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58" r:id="rId9"/>
    <p:sldId id="265" r:id="rId10"/>
    <p:sldId id="259" r:id="rId11"/>
  </p:sldIdLst>
  <p:sldSz cx="9144000" cy="6858000" type="screen4x3"/>
  <p:notesSz cx="7019925" cy="9305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8D15C-75D6-4DB5-B2F5-F164BDF26EBD}" type="datetimeFigureOut">
              <a:rPr lang="nl-NL" smtClean="0"/>
              <a:t>23-11-2015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6AB5A-B789-4D98-ADB6-7E1D10C4F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591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1FD64-74D7-4049-9910-1CD6C26733C0}" type="datetimeFigureOut">
              <a:rPr lang="nl-NL" smtClean="0"/>
              <a:t>23-11-2015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675" y="4419600"/>
            <a:ext cx="5616575" cy="4187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F863F-DA8A-4FDA-8C41-32177DD7C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78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58743-ADBF-4ED2-A3AE-C82DFCB22D4D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5C84B0-1678-49F2-9840-FAC1105BF386}" type="slidenum">
              <a:rPr lang="nl-NL" smtClean="0"/>
              <a:t>‹#›</a:t>
            </a:fld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CC2F-EA6D-4B18-BDDD-83F3FADE69C6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‹#›</a:t>
            </a:fld>
            <a:endParaRPr lang="nl-NL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564-CBDA-43AB-B7D8-A8F5894A15B0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‹#›</a:t>
            </a:fld>
            <a:endParaRPr lang="nl-NL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00F-B8AA-4886-9017-5F9F1D53AD45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862-E50F-4D4E-B3CD-C8AD152C5C84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6FEB-1064-46F6-B6D3-60A0818085CF}" type="datetime1">
              <a:rPr lang="nl-NL" smtClean="0"/>
              <a:t>23-11-2015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07FA-3CCD-4EFD-836D-52E9B18E86B1}" type="datetime1">
              <a:rPr lang="nl-NL" smtClean="0"/>
              <a:t>23-11-2015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‹#›</a:t>
            </a:fld>
            <a:endParaRPr lang="nl-NL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945-B046-4A8C-94D2-69B7D7E1F849}" type="datetime1">
              <a:rPr lang="nl-NL" smtClean="0"/>
              <a:t>23-11-2015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‹#›</a:t>
            </a:fld>
            <a:endParaRPr lang="nl-NL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20E5-FF96-4EBB-9505-B07A3149D8FD}" type="datetime1">
              <a:rPr lang="nl-NL" smtClean="0"/>
              <a:t>23-11-2015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920D-7A80-450E-AEBD-54A6631B4C2A}" type="datetime1">
              <a:rPr lang="nl-NL" smtClean="0"/>
              <a:t>23-11-2015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B6E-A220-4360-9E9E-51FBA69546E2}" type="datetime1">
              <a:rPr lang="nl-NL" smtClean="0"/>
              <a:t>23-11-2015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A81C0C-5A9D-40AD-A4EA-13EE0B924F7B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65C84B0-1678-49F2-9840-FAC1105BF38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Les 2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Statistical </a:t>
            </a:r>
            <a:r>
              <a:rPr lang="nl-NL" dirty="0" err="1" smtClean="0"/>
              <a:t>modeling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CCC0-0BD5-4DE1-93B7-A39A88E56828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32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Implementing</a:t>
            </a:r>
            <a:r>
              <a:rPr lang="nl-NL" dirty="0" smtClean="0"/>
              <a:t> </a:t>
            </a:r>
            <a:r>
              <a:rPr lang="nl-NL" dirty="0" err="1" smtClean="0"/>
              <a:t>Stastical</a:t>
            </a:r>
            <a:r>
              <a:rPr lang="nl-NL" dirty="0" smtClean="0"/>
              <a:t> </a:t>
            </a:r>
            <a:r>
              <a:rPr lang="nl-NL" dirty="0" err="1" smtClean="0"/>
              <a:t>modelling</a:t>
            </a:r>
            <a:r>
              <a:rPr lang="nl-NL" dirty="0" smtClean="0"/>
              <a:t> (</a:t>
            </a:r>
            <a:r>
              <a:rPr lang="nl-NL" dirty="0" err="1" smtClean="0"/>
              <a:t>nominal</a:t>
            </a:r>
            <a:r>
              <a:rPr lang="nl-NL" dirty="0" smtClean="0"/>
              <a:t> en </a:t>
            </a:r>
            <a:r>
              <a:rPr lang="nl-NL" dirty="0" err="1" smtClean="0"/>
              <a:t>numeric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Predicting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statitical</a:t>
            </a:r>
            <a:r>
              <a:rPr lang="nl-NL" dirty="0" smtClean="0"/>
              <a:t> </a:t>
            </a:r>
            <a:r>
              <a:rPr lang="nl-NL" dirty="0" err="1" smtClean="0"/>
              <a:t>modelling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Vragen formuleren </a:t>
            </a:r>
            <a:r>
              <a:rPr lang="nl-NL" dirty="0" err="1" smtClean="0"/>
              <a:t>tbv</a:t>
            </a:r>
            <a:r>
              <a:rPr lang="nl-NL" smtClean="0"/>
              <a:t> toets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 </a:t>
            </a:r>
            <a:r>
              <a:rPr lang="nl-NL" sz="3600" dirty="0" smtClean="0"/>
              <a:t>practicum</a:t>
            </a:r>
            <a:endParaRPr lang="nl-NL" sz="36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7546-17D7-481C-8A15-EAD4FB2D8323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96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251520" y="2132855"/>
            <a:ext cx="8496945" cy="45365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b="1" dirty="0" smtClean="0"/>
              <a:t>Data </a:t>
            </a:r>
            <a:r>
              <a:rPr lang="nl-NL" b="1" dirty="0" err="1" smtClean="0"/>
              <a:t>mining</a:t>
            </a:r>
            <a:r>
              <a:rPr lang="nl-NL" b="1" dirty="0"/>
              <a:t> concepten </a:t>
            </a:r>
            <a:r>
              <a:rPr lang="nl-NL" dirty="0"/>
              <a:t>(Wat </a:t>
            </a:r>
            <a:r>
              <a:rPr lang="nl-NL" dirty="0" smtClean="0"/>
              <a:t>kan je vertellen over (doel, case, concept) </a:t>
            </a:r>
            <a:r>
              <a:rPr lang="nl-NL" dirty="0"/>
              <a:t>het data </a:t>
            </a:r>
            <a:r>
              <a:rPr lang="nl-NL" dirty="0" err="1"/>
              <a:t>mining</a:t>
            </a:r>
            <a:r>
              <a:rPr lang="nl-NL" dirty="0"/>
              <a:t> concept </a:t>
            </a:r>
            <a:r>
              <a:rPr lang="nl-NL" dirty="0" smtClean="0"/>
              <a:t>) 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Association 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Classification</a:t>
            </a:r>
            <a:r>
              <a:rPr lang="nl-NL" dirty="0" smtClean="0"/>
              <a:t> 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Naive</a:t>
            </a:r>
            <a:r>
              <a:rPr lang="nl-NL" dirty="0" smtClean="0"/>
              <a:t> Bayes?</a:t>
            </a:r>
            <a:br>
              <a:rPr lang="nl-NL" dirty="0" smtClean="0"/>
            </a:br>
            <a:endParaRPr lang="nl-NL" dirty="0" smtClean="0"/>
          </a:p>
          <a:p>
            <a:pPr marL="0" indent="0">
              <a:buNone/>
            </a:pPr>
            <a:r>
              <a:rPr lang="nl-NL" b="1" dirty="0" err="1" smtClean="0"/>
              <a:t>Classification</a:t>
            </a:r>
            <a:r>
              <a:rPr lang="nl-NL" b="1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Wat kan je van een dataset zeggen als de data </a:t>
            </a:r>
            <a:r>
              <a:rPr lang="nl-NL" dirty="0" err="1" smtClean="0"/>
              <a:t>mining</a:t>
            </a:r>
            <a:r>
              <a:rPr lang="nl-NL" dirty="0" smtClean="0"/>
              <a:t> techniek  </a:t>
            </a:r>
            <a:r>
              <a:rPr lang="nl-NL" dirty="0" err="1" smtClean="0"/>
              <a:t>classification</a:t>
            </a:r>
            <a:r>
              <a:rPr lang="nl-NL" dirty="0" smtClean="0"/>
              <a:t>  de aangewezen techniek is?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Mogen er meer dan 2 </a:t>
            </a:r>
            <a:r>
              <a:rPr lang="nl-NL" dirty="0" smtClean="0"/>
              <a:t>verschillende soorten target </a:t>
            </a:r>
            <a:r>
              <a:rPr lang="nl-NL" dirty="0"/>
              <a:t>attributen zijn (waar ligt de grens)?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Hoe achterhaal je of de data compleet is</a:t>
            </a:r>
            <a:r>
              <a:rPr lang="nl-NL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</a:t>
            </a:r>
            <a:r>
              <a:rPr lang="nl-NL" dirty="0" smtClean="0"/>
              <a:t>eef een </a:t>
            </a:r>
            <a:r>
              <a:rPr lang="nl-NL" dirty="0"/>
              <a:t>voorbeeld </a:t>
            </a:r>
            <a:r>
              <a:rPr lang="nl-NL" dirty="0" smtClean="0"/>
              <a:t>waar </a:t>
            </a:r>
            <a:r>
              <a:rPr lang="nl-NL" dirty="0" err="1" smtClean="0"/>
              <a:t>mbv</a:t>
            </a:r>
            <a:r>
              <a:rPr lang="nl-NL" dirty="0" smtClean="0"/>
              <a:t> classificatie data </a:t>
            </a:r>
            <a:r>
              <a:rPr lang="nl-NL" dirty="0" err="1" smtClean="0"/>
              <a:t>mining</a:t>
            </a:r>
            <a:r>
              <a:rPr lang="nl-NL" dirty="0" smtClean="0"/>
              <a:t> succesvol is toegepast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Geef een </a:t>
            </a:r>
            <a:r>
              <a:rPr lang="nl-NL" dirty="0"/>
              <a:t>voorbeeld </a:t>
            </a:r>
            <a:r>
              <a:rPr lang="nl-NL" dirty="0" smtClean="0"/>
              <a:t>van een classificatie probleem waar men </a:t>
            </a:r>
            <a:r>
              <a:rPr lang="nl-NL" dirty="0" err="1" smtClean="0"/>
              <a:t>mbv</a:t>
            </a:r>
            <a:r>
              <a:rPr lang="nl-NL" dirty="0" smtClean="0"/>
              <a:t> classificatie niet </a:t>
            </a:r>
            <a:r>
              <a:rPr lang="nl-NL" dirty="0"/>
              <a:t>tot de </a:t>
            </a:r>
            <a:r>
              <a:rPr lang="nl-NL" dirty="0" smtClean="0"/>
              <a:t>gewenste </a:t>
            </a:r>
            <a:r>
              <a:rPr lang="nl-NL" dirty="0"/>
              <a:t>antwoorden </a:t>
            </a:r>
            <a:r>
              <a:rPr lang="nl-NL" dirty="0" smtClean="0"/>
              <a:t>komt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Wat zijn de stappen die je moeten maken om tot een werkbaar classificatie model te komen?</a:t>
            </a:r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Vragen </a:t>
            </a:r>
            <a:r>
              <a:rPr lang="nl-NL" sz="3200" dirty="0" err="1"/>
              <a:t>tav</a:t>
            </a:r>
            <a:r>
              <a:rPr lang="nl-NL" sz="3200" dirty="0"/>
              <a:t> huiswerk les 1 deel </a:t>
            </a:r>
            <a:r>
              <a:rPr lang="nl-NL" sz="3200" dirty="0" smtClean="0"/>
              <a:t>I?</a:t>
            </a:r>
            <a:endParaRPr lang="nl-NL" sz="3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9DB5-C641-435D-B49C-18EE6141D797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86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b="1" dirty="0" err="1" smtClean="0"/>
              <a:t>zeroR</a:t>
            </a:r>
            <a:r>
              <a:rPr lang="nl-NL" b="1" dirty="0" smtClean="0"/>
              <a:t> </a:t>
            </a:r>
            <a:endParaRPr lang="nl-NL" b="1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Waar komt de naam van </a:t>
            </a:r>
            <a:r>
              <a:rPr lang="nl-NL" dirty="0" err="1"/>
              <a:t>zeroR</a:t>
            </a:r>
            <a:r>
              <a:rPr lang="nl-NL" dirty="0"/>
              <a:t> </a:t>
            </a:r>
            <a:r>
              <a:rPr lang="nl-NL" dirty="0" smtClean="0"/>
              <a:t>vandaan</a:t>
            </a:r>
            <a:r>
              <a:rPr lang="nl-NL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Wat bepaal je met </a:t>
            </a:r>
            <a:r>
              <a:rPr lang="nl-NL" dirty="0" err="1"/>
              <a:t>zeroR</a:t>
            </a:r>
            <a:r>
              <a:rPr lang="nl-NL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Hoe zit de output van </a:t>
            </a:r>
            <a:r>
              <a:rPr lang="nl-NL" dirty="0" err="1"/>
              <a:t>zeroR</a:t>
            </a:r>
            <a:r>
              <a:rPr lang="nl-NL" dirty="0"/>
              <a:t> eruit</a:t>
            </a:r>
            <a:r>
              <a:rPr lang="nl-NL" dirty="0" smtClean="0"/>
              <a:t>?</a:t>
            </a:r>
          </a:p>
          <a:p>
            <a:pPr marL="411480" lvl="1" indent="0">
              <a:buNone/>
            </a:pPr>
            <a:r>
              <a:rPr lang="nl-NL" dirty="0" smtClean="0"/>
              <a:t>     (volgens Witten </a:t>
            </a:r>
            <a:r>
              <a:rPr lang="nl-NL" smtClean="0"/>
              <a:t>(</a:t>
            </a:r>
            <a:r>
              <a:rPr lang="nl-NL" smtClean="0"/>
              <a:t>boek</a:t>
            </a:r>
            <a:r>
              <a:rPr lang="nl-NL" dirty="0" smtClean="0"/>
              <a:t>), </a:t>
            </a:r>
            <a:r>
              <a:rPr lang="nl-NL" dirty="0" err="1"/>
              <a:t>W</a:t>
            </a:r>
            <a:r>
              <a:rPr lang="nl-NL" dirty="0" err="1" smtClean="0"/>
              <a:t>eka</a:t>
            </a:r>
            <a:r>
              <a:rPr lang="nl-NL" dirty="0" smtClean="0"/>
              <a:t> en R)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Werken met </a:t>
            </a:r>
            <a:r>
              <a:rPr lang="nl-NL" b="1" dirty="0" err="1"/>
              <a:t>Weka</a:t>
            </a:r>
            <a:r>
              <a:rPr lang="nl-NL" b="1" dirty="0"/>
              <a:t> deel I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Hoe zet je een </a:t>
            </a:r>
            <a:r>
              <a:rPr lang="nl-NL" dirty="0" err="1"/>
              <a:t>csv</a:t>
            </a:r>
            <a:r>
              <a:rPr lang="nl-NL" dirty="0"/>
              <a:t> file om naar een </a:t>
            </a:r>
            <a:r>
              <a:rPr lang="nl-NL" dirty="0" err="1"/>
              <a:t>arff</a:t>
            </a:r>
            <a:r>
              <a:rPr lang="nl-NL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Wat zijn de onderdelen van een </a:t>
            </a:r>
            <a:r>
              <a:rPr lang="nl-NL" dirty="0" err="1"/>
              <a:t>arff</a:t>
            </a:r>
            <a:r>
              <a:rPr lang="nl-NL" dirty="0"/>
              <a:t> </a:t>
            </a:r>
            <a:r>
              <a:rPr lang="nl-NL" dirty="0" smtClean="0"/>
              <a:t>file?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Waar vind ik </a:t>
            </a:r>
            <a:r>
              <a:rPr lang="nl-NL" dirty="0" err="1"/>
              <a:t>zeroR</a:t>
            </a:r>
            <a:r>
              <a:rPr lang="nl-NL" dirty="0"/>
              <a:t> en </a:t>
            </a:r>
            <a:r>
              <a:rPr lang="nl-NL" dirty="0" err="1" smtClean="0"/>
              <a:t>oneR</a:t>
            </a:r>
            <a:r>
              <a:rPr lang="nl-NL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Wat voor antwoord geeft </a:t>
            </a:r>
            <a:r>
              <a:rPr lang="nl-NL" dirty="0" err="1" smtClean="0"/>
              <a:t>Weka</a:t>
            </a:r>
            <a:r>
              <a:rPr lang="nl-NL" dirty="0" smtClean="0"/>
              <a:t> (</a:t>
            </a:r>
            <a:r>
              <a:rPr lang="nl-NL" dirty="0" err="1" smtClean="0"/>
              <a:t>tav</a:t>
            </a:r>
            <a:r>
              <a:rPr lang="nl-NL" dirty="0" smtClean="0"/>
              <a:t> </a:t>
            </a:r>
            <a:r>
              <a:rPr lang="nl-NL" dirty="0" err="1" smtClean="0"/>
              <a:t>zeroR</a:t>
            </a:r>
            <a:r>
              <a:rPr lang="nl-NL" dirty="0" smtClean="0"/>
              <a:t> en </a:t>
            </a:r>
            <a:r>
              <a:rPr lang="nl-NL" dirty="0" err="1" smtClean="0"/>
              <a:t>oneR</a:t>
            </a:r>
            <a:r>
              <a:rPr lang="nl-NL" dirty="0" smtClean="0"/>
              <a:t>)?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Vragen </a:t>
            </a:r>
            <a:r>
              <a:rPr lang="nl-NL" sz="3200" dirty="0" err="1"/>
              <a:t>tav</a:t>
            </a:r>
            <a:r>
              <a:rPr lang="nl-NL" sz="3200" dirty="0"/>
              <a:t> huiswerk les 1 deel </a:t>
            </a:r>
            <a:r>
              <a:rPr lang="nl-NL" sz="3200" dirty="0" smtClean="0"/>
              <a:t>II?</a:t>
            </a:r>
            <a:endParaRPr lang="nl-NL" sz="3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0600-714B-4779-B053-A608FE716970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719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67544" y="2248347"/>
            <a:ext cx="8208911" cy="38778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b="1" dirty="0" err="1" smtClean="0"/>
              <a:t>OneR</a:t>
            </a:r>
            <a:r>
              <a:rPr lang="nl-NL" b="1" dirty="0" smtClean="0"/>
              <a:t> </a:t>
            </a:r>
            <a:r>
              <a:rPr lang="nl-NL" b="1" dirty="0" err="1" smtClean="0"/>
              <a:t>nominal</a:t>
            </a:r>
            <a:endParaRPr lang="nl-NL" b="1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Wat </a:t>
            </a:r>
            <a:r>
              <a:rPr lang="nl-NL" dirty="0"/>
              <a:t>bepaal je </a:t>
            </a:r>
            <a:r>
              <a:rPr lang="nl-NL" dirty="0" smtClean="0"/>
              <a:t>met </a:t>
            </a:r>
            <a:r>
              <a:rPr lang="nl-NL" dirty="0" err="1" smtClean="0"/>
              <a:t>oneR</a:t>
            </a:r>
            <a:r>
              <a:rPr lang="nl-NL" dirty="0" smtClean="0"/>
              <a:t>?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Hoe ga je om met het feit als er twee (of meer) dezelfde antwoorden de laatste error waarden hebben?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Wat kan je zeggen van de kolommen met de hoogste  error waarde?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Gegeven de volgende situatie </a:t>
            </a:r>
            <a:br>
              <a:rPr lang="nl-NL" dirty="0" smtClean="0"/>
            </a:br>
            <a:r>
              <a:rPr lang="nl-NL" dirty="0" smtClean="0"/>
              <a:t>                                  yes  no </a:t>
            </a:r>
            <a:r>
              <a:rPr lang="nl-NL" dirty="0" err="1" smtClean="0"/>
              <a:t>maybe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          attribuut1        6     2       3</a:t>
            </a:r>
            <a:br>
              <a:rPr lang="nl-NL" dirty="0" smtClean="0"/>
            </a:br>
            <a:r>
              <a:rPr lang="nl-NL" dirty="0" smtClean="0"/>
              <a:t>          attribuut2        3     3       2</a:t>
            </a:r>
            <a:br>
              <a:rPr lang="nl-NL" dirty="0" smtClean="0"/>
            </a:br>
            <a:r>
              <a:rPr lang="nl-NL" dirty="0" smtClean="0"/>
              <a:t>Wat is de kleinste fout (per attribuut en totaal)?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b="1" dirty="0" smtClean="0"/>
              <a:t>Werken met </a:t>
            </a:r>
            <a:r>
              <a:rPr lang="nl-NL" b="1" dirty="0" err="1" smtClean="0"/>
              <a:t>Weka</a:t>
            </a:r>
            <a:r>
              <a:rPr lang="nl-NL" b="1" dirty="0" smtClean="0"/>
              <a:t> deel II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Wat doet </a:t>
            </a:r>
            <a:r>
              <a:rPr lang="nl-NL" dirty="0" err="1" smtClean="0"/>
              <a:t>Weka</a:t>
            </a:r>
            <a:r>
              <a:rPr lang="nl-NL" dirty="0"/>
              <a:t> </a:t>
            </a:r>
            <a:r>
              <a:rPr lang="nl-NL" dirty="0" smtClean="0"/>
              <a:t>als er meer dan één </a:t>
            </a:r>
            <a:r>
              <a:rPr lang="nl-NL" dirty="0" err="1" smtClean="0"/>
              <a:t>errors</a:t>
            </a:r>
            <a:r>
              <a:rPr lang="nl-NL" dirty="0" smtClean="0"/>
              <a:t> de laagste </a:t>
            </a:r>
            <a:r>
              <a:rPr lang="nl-NL" dirty="0" err="1" smtClean="0"/>
              <a:t>errors</a:t>
            </a:r>
            <a:r>
              <a:rPr lang="nl-NL" dirty="0" smtClean="0"/>
              <a:t> zijn?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Wat voor antwoord geeft </a:t>
            </a:r>
            <a:r>
              <a:rPr lang="nl-NL" dirty="0" err="1" smtClean="0"/>
              <a:t>WeKa</a:t>
            </a:r>
            <a:r>
              <a:rPr lang="nl-NL" dirty="0" smtClean="0"/>
              <a:t> ?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Vragen </a:t>
            </a:r>
            <a:r>
              <a:rPr lang="nl-NL" sz="3200" dirty="0" err="1"/>
              <a:t>tav</a:t>
            </a:r>
            <a:r>
              <a:rPr lang="nl-NL" sz="3200" dirty="0"/>
              <a:t> huiswerk les 1 deel II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F550-56C5-4040-B720-DBEE729E413C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752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Omzetten van </a:t>
            </a:r>
            <a:r>
              <a:rPr lang="nl-NL" dirty="0" err="1" smtClean="0"/>
              <a:t>numeric</a:t>
            </a:r>
            <a:r>
              <a:rPr lang="nl-NL" dirty="0" smtClean="0"/>
              <a:t> dataset naar </a:t>
            </a:r>
            <a:r>
              <a:rPr lang="nl-NL" dirty="0" err="1" smtClean="0"/>
              <a:t>nominal</a:t>
            </a:r>
            <a:r>
              <a:rPr lang="nl-NL" dirty="0" smtClean="0"/>
              <a:t> </a:t>
            </a:r>
            <a:r>
              <a:rPr lang="nl-NL" dirty="0"/>
              <a:t>bijv. de temperatuur in Celsius</a:t>
            </a:r>
            <a:r>
              <a:rPr lang="nl-NL" dirty="0" smtClean="0"/>
              <a:t>. (deel I)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Hoe doe je dat?</a:t>
            </a:r>
          </a:p>
          <a:p>
            <a:pPr marL="868680" lvl="1" indent="-457200">
              <a:buFont typeface="+mj-lt"/>
              <a:buAutoNum type="arabicPeriod"/>
            </a:pPr>
            <a:r>
              <a:rPr lang="nl-NL" dirty="0" smtClean="0"/>
              <a:t>Jouw indeling  is vast anders dan die van iemand anders. Hoe kom  tot een uniforme categorie indeling?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Hoeveel verschillende categorieën is nog werkzaam? 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 smtClean="0"/>
              <a:t>Vragen </a:t>
            </a:r>
            <a:r>
              <a:rPr lang="nl-NL" sz="3200" dirty="0" err="1" smtClean="0"/>
              <a:t>tav</a:t>
            </a:r>
            <a:r>
              <a:rPr lang="nl-NL" sz="3200" dirty="0" smtClean="0"/>
              <a:t> huiswerk les 1 deel IV</a:t>
            </a:r>
            <a:endParaRPr lang="nl-NL" sz="3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D288-7556-46A5-BAB5-25AE56A523A2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67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Werken met R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R kent geen </a:t>
            </a:r>
            <a:r>
              <a:rPr lang="nl-NL" dirty="0" err="1" smtClean="0"/>
              <a:t>zeroR</a:t>
            </a:r>
            <a:r>
              <a:rPr lang="nl-NL" dirty="0" smtClean="0"/>
              <a:t>. </a:t>
            </a:r>
            <a:br>
              <a:rPr lang="nl-NL" dirty="0" smtClean="0"/>
            </a:br>
            <a:r>
              <a:rPr lang="nl-NL" dirty="0" smtClean="0"/>
              <a:t>Hoe los je dat </a:t>
            </a:r>
            <a:r>
              <a:rPr lang="nl-NL" dirty="0" err="1" smtClean="0"/>
              <a:t>mbv</a:t>
            </a:r>
            <a:r>
              <a:rPr lang="nl-NL" dirty="0" smtClean="0"/>
              <a:t> R op?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R kent </a:t>
            </a:r>
            <a:r>
              <a:rPr lang="nl-NL" dirty="0" err="1" smtClean="0"/>
              <a:t>oneR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. </a:t>
            </a:r>
            <a:br>
              <a:rPr lang="nl-NL" dirty="0" smtClean="0"/>
            </a:br>
            <a:r>
              <a:rPr lang="nl-NL" dirty="0"/>
              <a:t>a</a:t>
            </a:r>
            <a:r>
              <a:rPr lang="nl-NL" dirty="0" smtClean="0"/>
              <a:t>) geef de code om tot het gewenste resultaat te komen </a:t>
            </a:r>
          </a:p>
          <a:p>
            <a:pPr marL="411480" lvl="1" indent="0">
              <a:buNone/>
            </a:pPr>
            <a:r>
              <a:rPr lang="nl-NL" dirty="0" smtClean="0"/>
              <a:t>b) Geef aan wat R voor antwoord geeft ?  </a:t>
            </a:r>
            <a:br>
              <a:rPr lang="nl-NL" dirty="0" smtClean="0"/>
            </a:br>
            <a:r>
              <a:rPr lang="nl-NL" dirty="0" smtClean="0"/>
              <a:t>c) Hoe achterhaal je nu welke kolom + attribuut de laagste error heeft?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Vragen </a:t>
            </a:r>
            <a:r>
              <a:rPr lang="nl-NL" sz="3200" dirty="0" err="1"/>
              <a:t>tav</a:t>
            </a:r>
            <a:r>
              <a:rPr lang="nl-NL" sz="3200" dirty="0"/>
              <a:t> huiswerk les 1 deel </a:t>
            </a:r>
            <a:r>
              <a:rPr lang="nl-NL" sz="3200" dirty="0" smtClean="0"/>
              <a:t>V</a:t>
            </a:r>
            <a:endParaRPr lang="nl-NL" sz="3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99A-3C90-40B4-AD9F-BC70A4A34D08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065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Ophalen oude kennis</a:t>
            </a:r>
          </a:p>
          <a:p>
            <a:r>
              <a:rPr lang="nl-NL" dirty="0" smtClean="0"/>
              <a:t>Achtergrond data </a:t>
            </a:r>
            <a:r>
              <a:rPr lang="nl-NL" dirty="0" err="1" smtClean="0"/>
              <a:t>mining</a:t>
            </a:r>
            <a:r>
              <a:rPr lang="nl-NL" dirty="0" smtClean="0"/>
              <a:t> (Witten) :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  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Whats’s</a:t>
            </a:r>
            <a:r>
              <a:rPr lang="en-US" dirty="0" smtClean="0"/>
              <a:t> all about,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chapter 2 Input: Concepts, Instances, and Attributes</a:t>
            </a:r>
            <a:endParaRPr lang="nl-NL" dirty="0" smtClean="0"/>
          </a:p>
          <a:p>
            <a:r>
              <a:rPr lang="nl-NL" dirty="0" err="1" smtClean="0"/>
              <a:t>Overview</a:t>
            </a:r>
            <a:endParaRPr lang="nl-NL" dirty="0" smtClean="0"/>
          </a:p>
          <a:p>
            <a:r>
              <a:rPr lang="nl-NL" dirty="0" smtClean="0"/>
              <a:t>Werken met </a:t>
            </a:r>
            <a:r>
              <a:rPr lang="nl-NL" dirty="0" err="1" smtClean="0"/>
              <a:t>Weka</a:t>
            </a:r>
            <a:endParaRPr lang="nl-NL" dirty="0" smtClean="0"/>
          </a:p>
          <a:p>
            <a:r>
              <a:rPr lang="nl-NL" dirty="0" err="1" smtClean="0"/>
              <a:t>Chapter</a:t>
            </a:r>
            <a:r>
              <a:rPr lang="nl-NL" dirty="0" smtClean="0"/>
              <a:t> 4.2 : Statistical </a:t>
            </a:r>
            <a:r>
              <a:rPr lang="nl-NL" dirty="0" err="1" smtClean="0"/>
              <a:t>modeling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00F-B8AA-4886-9017-5F9F1D53AD45}" type="datetime1">
              <a:rPr lang="nl-NL" smtClean="0"/>
              <a:t>23-11-2015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7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313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Witten </a:t>
            </a:r>
            <a:r>
              <a:rPr lang="nl-NL" dirty="0" err="1" smtClean="0"/>
              <a:t>chapter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2: Missing </a:t>
            </a:r>
            <a:r>
              <a:rPr lang="nl-NL" dirty="0" err="1" smtClean="0"/>
              <a:t>values</a:t>
            </a:r>
            <a:r>
              <a:rPr lang="nl-NL" dirty="0" smtClean="0"/>
              <a:t> , inaccurate </a:t>
            </a:r>
            <a:r>
              <a:rPr lang="nl-NL" dirty="0" err="1" smtClean="0"/>
              <a:t>values</a:t>
            </a:r>
            <a:r>
              <a:rPr lang="nl-NL" dirty="0" smtClean="0"/>
              <a:t> , </a:t>
            </a:r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know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date page 58- 60  </a:t>
            </a:r>
            <a:r>
              <a:rPr lang="nl-NL" dirty="0" err="1" smtClean="0"/>
              <a:t>chapter</a:t>
            </a:r>
            <a:r>
              <a:rPr lang="nl-NL" dirty="0" smtClean="0"/>
              <a:t> 4 page 94</a:t>
            </a:r>
          </a:p>
          <a:p>
            <a:pPr lvl="1"/>
            <a:r>
              <a:rPr lang="nl-NL" dirty="0" smtClean="0"/>
              <a:t>4 : 4.2 Statistical </a:t>
            </a:r>
            <a:r>
              <a:rPr lang="nl-NL" dirty="0" err="1" smtClean="0"/>
              <a:t>Modelling</a:t>
            </a: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DataSmart</a:t>
            </a:r>
            <a:r>
              <a:rPr lang="nl-NL" dirty="0" smtClean="0"/>
              <a:t> </a:t>
            </a:r>
            <a:r>
              <a:rPr lang="nl-NL" dirty="0" err="1" smtClean="0"/>
              <a:t>chapter</a:t>
            </a:r>
            <a:r>
              <a:rPr lang="nl-NL" dirty="0" smtClean="0"/>
              <a:t>  :</a:t>
            </a:r>
          </a:p>
          <a:p>
            <a:pPr lvl="1"/>
            <a:r>
              <a:rPr lang="nl-NL" dirty="0" smtClean="0"/>
              <a:t>7: Missing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smtClean="0"/>
              <a:t> </a:t>
            </a:r>
            <a:r>
              <a:rPr lang="nl-NL" dirty="0" err="1" smtClean="0"/>
              <a:t>imputation</a:t>
            </a:r>
            <a:r>
              <a:rPr lang="nl-NL" dirty="0" smtClean="0"/>
              <a:t> page 253 +254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 </a:t>
            </a:r>
            <a:r>
              <a:rPr lang="nl-NL" sz="3600" dirty="0" smtClean="0"/>
              <a:t>theorie</a:t>
            </a:r>
            <a:endParaRPr lang="nl-NL" sz="36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070-90A8-4BC6-BA08-A78A6E7A8EC6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79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 Witten </a:t>
            </a:r>
            <a:r>
              <a:rPr lang="nl-NL" dirty="0"/>
              <a:t>(</a:t>
            </a:r>
            <a:r>
              <a:rPr lang="nl-NL" dirty="0" err="1" smtClean="0"/>
              <a:t>chapter</a:t>
            </a:r>
            <a:r>
              <a:rPr lang="nl-NL" dirty="0" smtClean="0"/>
              <a:t>: </a:t>
            </a:r>
            <a:r>
              <a:rPr lang="nl-NL" dirty="0"/>
              <a:t>1,2</a:t>
            </a:r>
            <a:r>
              <a:rPr lang="nl-NL" dirty="0" smtClean="0"/>
              <a:t>, 3.4</a:t>
            </a:r>
            <a:r>
              <a:rPr lang="nl-NL" dirty="0"/>
              <a:t>, 4,1,4.2</a:t>
            </a:r>
            <a:r>
              <a:rPr lang="nl-NL" dirty="0" smtClean="0"/>
              <a:t>)</a:t>
            </a:r>
          </a:p>
          <a:p>
            <a:pPr marL="457200" lvl="1" indent="-457200">
              <a:buFont typeface="+mj-lt"/>
              <a:buAutoNum type="arabicPeriod"/>
            </a:pPr>
            <a:r>
              <a:rPr lang="nl-NL" dirty="0" smtClean="0"/>
              <a:t> </a:t>
            </a:r>
            <a:r>
              <a:rPr lang="nl-NL" dirty="0" err="1" smtClean="0"/>
              <a:t>DataSmart</a:t>
            </a:r>
            <a:r>
              <a:rPr lang="nl-NL" dirty="0" smtClean="0"/>
              <a:t> </a:t>
            </a:r>
            <a:r>
              <a:rPr lang="nl-NL" dirty="0"/>
              <a:t>Missing </a:t>
            </a:r>
            <a:r>
              <a:rPr lang="nl-NL" dirty="0" err="1"/>
              <a:t>values</a:t>
            </a:r>
            <a:r>
              <a:rPr lang="nl-NL" dirty="0"/>
              <a:t>  </a:t>
            </a:r>
            <a:r>
              <a:rPr lang="nl-NL" dirty="0" err="1"/>
              <a:t>imputation</a:t>
            </a:r>
            <a:r>
              <a:rPr lang="nl-NL" dirty="0"/>
              <a:t> page 253 +</a:t>
            </a:r>
            <a:r>
              <a:rPr lang="nl-NL" dirty="0" smtClean="0"/>
              <a:t>254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 Algemeen </a:t>
            </a:r>
            <a:r>
              <a:rPr lang="nl-NL" dirty="0" err="1" smtClean="0"/>
              <a:t>overview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 W</a:t>
            </a:r>
            <a:r>
              <a:rPr lang="nl-NL" dirty="0" smtClean="0"/>
              <a:t>erken </a:t>
            </a:r>
            <a:r>
              <a:rPr lang="nl-NL" dirty="0"/>
              <a:t>met </a:t>
            </a:r>
            <a:r>
              <a:rPr lang="nl-NL" dirty="0" err="1" smtClean="0"/>
              <a:t>Weka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 </a:t>
            </a:r>
            <a:r>
              <a:rPr lang="nl-NL" dirty="0" err="1" smtClean="0"/>
              <a:t>zeroR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00F-B8AA-4886-9017-5F9F1D53AD45}" type="datetime1">
              <a:rPr lang="nl-NL" smtClean="0"/>
              <a:t>23-11-2015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84B0-1678-49F2-9840-FAC1105BF386}" type="slidenum">
              <a:rPr lang="nl-NL" smtClean="0"/>
              <a:t>9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 smtClean="0"/>
              <a:t>Toets 1 (week 4) om 8:30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986116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0</TotalTime>
  <Words>415</Words>
  <Application>Microsoft Office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 Antiqua</vt:lpstr>
      <vt:lpstr>Calibri</vt:lpstr>
      <vt:lpstr>Wingdings</vt:lpstr>
      <vt:lpstr>Hardcover</vt:lpstr>
      <vt:lpstr>Les 2</vt:lpstr>
      <vt:lpstr>Vragen tav huiswerk les 1 deel I?</vt:lpstr>
      <vt:lpstr>Vragen tav huiswerk les 1 deel II?</vt:lpstr>
      <vt:lpstr>Vragen tav huiswerk les 1 deel II</vt:lpstr>
      <vt:lpstr>Vragen tav huiswerk les 1 deel IV</vt:lpstr>
      <vt:lpstr>Vragen tav huiswerk les 1 deel V</vt:lpstr>
      <vt:lpstr>les</vt:lpstr>
      <vt:lpstr>Huiswerk theorie</vt:lpstr>
      <vt:lpstr>Toets 1 (week 4) om 8:30</vt:lpstr>
      <vt:lpstr>Huiswerk practicum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2</dc:title>
  <dc:creator>Thuis</dc:creator>
  <cp:lastModifiedBy>Toor, J.J.H. van</cp:lastModifiedBy>
  <cp:revision>44</cp:revision>
  <cp:lastPrinted>2015-11-17T15:50:09Z</cp:lastPrinted>
  <dcterms:created xsi:type="dcterms:W3CDTF">2015-11-15T15:23:19Z</dcterms:created>
  <dcterms:modified xsi:type="dcterms:W3CDTF">2015-11-23T08:55:03Z</dcterms:modified>
</cp:coreProperties>
</file>