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Project 4 - </a:t>
            </a:r>
            <a:r>
              <a:rPr lang="en-US" dirty="0"/>
              <a:t>Developing a cross platform application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Jim Stam – Jeroen de Schepper – Raoul van Duivenvoorde – Simon de Bakker</a:t>
            </a:r>
          </a:p>
        </p:txBody>
      </p:sp>
    </p:spTree>
    <p:extLst>
      <p:ext uri="{BB962C8B-B14F-4D97-AF65-F5344CB8AC3E}">
        <p14:creationId xmlns:p14="http://schemas.microsoft.com/office/powerpoint/2010/main" val="270156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Verloop</a:t>
            </a:r>
          </a:p>
          <a:p>
            <a:r>
              <a:rPr lang="nl-NL" dirty="0"/>
              <a:t>UML diagram</a:t>
            </a:r>
          </a:p>
          <a:p>
            <a:r>
              <a:rPr lang="nl-NL" dirty="0"/>
              <a:t>Code</a:t>
            </a:r>
          </a:p>
          <a:p>
            <a:r>
              <a:rPr lang="nl-NL" dirty="0"/>
              <a:t>Demo</a:t>
            </a:r>
          </a:p>
          <a:p>
            <a:r>
              <a:rPr lang="nl-NL" dirty="0"/>
              <a:t>Vragen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8864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Verloop van het Project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1412" y="1935451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Keuzes, keuzes, keuzes</a:t>
            </a:r>
          </a:p>
          <a:p>
            <a:endParaRPr lang="nl-NL" dirty="0"/>
          </a:p>
          <a:p>
            <a:r>
              <a:rPr lang="nl-NL" dirty="0"/>
              <a:t>Moeizame start</a:t>
            </a:r>
          </a:p>
          <a:p>
            <a:endParaRPr lang="nl-NL" dirty="0"/>
          </a:p>
          <a:p>
            <a:r>
              <a:rPr lang="nl-NL" dirty="0"/>
              <a:t>Snelle vooruitgang</a:t>
            </a:r>
          </a:p>
          <a:p>
            <a:endParaRPr lang="nl-NL" dirty="0"/>
          </a:p>
          <a:p>
            <a:r>
              <a:rPr lang="nl-NL" dirty="0"/>
              <a:t>Reference problemen </a:t>
            </a:r>
          </a:p>
        </p:txBody>
      </p:sp>
    </p:spTree>
    <p:extLst>
      <p:ext uri="{BB962C8B-B14F-4D97-AF65-F5344CB8AC3E}">
        <p14:creationId xmlns:p14="http://schemas.microsoft.com/office/powerpoint/2010/main" val="1779489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226755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l="1501" t="1392" r="766" b="2493"/>
          <a:stretch/>
        </p:blipFill>
        <p:spPr>
          <a:xfrm>
            <a:off x="1219201" y="1588655"/>
            <a:ext cx="9273309" cy="495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4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38733" y="373403"/>
            <a:ext cx="9905998" cy="1478570"/>
          </a:xfrm>
        </p:spPr>
        <p:txBody>
          <a:bodyPr/>
          <a:lstStyle/>
          <a:p>
            <a:r>
              <a:rPr lang="nl-NL" dirty="0"/>
              <a:t>Demo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88" y="2480045"/>
            <a:ext cx="5074870" cy="325573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459" y="2480045"/>
            <a:ext cx="5432845" cy="325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65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Vragen?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9516" y="2249488"/>
            <a:ext cx="2529794" cy="3541712"/>
          </a:xfrm>
        </p:spPr>
      </p:pic>
    </p:spTree>
    <p:extLst>
      <p:ext uri="{BB962C8B-B14F-4D97-AF65-F5344CB8AC3E}">
        <p14:creationId xmlns:p14="http://schemas.microsoft.com/office/powerpoint/2010/main" val="2579699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Dank voor u aandacht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5615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47</TotalTime>
  <Words>53</Words>
  <Application>Microsoft Office PowerPoint</Application>
  <PresentationFormat>Breedbeeld</PresentationFormat>
  <Paragraphs>21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Project 4 - Developing a cross platform application</vt:lpstr>
      <vt:lpstr>Inhoud</vt:lpstr>
      <vt:lpstr>Verloop van het Project</vt:lpstr>
      <vt:lpstr>UML</vt:lpstr>
      <vt:lpstr>Code</vt:lpstr>
      <vt:lpstr>Demo</vt:lpstr>
      <vt:lpstr>Vragen?</vt:lpstr>
      <vt:lpstr>Dank voor u aandacht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4 - Developing a cross platform application</dc:title>
  <dc:creator>simon de bakker</dc:creator>
  <cp:lastModifiedBy>simon de bakker</cp:lastModifiedBy>
  <cp:revision>5</cp:revision>
  <dcterms:created xsi:type="dcterms:W3CDTF">2017-07-05T08:11:38Z</dcterms:created>
  <dcterms:modified xsi:type="dcterms:W3CDTF">2017-07-05T08:58:53Z</dcterms:modified>
</cp:coreProperties>
</file>