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Jerome1995/Kings-Card-Ga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Kings Card Game</a:t>
            </a:r>
            <a:endParaRPr lang="en-IE" dirty="0"/>
          </a:p>
        </p:txBody>
      </p:sp>
      <p:sp>
        <p:nvSpPr>
          <p:cNvPr id="3" name="Subtitle 2"/>
          <p:cNvSpPr>
            <a:spLocks noGrp="1"/>
          </p:cNvSpPr>
          <p:nvPr>
            <p:ph type="subTitle" idx="1"/>
          </p:nvPr>
        </p:nvSpPr>
        <p:spPr/>
        <p:txBody>
          <a:bodyPr/>
          <a:lstStyle/>
          <a:p>
            <a:r>
              <a:rPr lang="en-IE" dirty="0" smtClean="0"/>
              <a:t>Jerome O’Connor</a:t>
            </a:r>
            <a:endParaRPr lang="en-IE" dirty="0"/>
          </a:p>
        </p:txBody>
      </p:sp>
    </p:spTree>
    <p:extLst>
      <p:ext uri="{BB962C8B-B14F-4D97-AF65-F5344CB8AC3E}">
        <p14:creationId xmlns:p14="http://schemas.microsoft.com/office/powerpoint/2010/main" val="1690991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9434234" cy="1280890"/>
          </a:xfrm>
        </p:spPr>
        <p:txBody>
          <a:bodyPr/>
          <a:lstStyle/>
          <a:p>
            <a:r>
              <a:rPr lang="en-IE" dirty="0" smtClean="0"/>
              <a:t>Class Overview – Deck (Part 4 – Methods)</a:t>
            </a:r>
            <a:endParaRPr lang="en-IE" dirty="0"/>
          </a:p>
        </p:txBody>
      </p:sp>
      <p:sp>
        <p:nvSpPr>
          <p:cNvPr id="3" name="Content Placeholder 2"/>
          <p:cNvSpPr>
            <a:spLocks noGrp="1"/>
          </p:cNvSpPr>
          <p:nvPr>
            <p:ph idx="1"/>
          </p:nvPr>
        </p:nvSpPr>
        <p:spPr>
          <a:xfrm>
            <a:off x="2491273" y="1296955"/>
            <a:ext cx="9535885" cy="5430415"/>
          </a:xfrm>
        </p:spPr>
        <p:txBody>
          <a:bodyPr numCol="2">
            <a:normAutofit/>
          </a:bodyPr>
          <a:lstStyle/>
          <a:p>
            <a:r>
              <a:rPr lang="en-IE" sz="1050" dirty="0" smtClean="0"/>
              <a:t>The other methods in the application are:</a:t>
            </a:r>
          </a:p>
          <a:p>
            <a:pPr lvl="1"/>
            <a:r>
              <a:rPr lang="en-IE" sz="1050" b="1" dirty="0" smtClean="0"/>
              <a:t>Get Next Card</a:t>
            </a:r>
          </a:p>
          <a:p>
            <a:pPr lvl="2"/>
            <a:r>
              <a:rPr lang="en-IE" sz="1050" dirty="0" smtClean="0"/>
              <a:t>Generates a random card and returns all card details relevant with it. Calls on ‘</a:t>
            </a:r>
            <a:r>
              <a:rPr lang="en-IE" sz="1050" dirty="0" err="1" smtClean="0"/>
              <a:t>ReduceCardsLeft</a:t>
            </a:r>
            <a:r>
              <a:rPr lang="en-IE" sz="1050" dirty="0" smtClean="0"/>
              <a:t>’ to update card and deck details</a:t>
            </a:r>
          </a:p>
          <a:p>
            <a:pPr lvl="1"/>
            <a:r>
              <a:rPr lang="en-IE" sz="1050" b="1" dirty="0" smtClean="0"/>
              <a:t>Join Decks</a:t>
            </a:r>
          </a:p>
          <a:p>
            <a:pPr lvl="2"/>
            <a:r>
              <a:rPr lang="en-IE" sz="1050" dirty="0" smtClean="0"/>
              <a:t>Adds decks to the ‘</a:t>
            </a:r>
            <a:r>
              <a:rPr lang="en-IE" sz="1050" dirty="0" err="1" smtClean="0"/>
              <a:t>DeckOfCards</a:t>
            </a:r>
            <a:r>
              <a:rPr lang="en-IE" sz="1050" dirty="0" smtClean="0"/>
              <a:t>’ list based on the input parameter.  Also provides options to enter half decks</a:t>
            </a:r>
          </a:p>
          <a:p>
            <a:pPr lvl="1"/>
            <a:r>
              <a:rPr lang="en-IE" sz="1050" b="1" dirty="0" smtClean="0"/>
              <a:t>Set Decks</a:t>
            </a:r>
          </a:p>
          <a:p>
            <a:pPr lvl="2"/>
            <a:r>
              <a:rPr lang="en-IE" sz="850" dirty="0" smtClean="0"/>
              <a:t>Sets the number of decks at the beginning of the game and updates all necessary details. Makes a call on the ‘</a:t>
            </a:r>
            <a:r>
              <a:rPr lang="en-IE" sz="850" dirty="0" err="1" smtClean="0"/>
              <a:t>JoinDecks</a:t>
            </a:r>
            <a:r>
              <a:rPr lang="en-IE" sz="850" dirty="0" smtClean="0"/>
              <a:t>’ method</a:t>
            </a:r>
          </a:p>
          <a:p>
            <a:pPr lvl="1"/>
            <a:r>
              <a:rPr lang="en-IE" sz="1050" b="1" dirty="0" smtClean="0"/>
              <a:t>Add Deck</a:t>
            </a:r>
          </a:p>
          <a:p>
            <a:pPr lvl="2"/>
            <a:r>
              <a:rPr lang="en-IE" sz="1050" dirty="0" smtClean="0"/>
              <a:t>Allows a player to add a deck during the game</a:t>
            </a:r>
          </a:p>
          <a:p>
            <a:pPr lvl="1"/>
            <a:r>
              <a:rPr lang="en-IE" sz="1050" b="1" dirty="0" smtClean="0"/>
              <a:t>Remove Deck</a:t>
            </a:r>
          </a:p>
          <a:p>
            <a:pPr lvl="2"/>
            <a:r>
              <a:rPr lang="en-IE" sz="1050" dirty="0" smtClean="0"/>
              <a:t>Allows a player to remove a deck during the game</a:t>
            </a:r>
          </a:p>
          <a:p>
            <a:pPr lvl="1"/>
            <a:r>
              <a:rPr lang="en-IE" sz="1050" b="1" dirty="0" smtClean="0"/>
              <a:t>Reduce Cards Left</a:t>
            </a:r>
          </a:p>
          <a:p>
            <a:pPr lvl="2"/>
            <a:r>
              <a:rPr lang="en-IE" sz="1050" dirty="0" smtClean="0"/>
              <a:t>Reduces the cards left and updates the list of cards used and ‘</a:t>
            </a:r>
            <a:r>
              <a:rPr lang="en-IE" sz="1050" dirty="0" err="1" smtClean="0"/>
              <a:t>DeckOfCards</a:t>
            </a:r>
            <a:r>
              <a:rPr lang="en-IE" sz="1050" dirty="0" smtClean="0"/>
              <a:t>’. Makes a call to ‘</a:t>
            </a:r>
            <a:r>
              <a:rPr lang="en-IE" sz="1050" dirty="0" err="1" smtClean="0"/>
              <a:t>UpdateCardsUsed</a:t>
            </a:r>
            <a:r>
              <a:rPr lang="en-IE" sz="1050" dirty="0" smtClean="0"/>
              <a:t>’.</a:t>
            </a:r>
          </a:p>
          <a:p>
            <a:pPr lvl="2"/>
            <a:endParaRPr lang="en-IE" sz="1050" dirty="0" smtClean="0"/>
          </a:p>
          <a:p>
            <a:pPr lvl="1"/>
            <a:r>
              <a:rPr lang="en-IE" sz="1050" b="1" dirty="0" smtClean="0"/>
              <a:t>Exclude Card</a:t>
            </a:r>
          </a:p>
          <a:p>
            <a:pPr lvl="2"/>
            <a:r>
              <a:rPr lang="en-IE" sz="1050" dirty="0" smtClean="0"/>
              <a:t>Removes all </a:t>
            </a:r>
            <a:r>
              <a:rPr lang="en-IE" sz="1050" dirty="0" err="1" smtClean="0"/>
              <a:t>occurences</a:t>
            </a:r>
            <a:r>
              <a:rPr lang="en-IE" sz="1050" dirty="0" smtClean="0"/>
              <a:t> of the specified card and adds them to ‘</a:t>
            </a:r>
            <a:r>
              <a:rPr lang="en-IE" sz="1050" dirty="0" err="1" smtClean="0"/>
              <a:t>UsedCard</a:t>
            </a:r>
            <a:r>
              <a:rPr lang="en-IE" sz="1050" dirty="0" smtClean="0"/>
              <a:t>’ list and a single reference in the ‘</a:t>
            </a:r>
            <a:r>
              <a:rPr lang="en-IE" sz="1050" dirty="0" err="1" smtClean="0"/>
              <a:t>ExcludedCards</a:t>
            </a:r>
            <a:r>
              <a:rPr lang="en-IE" sz="1050" dirty="0" smtClean="0"/>
              <a:t>’ list</a:t>
            </a:r>
          </a:p>
          <a:p>
            <a:pPr lvl="1"/>
            <a:r>
              <a:rPr lang="en-IE" sz="1050" b="1" dirty="0" smtClean="0"/>
              <a:t>Restart Game</a:t>
            </a:r>
          </a:p>
          <a:p>
            <a:pPr lvl="2"/>
            <a:r>
              <a:rPr lang="en-IE" sz="1050" dirty="0" smtClean="0"/>
              <a:t>This will set the game back to its starting values and clear all irrelevant information so the players can play again</a:t>
            </a:r>
          </a:p>
          <a:p>
            <a:pPr lvl="1"/>
            <a:r>
              <a:rPr lang="en-IE" sz="1050" b="1" dirty="0" smtClean="0"/>
              <a:t>Undo Exclusion</a:t>
            </a:r>
          </a:p>
          <a:p>
            <a:pPr lvl="2"/>
            <a:r>
              <a:rPr lang="en-IE" sz="1050" dirty="0" smtClean="0"/>
              <a:t>This will find a card that has been excluded and add it back to the ‘</a:t>
            </a:r>
            <a:r>
              <a:rPr lang="en-IE" sz="1050" dirty="0" err="1" smtClean="0"/>
              <a:t>DeckOfCards</a:t>
            </a:r>
            <a:r>
              <a:rPr lang="en-IE" sz="1050" dirty="0" smtClean="0"/>
              <a:t>’ so it can be played again.</a:t>
            </a:r>
          </a:p>
          <a:p>
            <a:pPr lvl="1"/>
            <a:r>
              <a:rPr lang="en-IE" sz="1050" b="1" dirty="0" smtClean="0"/>
              <a:t>Update Cards Used</a:t>
            </a:r>
          </a:p>
          <a:p>
            <a:pPr lvl="2"/>
            <a:r>
              <a:rPr lang="en-IE" sz="1050" dirty="0" smtClean="0"/>
              <a:t>This will increment the number of cards that have been used. It will also decrement the number of decks by 0.5 when the number of used cards reaches 26. Upon reaching 26 the number of cards used is set back to 0.</a:t>
            </a:r>
          </a:p>
          <a:p>
            <a:pPr lvl="1"/>
            <a:endParaRPr lang="en-IE" b="1" dirty="0"/>
          </a:p>
        </p:txBody>
      </p:sp>
    </p:spTree>
    <p:extLst>
      <p:ext uri="{BB962C8B-B14F-4D97-AF65-F5344CB8AC3E}">
        <p14:creationId xmlns:p14="http://schemas.microsoft.com/office/powerpoint/2010/main" val="2035078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Overview – Game (Part 1)</a:t>
            </a:r>
            <a:endParaRPr lang="en-IE" dirty="0"/>
          </a:p>
        </p:txBody>
      </p:sp>
      <p:sp>
        <p:nvSpPr>
          <p:cNvPr id="3" name="Content Placeholder 2"/>
          <p:cNvSpPr>
            <a:spLocks noGrp="1"/>
          </p:cNvSpPr>
          <p:nvPr>
            <p:ph idx="1"/>
          </p:nvPr>
        </p:nvSpPr>
        <p:spPr>
          <a:xfrm>
            <a:off x="2592924" y="1231641"/>
            <a:ext cx="9471558" cy="5533053"/>
          </a:xfrm>
        </p:spPr>
        <p:txBody>
          <a:bodyPr/>
          <a:lstStyle/>
          <a:p>
            <a:r>
              <a:rPr lang="en-IE" dirty="0" smtClean="0"/>
              <a:t>This is the main class of the application. It provides the methods that are called upon in the forms and provides the majority of code for them. </a:t>
            </a:r>
          </a:p>
          <a:p>
            <a:r>
              <a:rPr lang="en-IE" dirty="0" smtClean="0"/>
              <a:t>This enables the form classes to contain as little code as possible. Just merely calls for each method.</a:t>
            </a:r>
          </a:p>
          <a:p>
            <a:r>
              <a:rPr lang="en-IE" dirty="0" smtClean="0"/>
              <a:t>The majority of information processing has been done in the previous classes so the task of user interface is left up to the Game class. This is its main function</a:t>
            </a:r>
          </a:p>
          <a:p>
            <a:r>
              <a:rPr lang="en-IE" dirty="0" smtClean="0"/>
              <a:t>Its variables are as follows;</a:t>
            </a:r>
          </a:p>
          <a:p>
            <a:pPr lvl="1"/>
            <a:r>
              <a:rPr lang="en-IE" b="1" dirty="0" smtClean="0"/>
              <a:t>Player</a:t>
            </a:r>
          </a:p>
          <a:p>
            <a:pPr lvl="2"/>
            <a:r>
              <a:rPr lang="en-IE" dirty="0" smtClean="0"/>
              <a:t>This is a variable of type ‘Player’. It provides the connection between the Player class and the Game class</a:t>
            </a:r>
          </a:p>
          <a:p>
            <a:pPr lvl="1"/>
            <a:r>
              <a:rPr lang="en-IE" b="1" dirty="0" smtClean="0"/>
              <a:t>Deck</a:t>
            </a:r>
          </a:p>
          <a:p>
            <a:pPr lvl="2"/>
            <a:r>
              <a:rPr lang="en-IE" dirty="0" smtClean="0"/>
              <a:t>This is a variable of type ‘Deck’. It provides the connection between the Deck class and the Game class</a:t>
            </a:r>
          </a:p>
          <a:p>
            <a:pPr lvl="1"/>
            <a:r>
              <a:rPr lang="en-IE" b="1" dirty="0" smtClean="0"/>
              <a:t>Selected Cards</a:t>
            </a:r>
          </a:p>
          <a:p>
            <a:pPr lvl="2"/>
            <a:r>
              <a:rPr lang="en-IE" dirty="0" smtClean="0"/>
              <a:t>This is a List&lt;string&gt; that keeps record of the cards that are excluded at the start of the game.</a:t>
            </a:r>
            <a:endParaRPr lang="en-IE" dirty="0"/>
          </a:p>
        </p:txBody>
      </p:sp>
    </p:spTree>
    <p:extLst>
      <p:ext uri="{BB962C8B-B14F-4D97-AF65-F5344CB8AC3E}">
        <p14:creationId xmlns:p14="http://schemas.microsoft.com/office/powerpoint/2010/main" val="3128103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9599076" cy="1280890"/>
          </a:xfrm>
        </p:spPr>
        <p:txBody>
          <a:bodyPr/>
          <a:lstStyle/>
          <a:p>
            <a:r>
              <a:rPr lang="en-IE" dirty="0" smtClean="0"/>
              <a:t>Class Overview – Game (Part 2 - Methods)</a:t>
            </a:r>
            <a:endParaRPr lang="en-IE" dirty="0"/>
          </a:p>
        </p:txBody>
      </p:sp>
      <p:sp>
        <p:nvSpPr>
          <p:cNvPr id="3" name="Content Placeholder 2"/>
          <p:cNvSpPr>
            <a:spLocks noGrp="1"/>
          </p:cNvSpPr>
          <p:nvPr>
            <p:ph idx="1"/>
          </p:nvPr>
        </p:nvSpPr>
        <p:spPr>
          <a:xfrm>
            <a:off x="2592923" y="1259633"/>
            <a:ext cx="9499549" cy="5514391"/>
          </a:xfrm>
        </p:spPr>
        <p:txBody>
          <a:bodyPr>
            <a:normAutofit fontScale="85000" lnSpcReduction="20000"/>
          </a:bodyPr>
          <a:lstStyle/>
          <a:p>
            <a:r>
              <a:rPr lang="en-IE" dirty="0" smtClean="0"/>
              <a:t>The following are methods that interact with the Player class:</a:t>
            </a:r>
          </a:p>
          <a:p>
            <a:pPr lvl="1"/>
            <a:r>
              <a:rPr lang="en-IE" b="1" dirty="0" err="1" smtClean="0"/>
              <a:t>AddPlayer</a:t>
            </a:r>
            <a:endParaRPr lang="en-IE" b="1" dirty="0" smtClean="0"/>
          </a:p>
          <a:p>
            <a:pPr lvl="2"/>
            <a:r>
              <a:rPr lang="en-IE" dirty="0" smtClean="0"/>
              <a:t>Uses the </a:t>
            </a:r>
            <a:r>
              <a:rPr lang="en-IE" dirty="0" err="1" smtClean="0"/>
              <a:t>Add_Player</a:t>
            </a:r>
            <a:r>
              <a:rPr lang="en-IE" dirty="0" smtClean="0"/>
              <a:t> form to get a users input. Then uses </a:t>
            </a:r>
            <a:r>
              <a:rPr lang="en-IE" dirty="0" err="1" smtClean="0"/>
              <a:t>AddPlayer</a:t>
            </a:r>
            <a:r>
              <a:rPr lang="en-IE" dirty="0" smtClean="0"/>
              <a:t> method from the Player class to add the player name</a:t>
            </a:r>
          </a:p>
          <a:p>
            <a:pPr lvl="1"/>
            <a:r>
              <a:rPr lang="en-IE" b="1" dirty="0" err="1" smtClean="0"/>
              <a:t>SetPlayers</a:t>
            </a:r>
            <a:endParaRPr lang="en-IE" b="1" dirty="0" smtClean="0"/>
          </a:p>
          <a:p>
            <a:pPr lvl="2"/>
            <a:r>
              <a:rPr lang="en-IE" dirty="0" smtClean="0"/>
              <a:t>Reads in a data grid adds each player name that is in the grid using the </a:t>
            </a:r>
            <a:r>
              <a:rPr lang="en-IE" dirty="0" err="1" smtClean="0"/>
              <a:t>AddPlayer</a:t>
            </a:r>
            <a:r>
              <a:rPr lang="en-IE" dirty="0" smtClean="0"/>
              <a:t> method from the Player class</a:t>
            </a:r>
          </a:p>
          <a:p>
            <a:pPr lvl="1"/>
            <a:r>
              <a:rPr lang="en-IE" b="1" dirty="0" err="1" smtClean="0"/>
              <a:t>FirstPlayer</a:t>
            </a:r>
            <a:endParaRPr lang="en-IE" b="1" dirty="0" smtClean="0"/>
          </a:p>
          <a:p>
            <a:pPr lvl="2"/>
            <a:r>
              <a:rPr lang="en-IE" dirty="0" smtClean="0"/>
              <a:t>This will return the name of the first player in the player list by using the </a:t>
            </a:r>
            <a:r>
              <a:rPr lang="en-IE" dirty="0" err="1" smtClean="0"/>
              <a:t>GetPlayer</a:t>
            </a:r>
            <a:r>
              <a:rPr lang="en-IE" dirty="0" smtClean="0"/>
              <a:t> method from the player class</a:t>
            </a:r>
          </a:p>
          <a:p>
            <a:pPr lvl="1"/>
            <a:r>
              <a:rPr lang="en-IE" b="1" dirty="0" err="1" smtClean="0"/>
              <a:t>NextPlayer</a:t>
            </a:r>
            <a:endParaRPr lang="en-IE" b="1" dirty="0" smtClean="0"/>
          </a:p>
          <a:p>
            <a:pPr lvl="2"/>
            <a:r>
              <a:rPr lang="en-IE" dirty="0" smtClean="0"/>
              <a:t>Will return the next player based on the name of the player entered using the </a:t>
            </a:r>
            <a:r>
              <a:rPr lang="en-IE" dirty="0" err="1" smtClean="0"/>
              <a:t>NextPlayer</a:t>
            </a:r>
            <a:r>
              <a:rPr lang="en-IE" dirty="0" smtClean="0"/>
              <a:t> method in the Player class</a:t>
            </a:r>
          </a:p>
          <a:p>
            <a:pPr lvl="1"/>
            <a:r>
              <a:rPr lang="en-IE" b="1" dirty="0" err="1" smtClean="0"/>
              <a:t>RemovePlayer</a:t>
            </a:r>
            <a:endParaRPr lang="en-IE" b="1" dirty="0" smtClean="0"/>
          </a:p>
          <a:p>
            <a:pPr lvl="2"/>
            <a:r>
              <a:rPr lang="en-IE" dirty="0" smtClean="0"/>
              <a:t>This will use the </a:t>
            </a:r>
            <a:r>
              <a:rPr lang="en-IE" dirty="0" err="1" smtClean="0"/>
              <a:t>Remove_Player</a:t>
            </a:r>
            <a:r>
              <a:rPr lang="en-IE" dirty="0" smtClean="0"/>
              <a:t> dialog box to get the users input and then remove the player that the user entered by calling the </a:t>
            </a:r>
            <a:r>
              <a:rPr lang="en-IE" dirty="0" err="1" smtClean="0"/>
              <a:t>RemovePlayer</a:t>
            </a:r>
            <a:r>
              <a:rPr lang="en-IE" dirty="0" smtClean="0"/>
              <a:t> method from the Player class</a:t>
            </a:r>
          </a:p>
          <a:p>
            <a:pPr lvl="1"/>
            <a:r>
              <a:rPr lang="en-IE" b="1" dirty="0" smtClean="0"/>
              <a:t>ChangePlayerName</a:t>
            </a:r>
          </a:p>
          <a:p>
            <a:pPr lvl="2"/>
            <a:r>
              <a:rPr lang="en-IE" dirty="0" smtClean="0"/>
              <a:t>This will use the Change_Player_Name form to get the players input of then old name and the new name and then use the ChangePlayerName method of the Player class</a:t>
            </a:r>
          </a:p>
          <a:p>
            <a:pPr lvl="1"/>
            <a:r>
              <a:rPr lang="en-IE" b="1" dirty="0" smtClean="0"/>
              <a:t>PlayerAmount</a:t>
            </a:r>
          </a:p>
          <a:p>
            <a:pPr lvl="2"/>
            <a:r>
              <a:rPr lang="en-IE" dirty="0" smtClean="0"/>
              <a:t>This will return the current amount of players that are in the game by calling the method </a:t>
            </a:r>
            <a:r>
              <a:rPr lang="en-IE" dirty="0" err="1" smtClean="0"/>
              <a:t>GetPlayerAmount</a:t>
            </a:r>
            <a:r>
              <a:rPr lang="en-IE" dirty="0" smtClean="0"/>
              <a:t> from the Player class</a:t>
            </a:r>
            <a:endParaRPr lang="en-IE" dirty="0"/>
          </a:p>
        </p:txBody>
      </p:sp>
    </p:spTree>
    <p:extLst>
      <p:ext uri="{BB962C8B-B14F-4D97-AF65-F5344CB8AC3E}">
        <p14:creationId xmlns:p14="http://schemas.microsoft.com/office/powerpoint/2010/main" val="3024660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599075" cy="1280890"/>
          </a:xfrm>
        </p:spPr>
        <p:txBody>
          <a:bodyPr/>
          <a:lstStyle/>
          <a:p>
            <a:r>
              <a:rPr lang="en-IE" dirty="0"/>
              <a:t>Class Overview – Game (Part 3</a:t>
            </a:r>
            <a:r>
              <a:rPr lang="en-IE" dirty="0" smtClean="0"/>
              <a:t> </a:t>
            </a:r>
            <a:r>
              <a:rPr lang="en-IE" dirty="0"/>
              <a:t>- Methods)</a:t>
            </a:r>
          </a:p>
        </p:txBody>
      </p:sp>
      <p:sp>
        <p:nvSpPr>
          <p:cNvPr id="3" name="Content Placeholder 2"/>
          <p:cNvSpPr>
            <a:spLocks noGrp="1"/>
          </p:cNvSpPr>
          <p:nvPr>
            <p:ph idx="1"/>
          </p:nvPr>
        </p:nvSpPr>
        <p:spPr>
          <a:xfrm>
            <a:off x="2592924" y="1315615"/>
            <a:ext cx="9490219" cy="5439747"/>
          </a:xfrm>
        </p:spPr>
        <p:txBody>
          <a:bodyPr>
            <a:normAutofit fontScale="92500" lnSpcReduction="10000"/>
          </a:bodyPr>
          <a:lstStyle/>
          <a:p>
            <a:r>
              <a:rPr lang="en-IE" dirty="0" smtClean="0"/>
              <a:t>The following are the methods that interact with the Deck class:</a:t>
            </a:r>
          </a:p>
          <a:p>
            <a:pPr lvl="1"/>
            <a:r>
              <a:rPr lang="en-IE" b="1" dirty="0" err="1" smtClean="0"/>
              <a:t>NextCard</a:t>
            </a:r>
            <a:endParaRPr lang="en-IE" b="1" dirty="0" smtClean="0"/>
          </a:p>
          <a:p>
            <a:pPr lvl="1"/>
            <a:r>
              <a:rPr lang="en-IE" b="1" dirty="0" err="1" smtClean="0"/>
              <a:t>SetDecks</a:t>
            </a:r>
            <a:endParaRPr lang="en-IE" b="1" dirty="0" smtClean="0"/>
          </a:p>
          <a:p>
            <a:pPr lvl="1"/>
            <a:r>
              <a:rPr lang="en-IE" b="1" dirty="0" err="1" smtClean="0"/>
              <a:t>AddDeck</a:t>
            </a:r>
            <a:endParaRPr lang="en-IE" b="1" dirty="0" smtClean="0"/>
          </a:p>
          <a:p>
            <a:pPr lvl="1"/>
            <a:r>
              <a:rPr lang="en-IE" b="1" dirty="0" err="1" smtClean="0"/>
              <a:t>RemoveDeck</a:t>
            </a:r>
            <a:endParaRPr lang="en-IE" b="1" dirty="0" smtClean="0"/>
          </a:p>
          <a:p>
            <a:pPr lvl="1"/>
            <a:r>
              <a:rPr lang="en-IE" b="1" dirty="0" err="1" smtClean="0"/>
              <a:t>NumberOfDecks</a:t>
            </a:r>
            <a:endParaRPr lang="en-IE" b="1" dirty="0" smtClean="0"/>
          </a:p>
          <a:p>
            <a:pPr lvl="1"/>
            <a:r>
              <a:rPr lang="en-IE" b="1" dirty="0" err="1" smtClean="0"/>
              <a:t>CardsLeft</a:t>
            </a:r>
            <a:endParaRPr lang="en-IE" b="1" dirty="0"/>
          </a:p>
          <a:p>
            <a:pPr marL="457200" lvl="1" indent="0">
              <a:buNone/>
            </a:pPr>
            <a:r>
              <a:rPr lang="en-IE" dirty="0" smtClean="0"/>
              <a:t>(All of the above methods simply call there corresponding methods from the Deck class and return the value.)</a:t>
            </a:r>
          </a:p>
          <a:p>
            <a:pPr lvl="1"/>
            <a:r>
              <a:rPr lang="en-IE" b="1" dirty="0" err="1" smtClean="0"/>
              <a:t>ExcludeCard</a:t>
            </a:r>
            <a:endParaRPr lang="en-IE" b="1" dirty="0" smtClean="0"/>
          </a:p>
          <a:p>
            <a:pPr lvl="2"/>
            <a:r>
              <a:rPr lang="en-IE" dirty="0" smtClean="0"/>
              <a:t>Uses the </a:t>
            </a:r>
            <a:r>
              <a:rPr lang="en-IE" dirty="0" err="1" smtClean="0"/>
              <a:t>Exclude_Card</a:t>
            </a:r>
            <a:r>
              <a:rPr lang="en-IE" dirty="0" smtClean="0"/>
              <a:t> form to get the players input and uses the </a:t>
            </a:r>
            <a:r>
              <a:rPr lang="en-IE" dirty="0" err="1" smtClean="0"/>
              <a:t>ExcludeCard</a:t>
            </a:r>
            <a:r>
              <a:rPr lang="en-IE" dirty="0" smtClean="0"/>
              <a:t> method from the Deck class to exclude the card</a:t>
            </a:r>
          </a:p>
          <a:p>
            <a:pPr lvl="1"/>
            <a:r>
              <a:rPr lang="en-IE" b="1" dirty="0" err="1" smtClean="0"/>
              <a:t>SetExcludedCards</a:t>
            </a:r>
            <a:endParaRPr lang="en-IE" b="1" dirty="0" smtClean="0"/>
          </a:p>
          <a:p>
            <a:pPr lvl="2"/>
            <a:r>
              <a:rPr lang="en-IE" dirty="0" smtClean="0"/>
              <a:t>This reads from a </a:t>
            </a:r>
            <a:r>
              <a:rPr lang="en-IE" dirty="0" err="1" smtClean="0"/>
              <a:t>DataGridView</a:t>
            </a:r>
            <a:r>
              <a:rPr lang="en-IE" dirty="0" smtClean="0"/>
              <a:t> and excludes each card that is on the grid using the </a:t>
            </a:r>
            <a:r>
              <a:rPr lang="en-IE" dirty="0" err="1" smtClean="0"/>
              <a:t>ExcludeCard</a:t>
            </a:r>
            <a:r>
              <a:rPr lang="en-IE" dirty="0" smtClean="0"/>
              <a:t> method from Deck class</a:t>
            </a:r>
          </a:p>
          <a:p>
            <a:pPr lvl="1"/>
            <a:r>
              <a:rPr lang="en-IE" b="1" dirty="0" err="1" smtClean="0"/>
              <a:t>UndoExclusionOfCard</a:t>
            </a:r>
            <a:endParaRPr lang="en-IE" b="1" dirty="0" smtClean="0"/>
          </a:p>
          <a:p>
            <a:pPr lvl="2"/>
            <a:r>
              <a:rPr lang="en-IE" dirty="0" smtClean="0"/>
              <a:t>Uses the </a:t>
            </a:r>
            <a:r>
              <a:rPr lang="en-IE" dirty="0" err="1" smtClean="0"/>
              <a:t>Undo_Card_Exclusion</a:t>
            </a:r>
            <a:r>
              <a:rPr lang="en-IE" dirty="0" smtClean="0"/>
              <a:t> form to get the users input and then uses the </a:t>
            </a:r>
            <a:r>
              <a:rPr lang="en-IE" dirty="0" err="1" smtClean="0"/>
              <a:t>UndoExclusion</a:t>
            </a:r>
            <a:r>
              <a:rPr lang="en-IE" dirty="0" smtClean="0"/>
              <a:t> method from the Deck class to bring the card back into play</a:t>
            </a:r>
            <a:endParaRPr lang="en-IE" dirty="0"/>
          </a:p>
        </p:txBody>
      </p:sp>
    </p:spTree>
    <p:extLst>
      <p:ext uri="{BB962C8B-B14F-4D97-AF65-F5344CB8AC3E}">
        <p14:creationId xmlns:p14="http://schemas.microsoft.com/office/powerpoint/2010/main" val="3974727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599075" cy="1280890"/>
          </a:xfrm>
        </p:spPr>
        <p:txBody>
          <a:bodyPr/>
          <a:lstStyle/>
          <a:p>
            <a:r>
              <a:rPr lang="en-IE" dirty="0"/>
              <a:t>Class Overview – Game (Part </a:t>
            </a:r>
            <a:r>
              <a:rPr lang="en-IE" dirty="0" smtClean="0"/>
              <a:t>4 </a:t>
            </a:r>
            <a:r>
              <a:rPr lang="en-IE" dirty="0"/>
              <a:t>- Methods)</a:t>
            </a:r>
          </a:p>
        </p:txBody>
      </p:sp>
      <p:sp>
        <p:nvSpPr>
          <p:cNvPr id="3" name="Content Placeholder 2"/>
          <p:cNvSpPr>
            <a:spLocks noGrp="1"/>
          </p:cNvSpPr>
          <p:nvPr>
            <p:ph idx="1"/>
          </p:nvPr>
        </p:nvSpPr>
        <p:spPr>
          <a:xfrm>
            <a:off x="2592925" y="1343608"/>
            <a:ext cx="9499548" cy="5421085"/>
          </a:xfrm>
        </p:spPr>
        <p:txBody>
          <a:bodyPr/>
          <a:lstStyle/>
          <a:p>
            <a:r>
              <a:rPr lang="en-IE" dirty="0" smtClean="0"/>
              <a:t>The following are methods that are used by the Kings  and </a:t>
            </a:r>
            <a:r>
              <a:rPr lang="en-IE" dirty="0" err="1" smtClean="0"/>
              <a:t>Game_Details</a:t>
            </a:r>
            <a:r>
              <a:rPr lang="en-IE" dirty="0" smtClean="0"/>
              <a:t> form:</a:t>
            </a:r>
          </a:p>
          <a:p>
            <a:pPr lvl="1"/>
            <a:r>
              <a:rPr lang="en-IE" b="1" dirty="0" err="1" smtClean="0"/>
              <a:t>RestartGame</a:t>
            </a:r>
            <a:endParaRPr lang="en-IE" b="1" dirty="0" smtClean="0"/>
          </a:p>
          <a:p>
            <a:pPr lvl="2"/>
            <a:r>
              <a:rPr lang="en-IE" dirty="0" smtClean="0"/>
              <a:t>This method used the </a:t>
            </a:r>
            <a:r>
              <a:rPr lang="en-IE" dirty="0" err="1" smtClean="0"/>
              <a:t>RestartGame</a:t>
            </a:r>
            <a:r>
              <a:rPr lang="en-IE" dirty="0" smtClean="0"/>
              <a:t> method from the Deck class to restart the game and at the same time returns the first player in the player list so they game can begin again.</a:t>
            </a:r>
          </a:p>
          <a:p>
            <a:pPr lvl="1"/>
            <a:r>
              <a:rPr lang="en-IE" b="1" dirty="0" err="1" smtClean="0"/>
              <a:t>AddToDataGrid</a:t>
            </a:r>
            <a:endParaRPr lang="en-IE" b="1" dirty="0" smtClean="0"/>
          </a:p>
          <a:p>
            <a:pPr lvl="2"/>
            <a:r>
              <a:rPr lang="en-IE" dirty="0" smtClean="0"/>
              <a:t>This method will add an item to a </a:t>
            </a:r>
            <a:r>
              <a:rPr lang="en-IE" dirty="0" err="1" smtClean="0"/>
              <a:t>DataGridView</a:t>
            </a:r>
            <a:r>
              <a:rPr lang="en-IE" dirty="0" smtClean="0"/>
              <a:t> by taking the input parameters for the item and the grid to be used. </a:t>
            </a:r>
          </a:p>
          <a:p>
            <a:pPr lvl="1"/>
            <a:r>
              <a:rPr lang="en-IE" b="1" dirty="0" err="1" smtClean="0"/>
              <a:t>AddPlayerDialogBox</a:t>
            </a:r>
            <a:endParaRPr lang="en-IE" b="1" dirty="0" smtClean="0"/>
          </a:p>
          <a:p>
            <a:pPr lvl="2"/>
            <a:r>
              <a:rPr lang="en-IE" dirty="0" smtClean="0"/>
              <a:t>This method will use the </a:t>
            </a:r>
            <a:r>
              <a:rPr lang="en-IE" dirty="0" err="1" smtClean="0"/>
              <a:t>Add_Player</a:t>
            </a:r>
            <a:r>
              <a:rPr lang="en-IE" dirty="0" smtClean="0"/>
              <a:t> form to take a players input and then add it to the player grid</a:t>
            </a:r>
          </a:p>
          <a:p>
            <a:pPr lvl="1"/>
            <a:r>
              <a:rPr lang="en-IE" b="1" dirty="0" err="1" smtClean="0"/>
              <a:t>SetDecksDialogBox</a:t>
            </a:r>
            <a:endParaRPr lang="en-IE" b="1" dirty="0"/>
          </a:p>
          <a:p>
            <a:pPr lvl="2"/>
            <a:r>
              <a:rPr lang="en-IE" dirty="0" smtClean="0"/>
              <a:t>This method will use the </a:t>
            </a:r>
            <a:r>
              <a:rPr lang="en-IE" dirty="0" err="1" smtClean="0"/>
              <a:t>Set_Decks</a:t>
            </a:r>
            <a:r>
              <a:rPr lang="en-IE" dirty="0" smtClean="0"/>
              <a:t> form to get the players input and add it to the Deck grid</a:t>
            </a:r>
          </a:p>
          <a:p>
            <a:pPr lvl="1"/>
            <a:r>
              <a:rPr lang="en-IE" b="1" dirty="0" err="1" smtClean="0"/>
              <a:t>ExcludeCardsDialogBox</a:t>
            </a:r>
            <a:endParaRPr lang="en-IE" b="1" dirty="0" smtClean="0"/>
          </a:p>
          <a:p>
            <a:pPr lvl="2"/>
            <a:r>
              <a:rPr lang="en-IE" dirty="0" smtClean="0"/>
              <a:t>This method uses the </a:t>
            </a:r>
            <a:r>
              <a:rPr lang="en-IE" dirty="0" err="1" smtClean="0"/>
              <a:t>Exclude_Card</a:t>
            </a:r>
            <a:r>
              <a:rPr lang="en-IE" dirty="0" smtClean="0"/>
              <a:t> form to get the players input and then adds this input to the Excluded cards grid</a:t>
            </a:r>
          </a:p>
          <a:p>
            <a:pPr marL="114300" indent="0">
              <a:buNone/>
            </a:pPr>
            <a:endParaRPr lang="en-IE" dirty="0" smtClean="0"/>
          </a:p>
          <a:p>
            <a:pPr lvl="2"/>
            <a:endParaRPr lang="en-IE" b="1" dirty="0"/>
          </a:p>
        </p:txBody>
      </p:sp>
    </p:spTree>
    <p:extLst>
      <p:ext uri="{BB962C8B-B14F-4D97-AF65-F5344CB8AC3E}">
        <p14:creationId xmlns:p14="http://schemas.microsoft.com/office/powerpoint/2010/main" val="564226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599075" cy="1280890"/>
          </a:xfrm>
        </p:spPr>
        <p:txBody>
          <a:bodyPr/>
          <a:lstStyle/>
          <a:p>
            <a:r>
              <a:rPr lang="en-IE" dirty="0"/>
              <a:t>Class Overview – Game (Part </a:t>
            </a:r>
            <a:r>
              <a:rPr lang="en-IE" dirty="0" smtClean="0"/>
              <a:t>5 </a:t>
            </a:r>
            <a:r>
              <a:rPr lang="en-IE" dirty="0"/>
              <a:t>- Methods)</a:t>
            </a:r>
          </a:p>
        </p:txBody>
      </p:sp>
      <p:sp>
        <p:nvSpPr>
          <p:cNvPr id="3" name="Content Placeholder 2"/>
          <p:cNvSpPr>
            <a:spLocks noGrp="1"/>
          </p:cNvSpPr>
          <p:nvPr>
            <p:ph idx="1"/>
          </p:nvPr>
        </p:nvSpPr>
        <p:spPr>
          <a:xfrm>
            <a:off x="2592924" y="1287624"/>
            <a:ext cx="9527541" cy="5486400"/>
          </a:xfrm>
        </p:spPr>
        <p:txBody>
          <a:bodyPr/>
          <a:lstStyle/>
          <a:p>
            <a:r>
              <a:rPr lang="en-IE" dirty="0" smtClean="0"/>
              <a:t>The following methods are internal method of the Game class:</a:t>
            </a:r>
          </a:p>
          <a:p>
            <a:pPr lvl="1"/>
            <a:r>
              <a:rPr lang="en-IE" b="1" dirty="0" err="1" smtClean="0"/>
              <a:t>ShowRemainingCards</a:t>
            </a:r>
            <a:endParaRPr lang="en-IE" b="1" dirty="0" smtClean="0"/>
          </a:p>
          <a:p>
            <a:pPr lvl="1"/>
            <a:r>
              <a:rPr lang="en-IE" b="1" dirty="0" err="1" smtClean="0"/>
              <a:t>ShowExcludedCards</a:t>
            </a:r>
            <a:endParaRPr lang="en-IE" b="1" dirty="0" smtClean="0"/>
          </a:p>
          <a:p>
            <a:r>
              <a:rPr lang="en-IE" dirty="0" smtClean="0"/>
              <a:t>Both of these methods populate the combo boxes that are entered in their parameters. </a:t>
            </a:r>
          </a:p>
          <a:p>
            <a:r>
              <a:rPr lang="en-IE" dirty="0" smtClean="0"/>
              <a:t>The ‘</a:t>
            </a:r>
            <a:r>
              <a:rPr lang="en-IE" dirty="0" err="1" smtClean="0"/>
              <a:t>ShowRemainingCards</a:t>
            </a:r>
            <a:r>
              <a:rPr lang="en-IE" dirty="0" smtClean="0"/>
              <a:t>’ method will populate the combo box with the name of the cards that are left to be played</a:t>
            </a:r>
          </a:p>
          <a:p>
            <a:r>
              <a:rPr lang="en-IE" dirty="0" smtClean="0"/>
              <a:t>The ‘</a:t>
            </a:r>
            <a:r>
              <a:rPr lang="en-IE" dirty="0" err="1" smtClean="0"/>
              <a:t>ShowExcludedCards</a:t>
            </a:r>
            <a:r>
              <a:rPr lang="en-IE" dirty="0" smtClean="0"/>
              <a:t>’ method will populate the combo box with the names of the cards that have been excluded.</a:t>
            </a:r>
            <a:endParaRPr lang="en-IE" dirty="0"/>
          </a:p>
        </p:txBody>
      </p:sp>
    </p:spTree>
    <p:extLst>
      <p:ext uri="{BB962C8B-B14F-4D97-AF65-F5344CB8AC3E}">
        <p14:creationId xmlns:p14="http://schemas.microsoft.com/office/powerpoint/2010/main" val="3441583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Forms</a:t>
            </a:r>
            <a:endParaRPr lang="en-IE" dirty="0"/>
          </a:p>
        </p:txBody>
      </p:sp>
      <p:sp>
        <p:nvSpPr>
          <p:cNvPr id="3" name="Content Placeholder 2"/>
          <p:cNvSpPr>
            <a:spLocks noGrp="1"/>
          </p:cNvSpPr>
          <p:nvPr>
            <p:ph idx="1"/>
          </p:nvPr>
        </p:nvSpPr>
        <p:spPr>
          <a:xfrm>
            <a:off x="2592924" y="1166327"/>
            <a:ext cx="9480888" cy="5589036"/>
          </a:xfrm>
        </p:spPr>
        <p:txBody>
          <a:bodyPr>
            <a:normAutofit lnSpcReduction="10000"/>
          </a:bodyPr>
          <a:lstStyle/>
          <a:p>
            <a:r>
              <a:rPr lang="en-IE" dirty="0" smtClean="0"/>
              <a:t>All forms for this application have been automatically generated by visual for their deign and base code.</a:t>
            </a:r>
          </a:p>
          <a:p>
            <a:r>
              <a:rPr lang="en-IE" dirty="0" smtClean="0"/>
              <a:t>The code I have added to these classes is the event handlers and the class for the methods I have previously created</a:t>
            </a:r>
          </a:p>
          <a:p>
            <a:r>
              <a:rPr lang="en-IE" dirty="0" smtClean="0"/>
              <a:t>The main goal with the forms was to use the least amount of code possible within them</a:t>
            </a:r>
          </a:p>
          <a:p>
            <a:r>
              <a:rPr lang="en-IE" dirty="0" smtClean="0"/>
              <a:t>The forms are as follows:</a:t>
            </a:r>
          </a:p>
          <a:p>
            <a:pPr lvl="1"/>
            <a:r>
              <a:rPr lang="en-IE" dirty="0" err="1" smtClean="0"/>
              <a:t>Add_Player</a:t>
            </a:r>
            <a:endParaRPr lang="en-IE" dirty="0" smtClean="0"/>
          </a:p>
          <a:p>
            <a:pPr lvl="1"/>
            <a:r>
              <a:rPr lang="en-IE" dirty="0" smtClean="0"/>
              <a:t>Change_Player_Name</a:t>
            </a:r>
          </a:p>
          <a:p>
            <a:pPr lvl="1"/>
            <a:r>
              <a:rPr lang="en-IE" dirty="0" err="1" smtClean="0"/>
              <a:t>Exclude_Cards</a:t>
            </a:r>
            <a:endParaRPr lang="en-IE" dirty="0" smtClean="0"/>
          </a:p>
          <a:p>
            <a:pPr lvl="1"/>
            <a:r>
              <a:rPr lang="en-IE" dirty="0" err="1" smtClean="0"/>
              <a:t>Game_Details</a:t>
            </a:r>
            <a:endParaRPr lang="en-IE" dirty="0" smtClean="0"/>
          </a:p>
          <a:p>
            <a:pPr lvl="1"/>
            <a:r>
              <a:rPr lang="en-IE" dirty="0" smtClean="0"/>
              <a:t>Kings</a:t>
            </a:r>
          </a:p>
          <a:p>
            <a:pPr lvl="1"/>
            <a:r>
              <a:rPr lang="en-IE" dirty="0" err="1" smtClean="0"/>
              <a:t>Remove_Players</a:t>
            </a:r>
            <a:endParaRPr lang="en-IE" dirty="0" smtClean="0"/>
          </a:p>
          <a:p>
            <a:pPr lvl="1"/>
            <a:r>
              <a:rPr lang="en-IE" dirty="0" err="1" smtClean="0"/>
              <a:t>Set_Decks</a:t>
            </a:r>
            <a:endParaRPr lang="en-IE" dirty="0" smtClean="0"/>
          </a:p>
          <a:p>
            <a:pPr lvl="1"/>
            <a:r>
              <a:rPr lang="en-IE" dirty="0" err="1" smtClean="0"/>
              <a:t>Undo_Card_Exclusion</a:t>
            </a:r>
            <a:endParaRPr lang="en-IE" dirty="0" smtClean="0"/>
          </a:p>
          <a:p>
            <a:pPr lvl="1"/>
            <a:r>
              <a:rPr lang="en-IE" dirty="0" err="1" smtClean="0"/>
              <a:t>Welcome_Screen</a:t>
            </a:r>
            <a:endParaRPr lang="en-IE" dirty="0"/>
          </a:p>
        </p:txBody>
      </p:sp>
    </p:spTree>
    <p:extLst>
      <p:ext uri="{BB962C8B-B14F-4D97-AF65-F5344CB8AC3E}">
        <p14:creationId xmlns:p14="http://schemas.microsoft.com/office/powerpoint/2010/main" val="3400422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Dialog Forms</a:t>
            </a:r>
            <a:endParaRPr lang="en-IE" dirty="0"/>
          </a:p>
        </p:txBody>
      </p:sp>
      <p:sp>
        <p:nvSpPr>
          <p:cNvPr id="3" name="Content Placeholder 2"/>
          <p:cNvSpPr>
            <a:spLocks noGrp="1"/>
          </p:cNvSpPr>
          <p:nvPr>
            <p:ph idx="1"/>
          </p:nvPr>
        </p:nvSpPr>
        <p:spPr/>
        <p:txBody>
          <a:bodyPr/>
          <a:lstStyle/>
          <a:p>
            <a:r>
              <a:rPr lang="en-IE" dirty="0" smtClean="0"/>
              <a:t>Of all the forms I used many of them as Dialog boxes to be called when the player wants to input information. The forms are:</a:t>
            </a:r>
          </a:p>
          <a:p>
            <a:pPr lvl="1"/>
            <a:r>
              <a:rPr lang="en-IE" dirty="0" err="1" smtClean="0"/>
              <a:t>Add_Player</a:t>
            </a:r>
            <a:endParaRPr lang="en-IE" dirty="0" smtClean="0"/>
          </a:p>
          <a:p>
            <a:pPr lvl="1"/>
            <a:r>
              <a:rPr lang="en-IE" dirty="0" smtClean="0"/>
              <a:t>Change_Player_Name</a:t>
            </a:r>
          </a:p>
          <a:p>
            <a:pPr lvl="1"/>
            <a:r>
              <a:rPr lang="en-IE" dirty="0" err="1"/>
              <a:t>Remove_Players</a:t>
            </a:r>
            <a:endParaRPr lang="en-IE" dirty="0"/>
          </a:p>
          <a:p>
            <a:pPr lvl="1"/>
            <a:r>
              <a:rPr lang="en-IE" dirty="0" err="1"/>
              <a:t>Set_Decks</a:t>
            </a:r>
            <a:endParaRPr lang="en-IE" dirty="0"/>
          </a:p>
          <a:p>
            <a:pPr lvl="1"/>
            <a:r>
              <a:rPr lang="en-IE" dirty="0" err="1" smtClean="0"/>
              <a:t>Undo_Card_Exclusion</a:t>
            </a:r>
            <a:endParaRPr lang="en-IE" dirty="0" smtClean="0"/>
          </a:p>
          <a:p>
            <a:pPr lvl="1"/>
            <a:r>
              <a:rPr lang="en-IE" dirty="0" err="1" smtClean="0"/>
              <a:t>Exclude_Cards</a:t>
            </a:r>
            <a:endParaRPr lang="en-IE" dirty="0"/>
          </a:p>
          <a:p>
            <a:r>
              <a:rPr lang="en-IE" dirty="0" smtClean="0"/>
              <a:t>The only code relevant in these forms is the OK and CANCEL buttons and the event handlers involved with them</a:t>
            </a:r>
            <a:endParaRPr lang="en-IE" dirty="0"/>
          </a:p>
        </p:txBody>
      </p:sp>
    </p:spTree>
    <p:extLst>
      <p:ext uri="{BB962C8B-B14F-4D97-AF65-F5344CB8AC3E}">
        <p14:creationId xmlns:p14="http://schemas.microsoft.com/office/powerpoint/2010/main" val="765254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Welcome_Screen</a:t>
            </a:r>
            <a:r>
              <a:rPr lang="en-IE" dirty="0" smtClean="0"/>
              <a:t> Form</a:t>
            </a:r>
            <a:endParaRPr lang="en-IE" dirty="0"/>
          </a:p>
        </p:txBody>
      </p:sp>
      <p:sp>
        <p:nvSpPr>
          <p:cNvPr id="3" name="Content Placeholder 2"/>
          <p:cNvSpPr>
            <a:spLocks noGrp="1"/>
          </p:cNvSpPr>
          <p:nvPr>
            <p:ph idx="1"/>
          </p:nvPr>
        </p:nvSpPr>
        <p:spPr/>
        <p:txBody>
          <a:bodyPr/>
          <a:lstStyle/>
          <a:p>
            <a:r>
              <a:rPr lang="en-IE" dirty="0" smtClean="0"/>
              <a:t>This is the most simple of the forms.</a:t>
            </a:r>
          </a:p>
          <a:p>
            <a:r>
              <a:rPr lang="en-IE" dirty="0" smtClean="0"/>
              <a:t>It tells the player about the game with a text box and then gives them the option to proceed to setting up the details of the game. </a:t>
            </a:r>
          </a:p>
          <a:p>
            <a:r>
              <a:rPr lang="en-IE" dirty="0" smtClean="0"/>
              <a:t>The main code of this form is the event handler for the button that will call on the </a:t>
            </a:r>
            <a:r>
              <a:rPr lang="en-IE" dirty="0" err="1" smtClean="0"/>
              <a:t>Game_Details</a:t>
            </a:r>
            <a:r>
              <a:rPr lang="en-IE" dirty="0" smtClean="0"/>
              <a:t> form to show and the current form to be hidden</a:t>
            </a:r>
            <a:endParaRPr lang="en-IE" dirty="0"/>
          </a:p>
        </p:txBody>
      </p:sp>
    </p:spTree>
    <p:extLst>
      <p:ext uri="{BB962C8B-B14F-4D97-AF65-F5344CB8AC3E}">
        <p14:creationId xmlns:p14="http://schemas.microsoft.com/office/powerpoint/2010/main" val="416322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Game_Details</a:t>
            </a:r>
            <a:r>
              <a:rPr lang="en-IE" dirty="0" smtClean="0"/>
              <a:t> Form</a:t>
            </a:r>
            <a:endParaRPr lang="en-IE" dirty="0"/>
          </a:p>
        </p:txBody>
      </p:sp>
      <p:sp>
        <p:nvSpPr>
          <p:cNvPr id="3" name="Content Placeholder 2"/>
          <p:cNvSpPr>
            <a:spLocks noGrp="1"/>
          </p:cNvSpPr>
          <p:nvPr>
            <p:ph idx="1"/>
          </p:nvPr>
        </p:nvSpPr>
        <p:spPr/>
        <p:txBody>
          <a:bodyPr/>
          <a:lstStyle/>
          <a:p>
            <a:r>
              <a:rPr lang="en-IE" dirty="0" smtClean="0"/>
              <a:t>This is where the details for the game are set. (Player names, number of decks, excluded cards etc.)</a:t>
            </a:r>
          </a:p>
          <a:p>
            <a:r>
              <a:rPr lang="en-IE" dirty="0" smtClean="0"/>
              <a:t>The design was created manually with text boxes and grid views to display the needed information. Buttons were used to create the events.</a:t>
            </a:r>
          </a:p>
          <a:p>
            <a:r>
              <a:rPr lang="en-IE" dirty="0" smtClean="0"/>
              <a:t>The code consisted of event handlers that calls on methods from the Game class</a:t>
            </a:r>
          </a:p>
          <a:p>
            <a:r>
              <a:rPr lang="en-IE" dirty="0" smtClean="0"/>
              <a:t>It also has its own method that calls on multiple Game methods to start the game and update all the right variables with the right information</a:t>
            </a:r>
            <a:endParaRPr lang="en-IE" dirty="0"/>
          </a:p>
        </p:txBody>
      </p:sp>
    </p:spTree>
    <p:extLst>
      <p:ext uri="{BB962C8B-B14F-4D97-AF65-F5344CB8AC3E}">
        <p14:creationId xmlns:p14="http://schemas.microsoft.com/office/powerpoint/2010/main" val="267610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Description</a:t>
            </a:r>
            <a:endParaRPr lang="en-IE" dirty="0"/>
          </a:p>
        </p:txBody>
      </p:sp>
      <p:sp>
        <p:nvSpPr>
          <p:cNvPr id="3" name="Content Placeholder 2"/>
          <p:cNvSpPr>
            <a:spLocks noGrp="1"/>
          </p:cNvSpPr>
          <p:nvPr>
            <p:ph idx="1"/>
          </p:nvPr>
        </p:nvSpPr>
        <p:spPr/>
        <p:txBody>
          <a:bodyPr/>
          <a:lstStyle/>
          <a:p>
            <a:pPr marL="0" indent="0">
              <a:buNone/>
            </a:pPr>
            <a:r>
              <a:rPr lang="en-IE" dirty="0" smtClean="0"/>
              <a:t>Kings Card Game is a C# application that allows its users to play the card game ‘Kings’. This involves letting introducing the user to the game and then getting them to enter their desired details for the game. Once details have been entered and the users may begin the game. Throughout the game the users will be able to modify the details of the game they are playing in many different ways.</a:t>
            </a:r>
          </a:p>
          <a:p>
            <a:pPr marL="0" indent="0">
              <a:buNone/>
            </a:pPr>
            <a:r>
              <a:rPr lang="en-IE" dirty="0" smtClean="0"/>
              <a:t>It’s a very simple and easy to follow layout and should provide a user and a hassle free and easy way to play the game.</a:t>
            </a:r>
            <a:endParaRPr lang="en-IE" dirty="0"/>
          </a:p>
        </p:txBody>
      </p:sp>
    </p:spTree>
    <p:extLst>
      <p:ext uri="{BB962C8B-B14F-4D97-AF65-F5344CB8AC3E}">
        <p14:creationId xmlns:p14="http://schemas.microsoft.com/office/powerpoint/2010/main" val="2680961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Kings Form</a:t>
            </a:r>
            <a:endParaRPr lang="en-IE" dirty="0"/>
          </a:p>
        </p:txBody>
      </p:sp>
      <p:sp>
        <p:nvSpPr>
          <p:cNvPr id="3" name="Content Placeholder 2"/>
          <p:cNvSpPr>
            <a:spLocks noGrp="1"/>
          </p:cNvSpPr>
          <p:nvPr>
            <p:ph idx="1"/>
          </p:nvPr>
        </p:nvSpPr>
        <p:spPr/>
        <p:txBody>
          <a:bodyPr/>
          <a:lstStyle/>
          <a:p>
            <a:r>
              <a:rPr lang="en-IE" dirty="0" smtClean="0"/>
              <a:t>The constructor for this form has an input parameter of type Game. When the Kings form is called in the </a:t>
            </a:r>
            <a:r>
              <a:rPr lang="en-IE" dirty="0" err="1" smtClean="0"/>
              <a:t>Game_Details</a:t>
            </a:r>
            <a:r>
              <a:rPr lang="en-IE" dirty="0" smtClean="0"/>
              <a:t> form the game variable is entered as the parameter so the information can be brought to the next form and processed.</a:t>
            </a:r>
          </a:p>
          <a:p>
            <a:r>
              <a:rPr lang="en-IE" dirty="0" smtClean="0"/>
              <a:t>This form has two of its own methods. One to update the card details after an event and another to update the player details event. Both use methods from the Game class to complete this</a:t>
            </a:r>
          </a:p>
          <a:p>
            <a:r>
              <a:rPr lang="en-IE" dirty="0" smtClean="0"/>
              <a:t>The rest of the code is made up of event handlers that call on methods from the Game class and set values for text boxes</a:t>
            </a:r>
            <a:endParaRPr lang="en-IE" dirty="0"/>
          </a:p>
        </p:txBody>
      </p:sp>
    </p:spTree>
    <p:extLst>
      <p:ext uri="{BB962C8B-B14F-4D97-AF65-F5344CB8AC3E}">
        <p14:creationId xmlns:p14="http://schemas.microsoft.com/office/powerpoint/2010/main" val="2512059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Testing</a:t>
            </a:r>
            <a:endParaRPr lang="en-IE" dirty="0"/>
          </a:p>
        </p:txBody>
      </p:sp>
      <p:sp>
        <p:nvSpPr>
          <p:cNvPr id="3" name="Content Placeholder 2"/>
          <p:cNvSpPr>
            <a:spLocks noGrp="1"/>
          </p:cNvSpPr>
          <p:nvPr>
            <p:ph idx="1"/>
          </p:nvPr>
        </p:nvSpPr>
        <p:spPr/>
        <p:txBody>
          <a:bodyPr/>
          <a:lstStyle/>
          <a:p>
            <a:r>
              <a:rPr lang="en-IE" dirty="0" smtClean="0"/>
              <a:t>The ‘Kings Card Game Test’ project was created as a test project for the application. </a:t>
            </a:r>
          </a:p>
          <a:p>
            <a:r>
              <a:rPr lang="en-IE" dirty="0" smtClean="0"/>
              <a:t>In this project I had three test classes that tested the methods of the Card, Deck and Player class</a:t>
            </a:r>
          </a:p>
          <a:p>
            <a:r>
              <a:rPr lang="en-IE" dirty="0" smtClean="0"/>
              <a:t>I used testing to make sure all the information was being processed correctly by the methods of each class. </a:t>
            </a:r>
          </a:p>
          <a:p>
            <a:r>
              <a:rPr lang="en-IE" dirty="0" smtClean="0"/>
              <a:t>Testing helped me to find errors that I would not have seen otherwise. </a:t>
            </a:r>
          </a:p>
          <a:p>
            <a:r>
              <a:rPr lang="en-IE" dirty="0" smtClean="0"/>
              <a:t>All of these errors have been clearly explained in the comments of my commits.</a:t>
            </a:r>
            <a:endParaRPr lang="en-IE" dirty="0"/>
          </a:p>
        </p:txBody>
      </p:sp>
    </p:spTree>
    <p:extLst>
      <p:ext uri="{BB962C8B-B14F-4D97-AF65-F5344CB8AC3E}">
        <p14:creationId xmlns:p14="http://schemas.microsoft.com/office/powerpoint/2010/main" val="2894186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GitHub</a:t>
            </a:r>
            <a:endParaRPr lang="en-IE" dirty="0"/>
          </a:p>
        </p:txBody>
      </p:sp>
      <p:sp>
        <p:nvSpPr>
          <p:cNvPr id="3" name="Content Placeholder 2"/>
          <p:cNvSpPr>
            <a:spLocks noGrp="1"/>
          </p:cNvSpPr>
          <p:nvPr>
            <p:ph idx="1"/>
          </p:nvPr>
        </p:nvSpPr>
        <p:spPr/>
        <p:txBody>
          <a:bodyPr/>
          <a:lstStyle/>
          <a:p>
            <a:r>
              <a:rPr lang="en-IE" dirty="0"/>
              <a:t>Link: </a:t>
            </a:r>
            <a:r>
              <a:rPr lang="en-IE" dirty="0">
                <a:hlinkClick r:id="rId2"/>
              </a:rPr>
              <a:t>https://</a:t>
            </a:r>
            <a:r>
              <a:rPr lang="en-IE" dirty="0" smtClean="0">
                <a:hlinkClick r:id="rId2"/>
              </a:rPr>
              <a:t>github.com/Jerome1995/Kings-Card-Game</a:t>
            </a:r>
            <a:endParaRPr lang="en-IE" dirty="0" smtClean="0"/>
          </a:p>
          <a:p>
            <a:r>
              <a:rPr lang="en-IE" dirty="0" smtClean="0"/>
              <a:t>Application was created using GitHub. All work was committed to GitHub once complete and sufficient comments were sent with these commits. All of these can bee seen on the website</a:t>
            </a:r>
          </a:p>
          <a:p>
            <a:endParaRPr lang="en-IE" dirty="0"/>
          </a:p>
        </p:txBody>
      </p:sp>
    </p:spTree>
    <p:extLst>
      <p:ext uri="{BB962C8B-B14F-4D97-AF65-F5344CB8AC3E}">
        <p14:creationId xmlns:p14="http://schemas.microsoft.com/office/powerpoint/2010/main" val="1256410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Classes</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The core classes of this application are as follows:</a:t>
            </a:r>
          </a:p>
          <a:p>
            <a:pPr lvl="1"/>
            <a:r>
              <a:rPr lang="en-IE" b="1" dirty="0" smtClean="0"/>
              <a:t>Card Class</a:t>
            </a:r>
          </a:p>
          <a:p>
            <a:pPr lvl="2"/>
            <a:r>
              <a:rPr lang="en-IE" dirty="0" smtClean="0"/>
              <a:t>This class will hold the details of each card</a:t>
            </a:r>
          </a:p>
          <a:p>
            <a:pPr lvl="1"/>
            <a:r>
              <a:rPr lang="en-IE" b="1" dirty="0" smtClean="0"/>
              <a:t>Deck Class</a:t>
            </a:r>
          </a:p>
          <a:p>
            <a:pPr lvl="2"/>
            <a:r>
              <a:rPr lang="en-IE" dirty="0" smtClean="0"/>
              <a:t>This class will control the decks that are in play and any details that are concern the decks</a:t>
            </a:r>
          </a:p>
          <a:p>
            <a:pPr lvl="1"/>
            <a:r>
              <a:rPr lang="en-IE" b="1" dirty="0" smtClean="0"/>
              <a:t>Player Class</a:t>
            </a:r>
          </a:p>
          <a:p>
            <a:pPr lvl="2"/>
            <a:r>
              <a:rPr lang="en-IE" dirty="0" smtClean="0"/>
              <a:t>This class will store all information relevant to the players</a:t>
            </a:r>
          </a:p>
          <a:p>
            <a:pPr lvl="1"/>
            <a:r>
              <a:rPr lang="en-IE" b="1" dirty="0" smtClean="0"/>
              <a:t>Game Class</a:t>
            </a:r>
          </a:p>
          <a:p>
            <a:pPr lvl="2"/>
            <a:r>
              <a:rPr lang="en-IE" dirty="0" smtClean="0"/>
              <a:t>This is the main class that the users will be working with as it works as a HUB for both the Deck class and the Player class rather than having a user dealing with both classes. </a:t>
            </a:r>
          </a:p>
          <a:p>
            <a:pPr lvl="2"/>
            <a:r>
              <a:rPr lang="en-IE" dirty="0" smtClean="0"/>
              <a:t>Another way to describe it would be a crossroad to control the flow of information and provide extra methods for the classes</a:t>
            </a:r>
          </a:p>
        </p:txBody>
      </p:sp>
    </p:spTree>
    <p:extLst>
      <p:ext uri="{BB962C8B-B14F-4D97-AF65-F5344CB8AC3E}">
        <p14:creationId xmlns:p14="http://schemas.microsoft.com/office/powerpoint/2010/main" val="49009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Other Classes</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The other classes in this application will be the form classes and all the classes that come with them</a:t>
            </a:r>
          </a:p>
          <a:p>
            <a:r>
              <a:rPr lang="en-IE" dirty="0" smtClean="0"/>
              <a:t>These are automatically generated classes that provide a UI for the user. The forms can be edited and designed by the coder, but the basic parameters and code is already generated. </a:t>
            </a:r>
          </a:p>
          <a:p>
            <a:r>
              <a:rPr lang="en-IE" dirty="0" smtClean="0"/>
              <a:t>Forms are:</a:t>
            </a:r>
          </a:p>
          <a:p>
            <a:pPr lvl="1"/>
            <a:r>
              <a:rPr lang="en-IE" dirty="0" smtClean="0"/>
              <a:t>Add Player Form</a:t>
            </a:r>
          </a:p>
          <a:p>
            <a:pPr lvl="1"/>
            <a:r>
              <a:rPr lang="en-IE" dirty="0" smtClean="0"/>
              <a:t>Change Player Name Form</a:t>
            </a:r>
          </a:p>
          <a:p>
            <a:pPr lvl="1"/>
            <a:r>
              <a:rPr lang="en-IE" dirty="0" smtClean="0"/>
              <a:t>Exclude Cards Form</a:t>
            </a:r>
          </a:p>
          <a:p>
            <a:pPr lvl="1"/>
            <a:r>
              <a:rPr lang="en-IE" dirty="0" smtClean="0"/>
              <a:t>Game Details Form</a:t>
            </a:r>
          </a:p>
          <a:p>
            <a:pPr lvl="1"/>
            <a:r>
              <a:rPr lang="en-IE" dirty="0" smtClean="0"/>
              <a:t>Kings Form</a:t>
            </a:r>
          </a:p>
          <a:p>
            <a:pPr lvl="1"/>
            <a:r>
              <a:rPr lang="en-IE" dirty="0" smtClean="0"/>
              <a:t>Remove Player Form</a:t>
            </a:r>
          </a:p>
          <a:p>
            <a:pPr lvl="1"/>
            <a:r>
              <a:rPr lang="en-IE" dirty="0" smtClean="0"/>
              <a:t>Set Decks Form</a:t>
            </a:r>
          </a:p>
          <a:p>
            <a:pPr lvl="1"/>
            <a:r>
              <a:rPr lang="en-IE" dirty="0" smtClean="0"/>
              <a:t>Undo Card Exclusion Form</a:t>
            </a:r>
          </a:p>
          <a:p>
            <a:pPr lvl="1"/>
            <a:r>
              <a:rPr lang="en-IE" dirty="0" smtClean="0"/>
              <a:t>Welcome Screen Form</a:t>
            </a:r>
            <a:endParaRPr lang="en-IE" dirty="0"/>
          </a:p>
        </p:txBody>
      </p:sp>
    </p:spTree>
    <p:extLst>
      <p:ext uri="{BB962C8B-B14F-4D97-AF65-F5344CB8AC3E}">
        <p14:creationId xmlns:p14="http://schemas.microsoft.com/office/powerpoint/2010/main" val="1980851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Overview - Card</a:t>
            </a:r>
            <a:endParaRPr lang="en-IE" dirty="0"/>
          </a:p>
        </p:txBody>
      </p:sp>
      <p:sp>
        <p:nvSpPr>
          <p:cNvPr id="3" name="Content Placeholder 2"/>
          <p:cNvSpPr>
            <a:spLocks noGrp="1"/>
          </p:cNvSpPr>
          <p:nvPr>
            <p:ph idx="1"/>
          </p:nvPr>
        </p:nvSpPr>
        <p:spPr/>
        <p:txBody>
          <a:bodyPr/>
          <a:lstStyle/>
          <a:p>
            <a:r>
              <a:rPr lang="en-IE" dirty="0" smtClean="0"/>
              <a:t>The card class is one of the most basic classes. </a:t>
            </a:r>
          </a:p>
          <a:p>
            <a:r>
              <a:rPr lang="en-IE" dirty="0" smtClean="0"/>
              <a:t>It is a simply class to store the details of a card. </a:t>
            </a:r>
          </a:p>
          <a:p>
            <a:r>
              <a:rPr lang="en-IE" dirty="0" smtClean="0"/>
              <a:t>It methods are simple getters and setters for each variable</a:t>
            </a:r>
          </a:p>
          <a:p>
            <a:r>
              <a:rPr lang="en-IE" dirty="0" smtClean="0"/>
              <a:t>Variables</a:t>
            </a:r>
          </a:p>
          <a:p>
            <a:pPr lvl="1"/>
            <a:r>
              <a:rPr lang="en-IE" b="1" dirty="0" smtClean="0"/>
              <a:t>Card Name</a:t>
            </a:r>
          </a:p>
          <a:p>
            <a:pPr lvl="2"/>
            <a:r>
              <a:rPr lang="en-IE" dirty="0" smtClean="0"/>
              <a:t>String to store the card name</a:t>
            </a:r>
          </a:p>
          <a:p>
            <a:pPr lvl="1"/>
            <a:r>
              <a:rPr lang="en-IE" b="1" dirty="0" smtClean="0"/>
              <a:t>Card Rule</a:t>
            </a:r>
          </a:p>
          <a:p>
            <a:pPr lvl="2"/>
            <a:r>
              <a:rPr lang="en-IE" dirty="0" smtClean="0"/>
              <a:t>String to store the rule of the card</a:t>
            </a:r>
          </a:p>
          <a:p>
            <a:pPr lvl="1"/>
            <a:r>
              <a:rPr lang="en-IE" b="1" dirty="0" smtClean="0"/>
              <a:t>Image Path</a:t>
            </a:r>
          </a:p>
          <a:p>
            <a:pPr lvl="2"/>
            <a:r>
              <a:rPr lang="en-IE" dirty="0" smtClean="0"/>
              <a:t>String that will store the path for the corresponding image for the card name</a:t>
            </a:r>
            <a:endParaRPr lang="en-IE" dirty="0"/>
          </a:p>
        </p:txBody>
      </p:sp>
    </p:spTree>
    <p:extLst>
      <p:ext uri="{BB962C8B-B14F-4D97-AF65-F5344CB8AC3E}">
        <p14:creationId xmlns:p14="http://schemas.microsoft.com/office/powerpoint/2010/main" val="687155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Overview - Player</a:t>
            </a:r>
            <a:endParaRPr lang="en-IE" dirty="0"/>
          </a:p>
        </p:txBody>
      </p:sp>
      <p:sp>
        <p:nvSpPr>
          <p:cNvPr id="3" name="Content Placeholder 2"/>
          <p:cNvSpPr>
            <a:spLocks noGrp="1"/>
          </p:cNvSpPr>
          <p:nvPr>
            <p:ph idx="1"/>
          </p:nvPr>
        </p:nvSpPr>
        <p:spPr>
          <a:xfrm>
            <a:off x="2592925" y="1264555"/>
            <a:ext cx="9097347" cy="5514391"/>
          </a:xfrm>
        </p:spPr>
        <p:txBody>
          <a:bodyPr>
            <a:normAutofit fontScale="70000" lnSpcReduction="20000"/>
          </a:bodyPr>
          <a:lstStyle/>
          <a:p>
            <a:r>
              <a:rPr lang="en-IE" dirty="0" smtClean="0"/>
              <a:t>The player class is another rather basic class but it is more complex than the Card class</a:t>
            </a:r>
          </a:p>
          <a:p>
            <a:r>
              <a:rPr lang="en-IE" dirty="0" smtClean="0"/>
              <a:t>Its variables are:</a:t>
            </a:r>
          </a:p>
          <a:p>
            <a:pPr lvl="1"/>
            <a:r>
              <a:rPr lang="en-IE" b="1" dirty="0" smtClean="0"/>
              <a:t>Player Name</a:t>
            </a:r>
          </a:p>
          <a:p>
            <a:pPr lvl="2"/>
            <a:r>
              <a:rPr lang="en-IE" dirty="0" smtClean="0"/>
              <a:t>Simple string to store the player name</a:t>
            </a:r>
          </a:p>
          <a:p>
            <a:pPr lvl="1"/>
            <a:r>
              <a:rPr lang="en-IE" b="1" dirty="0" smtClean="0"/>
              <a:t>Player List</a:t>
            </a:r>
          </a:p>
          <a:p>
            <a:pPr lvl="2"/>
            <a:r>
              <a:rPr lang="en-IE" dirty="0" smtClean="0"/>
              <a:t>This is a List&lt;string&gt; to store the name of each player that is entered into the game</a:t>
            </a:r>
          </a:p>
          <a:p>
            <a:r>
              <a:rPr lang="en-IE" dirty="0" smtClean="0"/>
              <a:t>This class has 6 methods that are as follows:</a:t>
            </a:r>
          </a:p>
          <a:p>
            <a:pPr lvl="1"/>
            <a:r>
              <a:rPr lang="en-IE" b="1" dirty="0" smtClean="0"/>
              <a:t>Add Player</a:t>
            </a:r>
          </a:p>
          <a:p>
            <a:pPr lvl="2"/>
            <a:r>
              <a:rPr lang="en-IE" dirty="0" smtClean="0"/>
              <a:t>This will add a player name entered by the user to the player </a:t>
            </a:r>
            <a:r>
              <a:rPr lang="en-IE" dirty="0" smtClean="0"/>
              <a:t>list. It also provides validation checks for duplicate names to prevent the same name existing twice. If a duplicate name is given the tag _2, _3, _4 will be added as appropriate.</a:t>
            </a:r>
            <a:endParaRPr lang="en-IE" dirty="0" smtClean="0"/>
          </a:p>
          <a:p>
            <a:pPr lvl="1"/>
            <a:r>
              <a:rPr lang="en-IE" b="1" dirty="0" smtClean="0"/>
              <a:t>Get Player</a:t>
            </a:r>
          </a:p>
          <a:p>
            <a:pPr lvl="2"/>
            <a:r>
              <a:rPr lang="en-IE" dirty="0" smtClean="0"/>
              <a:t>This will return the first player in the list</a:t>
            </a:r>
          </a:p>
          <a:p>
            <a:pPr lvl="1"/>
            <a:r>
              <a:rPr lang="en-IE" b="1" dirty="0" smtClean="0"/>
              <a:t>Next Player</a:t>
            </a:r>
          </a:p>
          <a:p>
            <a:pPr lvl="2"/>
            <a:r>
              <a:rPr lang="en-IE" dirty="0" smtClean="0"/>
              <a:t>This method will read in a player name as a parameter and search the player list for the player name. When it finds the name it will return the next name on the list</a:t>
            </a:r>
          </a:p>
          <a:p>
            <a:pPr lvl="1"/>
            <a:r>
              <a:rPr lang="en-IE" b="1" dirty="0" smtClean="0"/>
              <a:t>Get Player Amount</a:t>
            </a:r>
          </a:p>
          <a:p>
            <a:pPr lvl="2"/>
            <a:r>
              <a:rPr lang="en-IE" dirty="0" smtClean="0"/>
              <a:t>This will return the number of players in the list</a:t>
            </a:r>
          </a:p>
          <a:p>
            <a:pPr lvl="1"/>
            <a:r>
              <a:rPr lang="en-IE" b="1" dirty="0" smtClean="0"/>
              <a:t>Remove Player</a:t>
            </a:r>
          </a:p>
          <a:p>
            <a:pPr lvl="2"/>
            <a:r>
              <a:rPr lang="en-IE" dirty="0" smtClean="0"/>
              <a:t>This method will read in a player name. It will search the list for the name and if it finds it, the name will be removed</a:t>
            </a:r>
          </a:p>
          <a:p>
            <a:pPr lvl="1"/>
            <a:r>
              <a:rPr lang="en-IE" b="1" dirty="0" smtClean="0"/>
              <a:t>Change Player Name</a:t>
            </a:r>
          </a:p>
          <a:p>
            <a:pPr lvl="2"/>
            <a:r>
              <a:rPr lang="en-IE" dirty="0" smtClean="0"/>
              <a:t>This method will read in two parameters. The first parameter will be a name that exists. The method will find the first name in the list and replace it with the second name</a:t>
            </a:r>
          </a:p>
        </p:txBody>
      </p:sp>
    </p:spTree>
    <p:extLst>
      <p:ext uri="{BB962C8B-B14F-4D97-AF65-F5344CB8AC3E}">
        <p14:creationId xmlns:p14="http://schemas.microsoft.com/office/powerpoint/2010/main" val="110401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Overview – Deck (Part 1)</a:t>
            </a:r>
            <a:endParaRPr lang="en-IE" dirty="0"/>
          </a:p>
        </p:txBody>
      </p:sp>
      <p:sp>
        <p:nvSpPr>
          <p:cNvPr id="3" name="Content Placeholder 2"/>
          <p:cNvSpPr>
            <a:spLocks noGrp="1"/>
          </p:cNvSpPr>
          <p:nvPr>
            <p:ph idx="1"/>
          </p:nvPr>
        </p:nvSpPr>
        <p:spPr>
          <a:xfrm>
            <a:off x="2592925" y="1334278"/>
            <a:ext cx="9647820" cy="4516016"/>
          </a:xfrm>
        </p:spPr>
        <p:txBody>
          <a:bodyPr>
            <a:normAutofit/>
          </a:bodyPr>
          <a:lstStyle/>
          <a:p>
            <a:r>
              <a:rPr lang="en-IE" dirty="0" smtClean="0"/>
              <a:t>The Deck class is one of the most complex of the classes.</a:t>
            </a:r>
          </a:p>
          <a:p>
            <a:r>
              <a:rPr lang="en-IE" dirty="0" smtClean="0"/>
              <a:t>It’s the main user of the card class as it generates the data for all 52 cards and controls all information related to the cards and the deck during the game</a:t>
            </a:r>
          </a:p>
          <a:p>
            <a:pPr marL="914400" lvl="2" indent="0">
              <a:buNone/>
            </a:pPr>
            <a:endParaRPr lang="en-IE" dirty="0"/>
          </a:p>
        </p:txBody>
      </p:sp>
    </p:spTree>
    <p:extLst>
      <p:ext uri="{BB962C8B-B14F-4D97-AF65-F5344CB8AC3E}">
        <p14:creationId xmlns:p14="http://schemas.microsoft.com/office/powerpoint/2010/main" val="3926645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499548" cy="1280890"/>
          </a:xfrm>
        </p:spPr>
        <p:txBody>
          <a:bodyPr/>
          <a:lstStyle/>
          <a:p>
            <a:r>
              <a:rPr lang="en-IE" dirty="0" smtClean="0"/>
              <a:t>Class Overview – Deck (Part 2 - Variables)</a:t>
            </a:r>
            <a:endParaRPr lang="en-IE" dirty="0"/>
          </a:p>
        </p:txBody>
      </p:sp>
      <p:sp>
        <p:nvSpPr>
          <p:cNvPr id="3" name="Content Placeholder 2"/>
          <p:cNvSpPr>
            <a:spLocks noGrp="1"/>
          </p:cNvSpPr>
          <p:nvPr>
            <p:ph idx="1"/>
          </p:nvPr>
        </p:nvSpPr>
        <p:spPr>
          <a:xfrm>
            <a:off x="2592925" y="1371600"/>
            <a:ext cx="9499548" cy="5337110"/>
          </a:xfrm>
        </p:spPr>
        <p:txBody>
          <a:bodyPr>
            <a:normAutofit fontScale="55000" lnSpcReduction="20000"/>
          </a:bodyPr>
          <a:lstStyle/>
          <a:p>
            <a:pPr lvl="1"/>
            <a:r>
              <a:rPr lang="en-IE" b="1" dirty="0" smtClean="0"/>
              <a:t>Number </a:t>
            </a:r>
            <a:r>
              <a:rPr lang="en-IE" b="1" dirty="0"/>
              <a:t>Of Decks</a:t>
            </a:r>
          </a:p>
          <a:p>
            <a:pPr lvl="2"/>
            <a:r>
              <a:rPr lang="en-IE" dirty="0" smtClean="0"/>
              <a:t>This is a double that stores the number of decks in play throughout the game</a:t>
            </a:r>
            <a:endParaRPr lang="en-IE" dirty="0"/>
          </a:p>
          <a:p>
            <a:pPr lvl="1"/>
            <a:r>
              <a:rPr lang="en-IE" b="1" dirty="0"/>
              <a:t>Original Number of Decks</a:t>
            </a:r>
          </a:p>
          <a:p>
            <a:pPr lvl="2"/>
            <a:r>
              <a:rPr lang="en-IE" dirty="0" smtClean="0"/>
              <a:t>Similar to the last variable this stores the number of decks in the game, but it only stores the number of decks set at the start.  It does not change based on decks added or removed during the game. This is an important variable when it comes to restarting the game as it can bring the game back to its starting point</a:t>
            </a:r>
            <a:endParaRPr lang="en-IE" dirty="0"/>
          </a:p>
          <a:p>
            <a:pPr lvl="1"/>
            <a:r>
              <a:rPr lang="en-IE" b="1" dirty="0"/>
              <a:t>Cards Left</a:t>
            </a:r>
          </a:p>
          <a:p>
            <a:pPr lvl="2"/>
            <a:r>
              <a:rPr lang="en-IE" dirty="0" smtClean="0"/>
              <a:t>This is an integer that stores the number of cards still to be drawn during the game</a:t>
            </a:r>
            <a:endParaRPr lang="en-IE" dirty="0"/>
          </a:p>
          <a:p>
            <a:pPr lvl="1"/>
            <a:r>
              <a:rPr lang="en-IE" b="1" dirty="0"/>
              <a:t>Cards Used</a:t>
            </a:r>
          </a:p>
          <a:p>
            <a:pPr lvl="2"/>
            <a:r>
              <a:rPr lang="en-IE" dirty="0" smtClean="0"/>
              <a:t>This is an integer that stores the number of cards that have been used.</a:t>
            </a:r>
            <a:endParaRPr lang="en-IE" dirty="0"/>
          </a:p>
          <a:p>
            <a:pPr lvl="1"/>
            <a:r>
              <a:rPr lang="en-IE" b="1" dirty="0"/>
              <a:t>Card</a:t>
            </a:r>
          </a:p>
          <a:p>
            <a:pPr lvl="2"/>
            <a:r>
              <a:rPr lang="en-IE" dirty="0" smtClean="0"/>
              <a:t>This is a simple Card variable that will allow the deck class to set and display the details for every card</a:t>
            </a:r>
            <a:endParaRPr lang="en-IE" dirty="0"/>
          </a:p>
          <a:p>
            <a:pPr lvl="1"/>
            <a:r>
              <a:rPr lang="en-IE" b="1" dirty="0"/>
              <a:t>Excluded</a:t>
            </a:r>
            <a:r>
              <a:rPr lang="en-IE" dirty="0"/>
              <a:t> </a:t>
            </a:r>
            <a:r>
              <a:rPr lang="en-IE" b="1" dirty="0"/>
              <a:t>Cards</a:t>
            </a:r>
          </a:p>
          <a:p>
            <a:pPr lvl="2"/>
            <a:r>
              <a:rPr lang="en-IE" dirty="0" smtClean="0"/>
              <a:t>This is a List&lt;string&gt; that stores the name of every card that is excluded from the game</a:t>
            </a:r>
            <a:endParaRPr lang="en-IE" dirty="0"/>
          </a:p>
          <a:p>
            <a:pPr lvl="1"/>
            <a:r>
              <a:rPr lang="en-IE" b="1" dirty="0" smtClean="0"/>
              <a:t>Deck Of Cards</a:t>
            </a:r>
            <a:endParaRPr lang="en-IE" b="1" dirty="0"/>
          </a:p>
          <a:p>
            <a:pPr lvl="2"/>
            <a:r>
              <a:rPr lang="en-IE" dirty="0" smtClean="0"/>
              <a:t>This is a List&lt;string&gt; that stores that stores the name of every card in the deck that is still in play</a:t>
            </a:r>
            <a:endParaRPr lang="en-IE" dirty="0"/>
          </a:p>
          <a:p>
            <a:pPr lvl="1"/>
            <a:r>
              <a:rPr lang="en-IE" b="1" dirty="0"/>
              <a:t>Used Cards</a:t>
            </a:r>
          </a:p>
          <a:p>
            <a:pPr lvl="2"/>
            <a:r>
              <a:rPr lang="en-IE" dirty="0" smtClean="0"/>
              <a:t>This is a List&lt;string&gt; that stores the name of every card that has been used. Be it excluded or used by a player</a:t>
            </a:r>
            <a:endParaRPr lang="en-IE" dirty="0"/>
          </a:p>
          <a:p>
            <a:pPr lvl="1"/>
            <a:r>
              <a:rPr lang="en-IE" b="1" dirty="0"/>
              <a:t>Original Deck Of Cards</a:t>
            </a:r>
          </a:p>
          <a:p>
            <a:pPr lvl="2"/>
            <a:r>
              <a:rPr lang="en-IE" dirty="0" smtClean="0"/>
              <a:t>This is a List&lt;string&gt; that stores the original deck of cards and will never change. It is used as the base to add decks of half decks to the Deck Of Cards</a:t>
            </a:r>
            <a:endParaRPr lang="en-IE" dirty="0"/>
          </a:p>
          <a:p>
            <a:pPr lvl="1"/>
            <a:r>
              <a:rPr lang="en-IE" b="1" dirty="0"/>
              <a:t>Random</a:t>
            </a:r>
          </a:p>
          <a:p>
            <a:pPr lvl="2"/>
            <a:r>
              <a:rPr lang="en-IE" dirty="0" smtClean="0"/>
              <a:t>This is a variable that calls the pre-defined class Random. It is used to generate a random number between a start point and an end point</a:t>
            </a:r>
            <a:endParaRPr lang="en-IE" dirty="0"/>
          </a:p>
          <a:p>
            <a:pPr lvl="1"/>
            <a:r>
              <a:rPr lang="en-IE" b="1" dirty="0" smtClean="0"/>
              <a:t>Index</a:t>
            </a:r>
          </a:p>
          <a:p>
            <a:pPr lvl="2"/>
            <a:r>
              <a:rPr lang="en-IE" dirty="0" smtClean="0"/>
              <a:t>The index variable is used to store the number that is returned by the random function</a:t>
            </a:r>
            <a:endParaRPr lang="en-IE" dirty="0"/>
          </a:p>
          <a:p>
            <a:endParaRPr lang="en-IE" dirty="0"/>
          </a:p>
        </p:txBody>
      </p:sp>
    </p:spTree>
    <p:extLst>
      <p:ext uri="{BB962C8B-B14F-4D97-AF65-F5344CB8AC3E}">
        <p14:creationId xmlns:p14="http://schemas.microsoft.com/office/powerpoint/2010/main" val="2720988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9387581" cy="1280890"/>
          </a:xfrm>
        </p:spPr>
        <p:txBody>
          <a:bodyPr/>
          <a:lstStyle/>
          <a:p>
            <a:r>
              <a:rPr lang="en-IE" dirty="0" smtClean="0"/>
              <a:t>Class Overview – Deck (Part 3 – Methods)</a:t>
            </a:r>
            <a:endParaRPr lang="en-IE" dirty="0"/>
          </a:p>
        </p:txBody>
      </p:sp>
      <p:sp>
        <p:nvSpPr>
          <p:cNvPr id="3" name="Content Placeholder 2"/>
          <p:cNvSpPr>
            <a:spLocks noGrp="1"/>
          </p:cNvSpPr>
          <p:nvPr>
            <p:ph idx="1"/>
          </p:nvPr>
        </p:nvSpPr>
        <p:spPr>
          <a:xfrm>
            <a:off x="2592925" y="1405812"/>
            <a:ext cx="8915400" cy="3777622"/>
          </a:xfrm>
        </p:spPr>
        <p:txBody>
          <a:bodyPr/>
          <a:lstStyle/>
          <a:p>
            <a:r>
              <a:rPr lang="en-IE" dirty="0" smtClean="0"/>
              <a:t>The class has a number of getter methods that all perform the simple process of returning a certain value. They are as follows:</a:t>
            </a:r>
          </a:p>
          <a:p>
            <a:pPr lvl="1"/>
            <a:r>
              <a:rPr lang="en-IE" b="1" dirty="0" smtClean="0"/>
              <a:t>Get Original Deck </a:t>
            </a:r>
            <a:r>
              <a:rPr lang="en-IE" dirty="0" smtClean="0"/>
              <a:t>(Returns the original Deck of 52 cards)</a:t>
            </a:r>
          </a:p>
          <a:p>
            <a:pPr lvl="1"/>
            <a:r>
              <a:rPr lang="en-IE" b="1" dirty="0" smtClean="0"/>
              <a:t>Get Cards Left </a:t>
            </a:r>
            <a:r>
              <a:rPr lang="en-IE" dirty="0" smtClean="0"/>
              <a:t>(Returns the number of cards left in the game)</a:t>
            </a:r>
          </a:p>
          <a:p>
            <a:pPr lvl="1"/>
            <a:r>
              <a:rPr lang="en-IE" b="1" dirty="0" smtClean="0"/>
              <a:t>Get Number Of Decks </a:t>
            </a:r>
            <a:r>
              <a:rPr lang="en-IE" dirty="0" smtClean="0"/>
              <a:t>(Returns the number of Decks left)</a:t>
            </a:r>
          </a:p>
          <a:p>
            <a:pPr lvl="1"/>
            <a:r>
              <a:rPr lang="en-IE" b="1" dirty="0" smtClean="0"/>
              <a:t>Get Excluded Cards </a:t>
            </a:r>
            <a:r>
              <a:rPr lang="en-IE" dirty="0" smtClean="0"/>
              <a:t>(Returns the list of excluded cards)</a:t>
            </a:r>
          </a:p>
          <a:p>
            <a:pPr lvl="1"/>
            <a:r>
              <a:rPr lang="en-IE" b="1" dirty="0" smtClean="0"/>
              <a:t>Remaining Cards </a:t>
            </a:r>
            <a:r>
              <a:rPr lang="en-IE" dirty="0" smtClean="0"/>
              <a:t>(Returns the list of Cards that are still to be played)</a:t>
            </a:r>
          </a:p>
          <a:p>
            <a:pPr lvl="1"/>
            <a:r>
              <a:rPr lang="en-IE" b="1" dirty="0" smtClean="0"/>
              <a:t>Get Cards Used Count </a:t>
            </a:r>
            <a:r>
              <a:rPr lang="en-IE" dirty="0" smtClean="0"/>
              <a:t>(Returns the amount of cards that have been used)</a:t>
            </a:r>
          </a:p>
          <a:p>
            <a:pPr lvl="1"/>
            <a:r>
              <a:rPr lang="en-IE" b="1" dirty="0" smtClean="0"/>
              <a:t>Get Uses Cards </a:t>
            </a:r>
            <a:r>
              <a:rPr lang="en-IE" dirty="0" smtClean="0"/>
              <a:t>(Returns the list of all the cards that have been used.)</a:t>
            </a:r>
          </a:p>
        </p:txBody>
      </p:sp>
    </p:spTree>
    <p:extLst>
      <p:ext uri="{BB962C8B-B14F-4D97-AF65-F5344CB8AC3E}">
        <p14:creationId xmlns:p14="http://schemas.microsoft.com/office/powerpoint/2010/main" val="3049428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502</TotalTime>
  <Words>2621</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Kings Card Game</vt:lpstr>
      <vt:lpstr>Description</vt:lpstr>
      <vt:lpstr>Core Classes</vt:lpstr>
      <vt:lpstr>Other Classes</vt:lpstr>
      <vt:lpstr>Class Overview - Card</vt:lpstr>
      <vt:lpstr>Class Overview - Player</vt:lpstr>
      <vt:lpstr>Class Overview – Deck (Part 1)</vt:lpstr>
      <vt:lpstr>Class Overview – Deck (Part 2 - Variables)</vt:lpstr>
      <vt:lpstr>Class Overview – Deck (Part 3 – Methods)</vt:lpstr>
      <vt:lpstr>Class Overview – Deck (Part 4 – Methods)</vt:lpstr>
      <vt:lpstr>Class Overview – Game (Part 1)</vt:lpstr>
      <vt:lpstr>Class Overview – Game (Part 2 - Methods)</vt:lpstr>
      <vt:lpstr>Class Overview – Game (Part 3 - Methods)</vt:lpstr>
      <vt:lpstr>Class Overview – Game (Part 4 - Methods)</vt:lpstr>
      <vt:lpstr>Class Overview – Game (Part 5 - Methods)</vt:lpstr>
      <vt:lpstr>Forms</vt:lpstr>
      <vt:lpstr>Dialog Forms</vt:lpstr>
      <vt:lpstr>Welcome_Screen Form</vt:lpstr>
      <vt:lpstr>Game_Details Form</vt:lpstr>
      <vt:lpstr>Kings Form</vt:lpstr>
      <vt:lpstr>Testing</vt:lpstr>
      <vt:lpstr>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Card Game</dc:title>
  <dc:creator>Jerome O'Connor</dc:creator>
  <cp:lastModifiedBy>Jerome O Connor</cp:lastModifiedBy>
  <cp:revision>27</cp:revision>
  <dcterms:created xsi:type="dcterms:W3CDTF">2017-03-08T16:56:04Z</dcterms:created>
  <dcterms:modified xsi:type="dcterms:W3CDTF">2017-03-09T17:20:16Z</dcterms:modified>
</cp:coreProperties>
</file>