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63" r:id="rId5"/>
    <p:sldId id="259" r:id="rId6"/>
    <p:sldId id="256" r:id="rId7"/>
    <p:sldId id="257" r:id="rId8"/>
    <p:sldId id="260" r:id="rId9"/>
    <p:sldId id="265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57C-78EF-4F75-A465-4EC935CC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4C33E-6A35-4C8E-9BDE-9EAE383F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6398-ABDF-4856-9153-C89842D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71D7-A640-4F41-9BB9-68501BC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FCC5-D424-4552-A6CE-32C183A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31CA-0350-4F3C-A0C6-1170EEE0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CE77A-AFF5-4145-8AEE-35ED0198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C20C-C633-44EC-B84D-68B5A5D5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F878-04A4-4880-8860-755A1304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1260-6576-47A1-8053-ADFDF5E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C705-3901-4123-80F0-1ABAFF691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F02D1-5580-4523-89E1-57A8FCBE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DD15-C4CB-401A-A478-331CF1F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8BB1-7D20-4824-AB55-088EA2C7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9950-C7CA-424C-9F8D-C837B188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DB-B743-426B-8BD8-14133153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52B3-A2FE-437A-84CF-0C1BBFFE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0F2B-02FE-4160-A20C-A8C65677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92FD-A427-46FE-B4B1-18095E42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00D7-BE2D-4F45-BC05-088A0B55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6AB0-8272-4702-A126-76AF7CBA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91CE-375C-47E6-A489-56CF383B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8468-04CE-42A5-B7DA-B306434B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DFBD-90BF-455F-8AE9-52DF33B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7A97-8137-4601-99C2-16FD15BA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3AFA-8CC4-462F-9D4C-53A844E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5DD1-69AF-4BCD-8763-7D7DF5273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138D-5D94-4BBC-A817-74581747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5D8A2-1226-46D8-A13A-2F7A231D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30302-7A81-4500-BB38-382BF5F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C953-1C1E-4512-9DE6-C59C682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0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F251-5CE2-4318-8A01-D3BDCAFD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58AE-712F-4814-9488-A8E2BB7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DC732-7D41-44ED-86F3-68E69153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2DF5C-B639-4165-846D-DBCD0CF4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37B75-6F45-4045-B169-DDDB32E6A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FBEEE-E2F0-4464-9375-DCF0C6B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CE24F-8ED9-493F-9AD6-0879483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D5CC-BFC2-4BD1-B4B8-03168180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6871-5643-40C5-8C28-954791A9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D0D3-B04A-4DF3-B66C-F0F8209C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6C72-6779-4D0E-B6B7-BE21C20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66F3-79BB-4310-8D3E-36BBDF00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C63D3-F801-433F-9E41-10D0330A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0E1F3-81BB-45AF-AD72-F84C6671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07156-F2B5-450E-A607-E4AB57AD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D034-E1CB-44CD-9D04-B77A6FD2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F4EA-8722-48BA-A381-80AAFE35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6170-FD23-494D-86EB-4FC8D5018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80FF-974D-45AA-B32F-FFD0FD50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6116-3E8C-49C1-92C9-CBB41625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9A65-E532-442E-BA7D-F2191632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DA07-F59C-466C-8091-9DC42CAF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4B93C-A014-44D8-A5D7-F05D41117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DBB0B-698A-496C-BA24-62BB24DD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549B-528F-4620-BBF0-A79BA6A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CA50D-7184-41BD-A227-DD8BAA8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2CC69-F7D5-4A9F-9F3F-73CFB63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D81A7-B938-423F-8C27-6976CE8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7E10C-ACDB-474B-9022-B89F00F2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49D2-659D-48C6-A750-38DAD0A67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6472-1ADD-40BC-927F-F22EB38D0E9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6798-CCA5-4684-8CF2-2419FDCA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8777-0D81-49D3-8789-5B67BA3B9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1C9B-0056-4537-B969-98EF7FCA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8DC3A-C920-48DF-A7CA-D0F9CE365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97" y="1270362"/>
            <a:ext cx="5526253" cy="543414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E0E5F-11E0-4E9F-BF90-AC13200F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6" y="1074395"/>
            <a:ext cx="5829724" cy="2630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E95DA-1102-4387-9A36-A65E3186B860}"/>
              </a:ext>
            </a:extLst>
          </p:cNvPr>
          <p:cNvSpPr txBox="1"/>
          <p:nvPr/>
        </p:nvSpPr>
        <p:spPr>
          <a:xfrm>
            <a:off x="531627" y="304954"/>
            <a:ext cx="6296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AWS Chat Bot with Twilio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D838A-BB02-47DD-A31C-118122B52768}"/>
              </a:ext>
            </a:extLst>
          </p:cNvPr>
          <p:cNvSpPr txBox="1"/>
          <p:nvPr/>
        </p:nvSpPr>
        <p:spPr>
          <a:xfrm>
            <a:off x="202255" y="3934047"/>
            <a:ext cx="6405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rgbClr val="002060"/>
                </a:solidFill>
              </a:rPr>
              <a:t>Replacing GPRA Follow Up Survey with a chat bot</a:t>
            </a:r>
          </a:p>
          <a:p>
            <a:pPr marL="285750" indent="-285750">
              <a:buFontTx/>
              <a:buChar char="-"/>
            </a:pPr>
            <a:endParaRPr lang="en-US" sz="28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rgbClr val="002060"/>
                </a:solidFill>
              </a:rPr>
              <a:t>Plan to improve patient response rates by switching to a more </a:t>
            </a:r>
            <a:r>
              <a:rPr lang="en-US" sz="2800" b="1">
                <a:solidFill>
                  <a:srgbClr val="002060"/>
                </a:solidFill>
              </a:rPr>
              <a:t>interactive format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C8DCD-C675-4F2D-927D-8AE9793F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4" y="911447"/>
            <a:ext cx="11535052" cy="539817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98306-AA2E-4A18-A0BA-5EA982879A8E}"/>
              </a:ext>
            </a:extLst>
          </p:cNvPr>
          <p:cNvSpPr txBox="1"/>
          <p:nvPr/>
        </p:nvSpPr>
        <p:spPr>
          <a:xfrm>
            <a:off x="927846" y="186475"/>
            <a:ext cx="582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Simple Storage Service (S3) – Trigger for SES Email</a:t>
            </a:r>
          </a:p>
        </p:txBody>
      </p:sp>
    </p:spTree>
    <p:extLst>
      <p:ext uri="{BB962C8B-B14F-4D97-AF65-F5344CB8AC3E}">
        <p14:creationId xmlns:p14="http://schemas.microsoft.com/office/powerpoint/2010/main" val="381073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A924F-35A4-4318-96D0-7B8D5E3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7" y="1134075"/>
            <a:ext cx="9526209" cy="537427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2683D-0733-44EF-A43D-125EC3610D32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Simple Email Service (SES) / AWS WorkMail</a:t>
            </a:r>
          </a:p>
        </p:txBody>
      </p:sp>
    </p:spTree>
    <p:extLst>
      <p:ext uri="{BB962C8B-B14F-4D97-AF65-F5344CB8AC3E}">
        <p14:creationId xmlns:p14="http://schemas.microsoft.com/office/powerpoint/2010/main" val="274598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2683D-0733-44EF-A43D-125EC3610D32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EA403A-FA6E-4B4C-BC3C-4E416296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924" y="477370"/>
            <a:ext cx="6293718" cy="607807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7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E95DA-1102-4387-9A36-A65E3186B860}"/>
              </a:ext>
            </a:extLst>
          </p:cNvPr>
          <p:cNvSpPr txBox="1"/>
          <p:nvPr/>
        </p:nvSpPr>
        <p:spPr>
          <a:xfrm>
            <a:off x="250354" y="89093"/>
            <a:ext cx="6475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AWS Lambda Orchestration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D838A-BB02-47DD-A31C-118122B52768}"/>
              </a:ext>
            </a:extLst>
          </p:cNvPr>
          <p:cNvSpPr txBox="1"/>
          <p:nvPr/>
        </p:nvSpPr>
        <p:spPr>
          <a:xfrm>
            <a:off x="6725814" y="-176348"/>
            <a:ext cx="5270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rgbClr val="002060"/>
                </a:solidFill>
              </a:rPr>
              <a:t>Format survey output and email to clinician </a:t>
            </a:r>
          </a:p>
        </p:txBody>
      </p:sp>
      <p:pic>
        <p:nvPicPr>
          <p:cNvPr id="6" name="Picture 5" descr="A picture containing table  Description automatically generated">
            <a:extLst>
              <a:ext uri="{FF2B5EF4-FFF2-40B4-BE49-F238E27FC236}">
                <a16:creationId xmlns:a16="http://schemas.microsoft.com/office/drawing/2014/main" id="{5F21B8C4-7E41-4A83-AE0C-E4253CD6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77" y="1183329"/>
            <a:ext cx="4126652" cy="2628721"/>
          </a:xfrm>
          <a:prstGeom prst="rect">
            <a:avLst/>
          </a:prstGeom>
        </p:spPr>
      </p:pic>
      <p:pic>
        <p:nvPicPr>
          <p:cNvPr id="7" name="Picture 6" descr="A picture containing drawing  Description automatically generated">
            <a:extLst>
              <a:ext uri="{FF2B5EF4-FFF2-40B4-BE49-F238E27FC236}">
                <a16:creationId xmlns:a16="http://schemas.microsoft.com/office/drawing/2014/main" id="{FA96DDBC-FE10-4752-A37D-7501C00B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23" y="4356572"/>
            <a:ext cx="2300508" cy="1723161"/>
          </a:xfrm>
          <a:prstGeom prst="rect">
            <a:avLst/>
          </a:prstGeom>
        </p:spPr>
      </p:pic>
      <p:pic>
        <p:nvPicPr>
          <p:cNvPr id="1026" name="Picture 2" descr="PowerDown on Twitter: &quot;SenseLogs a better CloudWatch Logs Viewer that runs  100% in your browser. SenseLogs has smooth infinite scrolling and powerful  full text searching. The best viewer when creating your next">
            <a:extLst>
              <a:ext uri="{FF2B5EF4-FFF2-40B4-BE49-F238E27FC236}">
                <a16:creationId xmlns:a16="http://schemas.microsoft.com/office/drawing/2014/main" id="{BCCA4F67-1D09-4D1F-852D-95B38978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72" y="1905000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orkMail Review | PCMag">
            <a:extLst>
              <a:ext uri="{FF2B5EF4-FFF2-40B4-BE49-F238E27FC236}">
                <a16:creationId xmlns:a16="http://schemas.microsoft.com/office/drawing/2014/main" id="{48D4E342-331F-476F-B6BF-F6A34FD9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41" y="4082253"/>
            <a:ext cx="4374789" cy="24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2953D-B882-4260-AC59-95809182A665}"/>
              </a:ext>
            </a:extLst>
          </p:cNvPr>
          <p:cNvCxnSpPr>
            <a:cxnSpLocks/>
          </p:cNvCxnSpPr>
          <p:nvPr/>
        </p:nvCxnSpPr>
        <p:spPr>
          <a:xfrm flipH="1">
            <a:off x="3860074" y="2637102"/>
            <a:ext cx="1503439" cy="653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F83798-382D-469D-B807-E67C812270E6}"/>
              </a:ext>
            </a:extLst>
          </p:cNvPr>
          <p:cNvCxnSpPr>
            <a:cxnSpLocks/>
          </p:cNvCxnSpPr>
          <p:nvPr/>
        </p:nvCxnSpPr>
        <p:spPr>
          <a:xfrm flipH="1">
            <a:off x="3583699" y="3793449"/>
            <a:ext cx="1626326" cy="1129937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84CF73-2C9E-42CD-9B61-E0CD956FA7F5}"/>
              </a:ext>
            </a:extLst>
          </p:cNvPr>
          <p:cNvCxnSpPr>
            <a:cxnSpLocks/>
          </p:cNvCxnSpPr>
          <p:nvPr/>
        </p:nvCxnSpPr>
        <p:spPr>
          <a:xfrm>
            <a:off x="7125624" y="3541848"/>
            <a:ext cx="1915003" cy="1154924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ock, brick  Description automatically generated">
            <a:extLst>
              <a:ext uri="{FF2B5EF4-FFF2-40B4-BE49-F238E27FC236}">
                <a16:creationId xmlns:a16="http://schemas.microsoft.com/office/drawing/2014/main" id="{6FEC11B7-5916-4D85-BBCB-72DA5B6CB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430" y="1733606"/>
            <a:ext cx="1487307" cy="14873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B45B67-E3BF-4AA8-8DD7-CBB19DAEFD68}"/>
              </a:ext>
            </a:extLst>
          </p:cNvPr>
          <p:cNvSpPr txBox="1">
            <a:spLocks/>
          </p:cNvSpPr>
          <p:nvPr/>
        </p:nvSpPr>
        <p:spPr>
          <a:xfrm>
            <a:off x="9400241" y="3185273"/>
            <a:ext cx="100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uFillTx/>
              </a:rPr>
              <a:t>AWS Lex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58201-0BC3-449F-9007-CE8E32F9B914}"/>
              </a:ext>
            </a:extLst>
          </p:cNvPr>
          <p:cNvCxnSpPr>
            <a:cxnSpLocks/>
          </p:cNvCxnSpPr>
          <p:nvPr/>
        </p:nvCxnSpPr>
        <p:spPr>
          <a:xfrm flipH="1">
            <a:off x="7377877" y="2630182"/>
            <a:ext cx="1503439" cy="653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room, table  Description automatically generated">
            <a:extLst>
              <a:ext uri="{FF2B5EF4-FFF2-40B4-BE49-F238E27FC236}">
                <a16:creationId xmlns:a16="http://schemas.microsoft.com/office/drawing/2014/main" id="{F7B174CD-84F9-41E1-BDEF-4DDFF7B6C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262" y="4655394"/>
            <a:ext cx="3241376" cy="170985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EDD08C-2F44-4BDE-A93C-3DB42033BB69}"/>
              </a:ext>
            </a:extLst>
          </p:cNvPr>
          <p:cNvCxnSpPr>
            <a:cxnSpLocks/>
          </p:cNvCxnSpPr>
          <p:nvPr/>
        </p:nvCxnSpPr>
        <p:spPr>
          <a:xfrm>
            <a:off x="6376429" y="3793449"/>
            <a:ext cx="1" cy="963155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BB9C36-C922-4CFF-916F-7D612BCD9CDD}"/>
              </a:ext>
            </a:extLst>
          </p:cNvPr>
          <p:cNvSpPr txBox="1"/>
          <p:nvPr/>
        </p:nvSpPr>
        <p:spPr>
          <a:xfrm>
            <a:off x="5477965" y="6421646"/>
            <a:ext cx="776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https://github.com/canallc/aws-lex-healthcare-chat-bot/tree/master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0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872A93-FE06-4DEE-ACF4-B978201F661D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Phone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E6C2A-BB58-4B1A-BE3F-C6265D85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457960"/>
            <a:ext cx="3355041" cy="596750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61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F7F5AC-8FA8-4767-8AF3-A8863853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2" y="923177"/>
            <a:ext cx="10053917" cy="556368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72A93-FE06-4DEE-ACF4-B978201F661D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Lex</a:t>
            </a:r>
          </a:p>
        </p:txBody>
      </p:sp>
    </p:spTree>
    <p:extLst>
      <p:ext uri="{BB962C8B-B14F-4D97-AF65-F5344CB8AC3E}">
        <p14:creationId xmlns:p14="http://schemas.microsoft.com/office/powerpoint/2010/main" val="219573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4E95D-1F9B-426F-89B2-E4069F75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74" y="783135"/>
            <a:ext cx="10350452" cy="5868144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4B40C-9A50-48CB-948E-F9E0576ED1CE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</a:t>
            </a:r>
          </a:p>
        </p:txBody>
      </p:sp>
    </p:spTree>
    <p:extLst>
      <p:ext uri="{BB962C8B-B14F-4D97-AF65-F5344CB8AC3E}">
        <p14:creationId xmlns:p14="http://schemas.microsoft.com/office/powerpoint/2010/main" val="145901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59069-0712-414E-A9C8-44037C4B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107"/>
            <a:ext cx="12192000" cy="421378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B86AF-D323-4895-97F8-07D123B1EB35}"/>
              </a:ext>
            </a:extLst>
          </p:cNvPr>
          <p:cNvSpPr txBox="1"/>
          <p:nvPr/>
        </p:nvSpPr>
        <p:spPr>
          <a:xfrm>
            <a:off x="927846" y="186475"/>
            <a:ext cx="579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 – NoSQL Table 1 for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2091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2DE45-2919-41D9-8F78-77EEA0E2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937"/>
            <a:ext cx="12192000" cy="34761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714D9-F95A-43A0-BD2B-592D0A9428EB}"/>
              </a:ext>
            </a:extLst>
          </p:cNvPr>
          <p:cNvSpPr txBox="1"/>
          <p:nvPr/>
        </p:nvSpPr>
        <p:spPr>
          <a:xfrm>
            <a:off x="927846" y="186475"/>
            <a:ext cx="50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DynamoDB – NoSQL Table 2 for Email Processing</a:t>
            </a:r>
          </a:p>
        </p:txBody>
      </p:sp>
    </p:spTree>
    <p:extLst>
      <p:ext uri="{BB962C8B-B14F-4D97-AF65-F5344CB8AC3E}">
        <p14:creationId xmlns:p14="http://schemas.microsoft.com/office/powerpoint/2010/main" val="149101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AC83C-0DA1-4C98-88FE-DA78CFFE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1365035"/>
            <a:ext cx="10744913" cy="505070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2B271-C624-4429-AF51-0E1713C1A567}"/>
              </a:ext>
            </a:extLst>
          </p:cNvPr>
          <p:cNvSpPr txBox="1"/>
          <p:nvPr/>
        </p:nvSpPr>
        <p:spPr>
          <a:xfrm>
            <a:off x="927846" y="186475"/>
            <a:ext cx="705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Lambda – Workflow Orchestration and Data Wrangling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https://github.com/canallc/aws-lex-healthcare-chat-bot/tree/master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9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2B271-C624-4429-AF51-0E1713C1A567}"/>
              </a:ext>
            </a:extLst>
          </p:cNvPr>
          <p:cNvSpPr txBox="1"/>
          <p:nvPr/>
        </p:nvSpPr>
        <p:spPr>
          <a:xfrm>
            <a:off x="927846" y="186475"/>
            <a:ext cx="682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CloudWatch </a:t>
            </a:r>
          </a:p>
          <a:p>
            <a:r>
              <a:rPr lang="en-US" dirty="0"/>
              <a:t>(Used to get </a:t>
            </a:r>
            <a:r>
              <a:rPr lang="en-US" dirty="0" err="1"/>
              <a:t>sessionIDs</a:t>
            </a:r>
            <a:r>
              <a:rPr lang="en-US" dirty="0"/>
              <a:t> for final DynamoDB table)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24B6AF-495E-4122-B07D-9CA6C686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1" y="1005839"/>
            <a:ext cx="11026588" cy="5525836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207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Dixon</dc:creator>
  <cp:lastModifiedBy>Jerome Dixon</cp:lastModifiedBy>
  <cp:revision>14</cp:revision>
  <dcterms:created xsi:type="dcterms:W3CDTF">2020-06-17T19:41:20Z</dcterms:created>
  <dcterms:modified xsi:type="dcterms:W3CDTF">2020-06-30T02:57:30Z</dcterms:modified>
</cp:coreProperties>
</file>