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58" r:id="rId4"/>
    <p:sldId id="262" r:id="rId5"/>
    <p:sldId id="261" r:id="rId6"/>
    <p:sldId id="259" r:id="rId7"/>
    <p:sldId id="260" r:id="rId8"/>
    <p:sldId id="273" r:id="rId9"/>
    <p:sldId id="257" r:id="rId10"/>
    <p:sldId id="267" r:id="rId11"/>
    <p:sldId id="270" r:id="rId12"/>
    <p:sldId id="269" r:id="rId13"/>
    <p:sldId id="272" r:id="rId14"/>
    <p:sldId id="265" r:id="rId15"/>
    <p:sldId id="266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 autoAdjust="0"/>
    <p:restoredTop sz="89986" autoAdjust="0"/>
  </p:normalViewPr>
  <p:slideViewPr>
    <p:cSldViewPr snapToGrid="0">
      <p:cViewPr varScale="1">
        <p:scale>
          <a:sx n="89" d="100"/>
          <a:sy n="89" d="100"/>
        </p:scale>
        <p:origin x="84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01DDF-1E56-404B-9759-EB545FAF0789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AD097-C9A1-4932-B948-4B3085170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8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Keras code is actually pretty straightforward – the data preprocessing isn’t..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AD097-C9A1-4932-B948-4B3085170A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33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AD097-C9A1-4932-B948-4B3085170A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19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Keras code is actually pretty straightforward – the data preprocessing isn’t..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AD097-C9A1-4932-B948-4B3085170A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90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AD097-C9A1-4932-B948-4B3085170A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6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67D2-19D3-45F5-80C9-C06C2F239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6E172-3820-44DE-945D-BE29ADE6B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51B5F-EED7-4681-A2BD-4787CEBB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FA8B-482F-4900-8BDE-ECB7D73DF3E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B852D-140A-4E9A-9AD6-A0410CC4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383D7-94F3-4EF7-BCB4-1701DF5D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E1C-9F59-4078-9F53-D62A30F6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7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B535-6E59-4A1C-B222-51AB87FA9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AB437-F429-4429-9AE1-71C8C99C7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F16CF-961C-4EB2-8E4C-BC101F83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FA8B-482F-4900-8BDE-ECB7D73DF3E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036BF-45F8-4B62-BF49-8B175CA38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7522F-427B-45FB-B847-07155D6A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E1C-9F59-4078-9F53-D62A30F6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3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E6D44-0C41-4D4C-8D0E-8489764FB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4FB39-8540-4839-9776-46A15808B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E2F65-8429-4BFE-A51C-1AB55AAD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FA8B-482F-4900-8BDE-ECB7D73DF3E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B58F2-5182-4946-A051-E5700EFD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4F3A8-D589-4669-95A0-BDF1874F6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E1C-9F59-4078-9F53-D62A30F6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4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6E5B-EC51-4DB1-91D6-54616135D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D63C9-0AF4-4CD4-8FE1-38BFA30B8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552F1-1ADC-44F4-A0AB-D1FF968F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FA8B-482F-4900-8BDE-ECB7D73DF3E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3CEF2-6B1B-4C35-8D01-224A03E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7A4DA-26AE-4D70-875E-0CEA20308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E1C-9F59-4078-9F53-D62A30F6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2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5EC2C-B72F-4D5C-8BF1-1250293F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D8F01-95AA-4724-BB5A-0385490A7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508E0-4EB9-4845-B983-E06F2ED4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FA8B-482F-4900-8BDE-ECB7D73DF3E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3BF0B-C6E2-4CE2-A0F9-D61F0E9E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CDB0D-58FC-4A7A-B75F-952042202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E1C-9F59-4078-9F53-D62A30F6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8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CF814-8D91-48BC-8AD4-50B04D91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1C92-74CA-4BF4-AE01-022EE3568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241EE-079E-482C-9818-D69D411B7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3E559-D82C-4588-9895-1C2A97DA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FA8B-482F-4900-8BDE-ECB7D73DF3E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7CF6A-61FF-4150-AD74-D89BAD6C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5F21E-0323-489F-AB9D-A43FD434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E1C-9F59-4078-9F53-D62A30F6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6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C949-A910-4968-BDD6-FBBE2FD64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7C79E-B9AA-4328-AF07-D115A870D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682B6-560B-4E84-B47A-4A2F9E23B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11F039-131A-4809-9DBC-2973627BB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7E1F5-CD86-4A2B-9CBA-030B4CAC5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75C33E-6B25-438E-8C55-66C34F3F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FA8B-482F-4900-8BDE-ECB7D73DF3E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B35A04-0445-4A93-9B70-12DA7D69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716518-E048-492A-8D80-A6A98519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E1C-9F59-4078-9F53-D62A30F6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7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720E-5813-4702-B2A7-0757A08CC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7AEDB-9718-42A6-9639-00ED2596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FA8B-482F-4900-8BDE-ECB7D73DF3E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41303-A6D0-4308-A5EE-699AF711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EB024-4310-4A38-9B2E-794FBB89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E1C-9F59-4078-9F53-D62A30F6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32F3DD-DF10-439A-9057-223996E13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FA8B-482F-4900-8BDE-ECB7D73DF3E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B95E14-B4A6-455E-B116-8C89ECF0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0ABA2-65E5-47DE-9E1B-4FC3E29EE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E1C-9F59-4078-9F53-D62A30F6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5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22CCD-C7B6-4914-BAD0-278D69DF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EC3E8-EEC7-4AEB-B990-A5E4BC684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8EDDB-0246-4B18-A53F-94737A5EC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F46EA-3530-463B-BAEC-8CF03C915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FA8B-482F-4900-8BDE-ECB7D73DF3E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7589D-4BF2-4B22-9B80-10EA9D0BC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DD820-A154-4ED3-82DF-19922805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E1C-9F59-4078-9F53-D62A30F6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6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F1C6-7BE3-481D-8DAB-F1F8EA4C4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992A96-93C0-4142-B0A6-E3C4749CE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63566-E853-4CCF-9F5A-490BD3A33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F37CE-30D7-45FB-AF26-54A04771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FA8B-482F-4900-8BDE-ECB7D73DF3E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EF84B-DC08-4CFD-8340-308E75F7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F3020-D994-44FF-A013-D53CE0F3F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E1C-9F59-4078-9F53-D62A30F6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5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2C8AE2-5FF1-4C85-AC1E-2122F3C5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5BB60-5F4D-48DA-B7CA-02CD66B04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0C2F5-C2C6-41F1-A8BE-78A79C4C3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DFA8B-482F-4900-8BDE-ECB7D73DF3E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75334-51D7-486F-9C14-C44D4B978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75409-7874-4CC6-AC45-EE605F63E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5CE1C-9F59-4078-9F53-D62A30F6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about:blank" TargetMode="External"/></Relationships>
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AEB7-79A7-4C4B-AD38-E59B7F5A9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581" y="1122363"/>
            <a:ext cx="11221571" cy="2387600"/>
          </a:xfrm>
        </p:spPr>
        <p:txBody>
          <a:bodyPr>
            <a:noAutofit/>
          </a:bodyPr>
          <a:lstStyle/>
          <a:p>
            <a:r>
              <a:rPr lang="en-US" sz="9700" dirty="0"/>
              <a:t>Pytextrank and Keras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E94AF-0442-4B03-B4DC-5F4AA083CC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NLP Graph Algorithm with Deep Learning for Clinical Trials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2303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6282D9-B377-414C-B706-5F9BDD491055}"/>
              </a:ext>
            </a:extLst>
          </p:cNvPr>
          <p:cNvSpPr txBox="1"/>
          <p:nvPr/>
        </p:nvSpPr>
        <p:spPr>
          <a:xfrm>
            <a:off x="443752" y="336177"/>
            <a:ext cx="7244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Deep Learning with R (Keras)</a:t>
            </a:r>
          </a:p>
        </p:txBody>
      </p:sp>
      <p:pic>
        <p:nvPicPr>
          <p:cNvPr id="4" name="Picture 3" descr="A picture containing drawing, window, mirror&#10;&#10;Description automatically generated">
            <a:extLst>
              <a:ext uri="{FF2B5EF4-FFF2-40B4-BE49-F238E27FC236}">
                <a16:creationId xmlns:a16="http://schemas.microsoft.com/office/drawing/2014/main" id="{A7C21886-E0AD-41A3-BB4D-DE0C1AA11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006" y="1342142"/>
            <a:ext cx="8985988" cy="4626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F9A46B-C855-4470-834B-0AF55543EDF2}"/>
              </a:ext>
            </a:extLst>
          </p:cNvPr>
          <p:cNvSpPr txBox="1"/>
          <p:nvPr/>
        </p:nvSpPr>
        <p:spPr>
          <a:xfrm>
            <a:off x="1035424" y="6172200"/>
            <a:ext cx="763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https://github.com/jjallaire/deep-learning-with-r-notebooks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02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DC7A5D0-C9EF-454E-B410-574E8542D0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09" r="-1" b="9808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53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635380-0386-45DB-ABA1-012663B84154}"/>
              </a:ext>
            </a:extLst>
          </p:cNvPr>
          <p:cNvSpPr txBox="1"/>
          <p:nvPr/>
        </p:nvSpPr>
        <p:spPr>
          <a:xfrm>
            <a:off x="262217" y="255495"/>
            <a:ext cx="94129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Python – R: </a:t>
            </a:r>
          </a:p>
          <a:p>
            <a:endParaRPr lang="en-US" sz="4800" b="1" dirty="0"/>
          </a:p>
          <a:p>
            <a:r>
              <a:rPr lang="en-US" sz="4800" b="1" dirty="0"/>
              <a:t>Reticulate Demo with Pytextrank</a:t>
            </a:r>
          </a:p>
        </p:txBody>
      </p:sp>
    </p:spTree>
    <p:extLst>
      <p:ext uri="{BB962C8B-B14F-4D97-AF65-F5344CB8AC3E}">
        <p14:creationId xmlns:p14="http://schemas.microsoft.com/office/powerpoint/2010/main" val="3148945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635380-0386-45DB-ABA1-012663B84154}"/>
              </a:ext>
            </a:extLst>
          </p:cNvPr>
          <p:cNvSpPr txBox="1"/>
          <p:nvPr/>
        </p:nvSpPr>
        <p:spPr>
          <a:xfrm>
            <a:off x="262217" y="255495"/>
            <a:ext cx="10992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Large Datasets – Need More Compute..</a:t>
            </a:r>
          </a:p>
        </p:txBody>
      </p:sp>
    </p:spTree>
    <p:extLst>
      <p:ext uri="{BB962C8B-B14F-4D97-AF65-F5344CB8AC3E}">
        <p14:creationId xmlns:p14="http://schemas.microsoft.com/office/powerpoint/2010/main" val="2837307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AED30E-31D2-425E-A411-6FC25B609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3040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75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AED30E-31D2-425E-A411-6FC25B6099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3040"/>
          <a:stretch/>
        </p:blipFill>
        <p:spPr>
          <a:xfrm>
            <a:off x="321733" y="315009"/>
            <a:ext cx="11548534" cy="6214534"/>
          </a:xfrm>
          <a:prstGeom prst="rect">
            <a:avLst/>
          </a:prstGeom>
        </p:spPr>
      </p:pic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930112A4-F926-47A6-B115-BB871D4458D5}"/>
              </a:ext>
            </a:extLst>
          </p:cNvPr>
          <p:cNvSpPr/>
          <p:nvPr/>
        </p:nvSpPr>
        <p:spPr>
          <a:xfrm>
            <a:off x="1532965" y="527125"/>
            <a:ext cx="8708315" cy="60091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2.7 – Really??</a:t>
            </a:r>
          </a:p>
        </p:txBody>
      </p:sp>
    </p:spTree>
    <p:extLst>
      <p:ext uri="{BB962C8B-B14F-4D97-AF65-F5344CB8AC3E}">
        <p14:creationId xmlns:p14="http://schemas.microsoft.com/office/powerpoint/2010/main" val="781884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635380-0386-45DB-ABA1-012663B84154}"/>
              </a:ext>
            </a:extLst>
          </p:cNvPr>
          <p:cNvSpPr txBox="1"/>
          <p:nvPr/>
        </p:nvSpPr>
        <p:spPr>
          <a:xfrm>
            <a:off x="262217" y="255495"/>
            <a:ext cx="9016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So We Build Our </a:t>
            </a:r>
            <a:r>
              <a:rPr lang="en-US" sz="4800" b="1" dirty="0" err="1"/>
              <a:t>Own..Next</a:t>
            </a:r>
            <a:r>
              <a:rPr lang="en-US" sz="4800" b="1" dirty="0"/>
              <a:t> CAR</a:t>
            </a:r>
          </a:p>
        </p:txBody>
      </p:sp>
    </p:spTree>
    <p:extLst>
      <p:ext uri="{BB962C8B-B14F-4D97-AF65-F5344CB8AC3E}">
        <p14:creationId xmlns:p14="http://schemas.microsoft.com/office/powerpoint/2010/main" val="471279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6282D9-B377-414C-B706-5F9BDD491055}"/>
              </a:ext>
            </a:extLst>
          </p:cNvPr>
          <p:cNvSpPr txBox="1"/>
          <p:nvPr/>
        </p:nvSpPr>
        <p:spPr>
          <a:xfrm>
            <a:off x="268941" y="640081"/>
            <a:ext cx="4215653" cy="368197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ORNL Data Science Challenge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hlinkClick r:id="rId3"/>
              </a:rPr>
              <a:t>https://smc-datachallenge.ornl.gov/</a:t>
            </a:r>
            <a:endParaRPr lang="en-US" sz="44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A094E9E-64A3-41F6-A25D-C6E353DB23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79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C06904-7C0E-4CDA-8C5F-9B44A172E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457" y="5614400"/>
            <a:ext cx="2028840" cy="66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0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A45488D-111F-467E-844C-E90C1D872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7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D3EB74AD-10FF-4CD7-AC14-BA4EF0929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0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A47288-0FF3-47DB-B1B7-4133FD58E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9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E40E96C-A87E-4F63-88AB-E7C3CA451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35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876FFA-0FC7-40A6-8AC5-5E0A67D30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6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6282D9-B377-414C-B706-5F9BDD491055}"/>
              </a:ext>
            </a:extLst>
          </p:cNvPr>
          <p:cNvSpPr txBox="1"/>
          <p:nvPr/>
        </p:nvSpPr>
        <p:spPr>
          <a:xfrm>
            <a:off x="443752" y="336177"/>
            <a:ext cx="7244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Pytextrank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F9A46B-C855-4470-834B-0AF55543EDF2}"/>
              </a:ext>
            </a:extLst>
          </p:cNvPr>
          <p:cNvSpPr txBox="1"/>
          <p:nvPr/>
        </p:nvSpPr>
        <p:spPr>
          <a:xfrm>
            <a:off x="139850" y="6172200"/>
            <a:ext cx="1175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https://medium.com/@aneesha/beyond-bag-of-words-using-pytextrank-to-find-phrases-and-summarize-text-f736fa3773c5</a:t>
            </a: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93D340-DB27-46CA-8DA3-535A41A90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442" y="1763162"/>
            <a:ext cx="8298133" cy="384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28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E599F413-D189-4FA5-B45B-78CFDC5A3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109</Words>
  <Application>Microsoft Office PowerPoint</Application>
  <PresentationFormat>Widescreen</PresentationFormat>
  <Paragraphs>22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Pytextrank and Keras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Pytextrank and Keras</dc:title>
  <dc:creator>Jerome Dixon</dc:creator>
  <cp:lastModifiedBy>Jerome Dixon</cp:lastModifiedBy>
  <cp:revision>6</cp:revision>
  <dcterms:created xsi:type="dcterms:W3CDTF">2020-08-11T10:30:32Z</dcterms:created>
  <dcterms:modified xsi:type="dcterms:W3CDTF">2020-08-11T11:04:59Z</dcterms:modified>
</cp:coreProperties>
</file>