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09727345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09727345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09727345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09727345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09727345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09727345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09727345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09727345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09727345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09727345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BUS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6055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Corinne Leonard, Jerome Dixon, Rashi Saini, Viet Tran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52525" y="1597875"/>
            <a:ext cx="8227500" cy="31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Creating an application/interface in order to help non-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professional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caregivers and patients to manage their medications and health records.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222222"/>
                </a:solidFill>
                <a:latin typeface="Maven Pro"/>
                <a:ea typeface="Maven Pro"/>
                <a:cs typeface="Maven Pro"/>
                <a:sym typeface="Maven Pro"/>
              </a:rPr>
              <a:t>Real time interpretation tool that works with medical vocabulary. This would help us better connect with patients and reduce the reliance on interpreters</a:t>
            </a:r>
            <a:endParaRPr sz="1800">
              <a:solidFill>
                <a:srgbClr val="22222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rgbClr val="222222"/>
                </a:solidFill>
                <a:latin typeface="Maven Pro"/>
                <a:ea typeface="Maven Pro"/>
                <a:cs typeface="Maven Pro"/>
                <a:sym typeface="Maven Pro"/>
              </a:rPr>
              <a:t>Create a post-surgery application with daily check-in surveys that can be used by doctors to identify patients at risk of developing dependency on post-op medications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Overview/Goals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11025" y="1346725"/>
            <a:ext cx="7596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Being able to connect to the Patient Portal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Bring in all sources of Health Care data for total integration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off total </a:t>
            </a:r>
            <a:r>
              <a:rPr lang="en" sz="1800"/>
              <a:t>analytical</a:t>
            </a:r>
            <a:r>
              <a:rPr lang="en" sz="1800"/>
              <a:t> environment -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Spin off microservices for various use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Holistic view of all data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 Use cases-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Ability to fill and refill prescriptions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Management of medications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Patient engagement for follow-up opioid management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CPIC guidelines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Sending reminders for appointments and taking medications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Architecture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765225" y="3295050"/>
            <a:ext cx="28386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Amazon Services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S3 - File storage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Simple Email Services (SES)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Processing email and email attachments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Ie. Ancestry DNA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771" y="2429650"/>
            <a:ext cx="1772225" cy="13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4450350" y="3355325"/>
            <a:ext cx="29937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Machine Learning Libraries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biomaRt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cikit learn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Xgboost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Keras tensorflow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374" y="194550"/>
            <a:ext cx="3439101" cy="19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719750" y="1788950"/>
            <a:ext cx="24507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R-Studio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Python, Nodejs,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NGINX web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Twitter API</a:t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4572000" y="2228713"/>
            <a:ext cx="35733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T2.xlarge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EC2 Instance (45 GB)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 cores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5" y="1407000"/>
            <a:ext cx="3756474" cy="33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>
            <p:ph type="title"/>
          </p:nvPr>
        </p:nvSpPr>
        <p:spPr>
          <a:xfrm>
            <a:off x="1168100" y="407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963" y="85575"/>
            <a:ext cx="2445925" cy="24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5">
            <a:alphaModFix/>
          </a:blip>
          <a:srcRect b="0" l="24878" r="21108" t="0"/>
          <a:stretch/>
        </p:blipFill>
        <p:spPr>
          <a:xfrm>
            <a:off x="3576325" y="156550"/>
            <a:ext cx="1848450" cy="3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6725" y="2571755"/>
            <a:ext cx="3756477" cy="245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569963" y="1496500"/>
            <a:ext cx="2322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Apple EHR API</a:t>
            </a:r>
            <a:endParaRPr b="1" sz="1800"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5" y="2128800"/>
            <a:ext cx="4978866" cy="26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778" y="2128800"/>
            <a:ext cx="4647523" cy="26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1421" y="687125"/>
            <a:ext cx="1772225" cy="13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