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Augustin Jerome 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312201552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Prof.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Dhanapalan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science and Management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2147003" y="2966936"/>
            <a:ext cx="79956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Guest User</cp:lastModifiedBy>
  <cp:revision>1</cp:revision>
  <dcterms:modified xsi:type="dcterms:W3CDTF">2024-09-03T05:33:03Z</dcterms:modified>
</cp:coreProperties>
</file>