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5" r:id="rId17"/>
    <p:sldId id="1296" r:id="rId18"/>
    <p:sldId id="1307" r:id="rId19"/>
    <p:sldId id="1297" r:id="rId20"/>
    <p:sldId id="1308" r:id="rId21"/>
    <p:sldId id="1288" r:id="rId22"/>
    <p:sldId id="1249" r:id="rId23"/>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3019705"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Jerome Christopher J</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 au311121104028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15592"/>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Loyola-ICAM College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7091" y="886691"/>
            <a:ext cx="8264236" cy="3508653"/>
          </a:xfrm>
          <a:prstGeom prst="rect">
            <a:avLst/>
          </a:prstGeom>
          <a:noFill/>
        </p:spPr>
        <p:txBody>
          <a:bodyPr wrap="square" rtlCol="0">
            <a:spAutoFit/>
          </a:bodyPr>
          <a:lstStyle/>
          <a:p>
            <a:r>
              <a:rPr lang="en-US" sz="1600" b="1" dirty="0"/>
              <a:t>Result:</a:t>
            </a:r>
          </a:p>
          <a:p>
            <a:r>
              <a:rPr lang="en-US" sz="1600" b="1" dirty="0"/>
              <a:t>User Authentication</a:t>
            </a:r>
            <a:r>
              <a:rPr lang="en-US" sz="1600" dirty="0"/>
              <a:t>: Users can sign up, log in, and manage their profiles.</a:t>
            </a:r>
          </a:p>
          <a:p>
            <a:r>
              <a:rPr lang="en-US" sz="1600" b="1" dirty="0"/>
              <a:t>Music Library</a:t>
            </a:r>
            <a:r>
              <a:rPr lang="en-US" sz="1600" dirty="0"/>
              <a:t>: Displays a vast collection of songs categorized by artist, album, and genre.</a:t>
            </a:r>
          </a:p>
          <a:p>
            <a:r>
              <a:rPr lang="en-US" sz="1600" b="1" dirty="0"/>
              <a:t>Search Functionality</a:t>
            </a:r>
            <a:r>
              <a:rPr lang="en-US" sz="1600" dirty="0"/>
              <a:t>: Allows users to search for songs, artists, or albums.</a:t>
            </a:r>
          </a:p>
          <a:p>
            <a:r>
              <a:rPr lang="en-US" sz="1600" b="1" dirty="0"/>
              <a:t>Personalized Recommendations</a:t>
            </a:r>
            <a:r>
              <a:rPr lang="en-US" sz="1600" dirty="0"/>
              <a:t>: Utilizes machine learning algorithms to recommend songs based on user preferences and listening history.</a:t>
            </a:r>
          </a:p>
          <a:p>
            <a:r>
              <a:rPr lang="en-US" sz="1600" b="1" dirty="0"/>
              <a:t>Custom Playlists</a:t>
            </a:r>
            <a:r>
              <a:rPr lang="en-US" sz="1600" dirty="0"/>
              <a:t>: Enables users to create and manage custom playlists, adding or removing songs as desired.</a:t>
            </a:r>
          </a:p>
          <a:p>
            <a:r>
              <a:rPr lang="en-US" sz="1600" b="1" dirty="0"/>
              <a:t>Watch Later Feature</a:t>
            </a:r>
            <a:r>
              <a:rPr lang="en-US" sz="1600" dirty="0"/>
              <a:t>: Allows users to save songs for later listening.</a:t>
            </a:r>
          </a:p>
          <a:p>
            <a:r>
              <a:rPr lang="en-US" sz="1600" b="1" dirty="0"/>
              <a:t>Responsive Design</a:t>
            </a:r>
            <a:r>
              <a:rPr lang="en-US" sz="1600" dirty="0"/>
              <a:t>: Ensures seamless user experience across various devices.</a:t>
            </a:r>
          </a:p>
          <a:p>
            <a:r>
              <a:rPr lang="en-US" sz="1600" b="1" dirty="0"/>
              <a:t>Analytics</a:t>
            </a:r>
            <a:r>
              <a:rPr lang="en-US" sz="1600" dirty="0"/>
              <a:t>: Provides insights into user behavior and preferences, aiding in platform optimization and content curation.</a:t>
            </a:r>
          </a:p>
          <a:p>
            <a:endParaRPr lang="en-IN" dirty="0"/>
          </a:p>
        </p:txBody>
      </p:sp>
    </p:spTree>
    <p:extLst>
      <p:ext uri="{BB962C8B-B14F-4D97-AF65-F5344CB8AC3E}">
        <p14:creationId xmlns:p14="http://schemas.microsoft.com/office/powerpoint/2010/main" val="235458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818" y="1389600"/>
            <a:ext cx="6190364" cy="310681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675" y="1216766"/>
            <a:ext cx="6934200" cy="348949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Login</a:t>
            </a:r>
            <a:r>
              <a:rPr lang="en-US" b="1" dirty="0" smtClean="0"/>
              <a:t>-Page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875" y="1369035"/>
            <a:ext cx="6781800" cy="3414715"/>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smtClean="0"/>
              <a:t>Register</a:t>
            </a:r>
            <a:r>
              <a:rPr lang="en-US" b="1" dirty="0" smtClean="0"/>
              <a:t>-Page</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949" y="1196997"/>
            <a:ext cx="7055652" cy="354497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err="1" smtClean="0"/>
              <a:t>Watch_Later</a:t>
            </a:r>
            <a:r>
              <a:rPr lang="en-US" b="1" dirty="0" smtClean="0"/>
              <a:t>-Page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838" y="1184129"/>
            <a:ext cx="7155873" cy="3612711"/>
          </a:xfrm>
          <a:prstGeom prst="rect">
            <a:avLst/>
          </a:prstGeom>
        </p:spPr>
      </p:pic>
    </p:spTree>
    <p:extLst>
      <p:ext uri="{BB962C8B-B14F-4D97-AF65-F5344CB8AC3E}">
        <p14:creationId xmlns:p14="http://schemas.microsoft.com/office/powerpoint/2010/main" val="126944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4" name="TextBox 3"/>
          <p:cNvSpPr txBox="1"/>
          <p:nvPr/>
        </p:nvSpPr>
        <p:spPr>
          <a:xfrm>
            <a:off x="215053" y="1205345"/>
            <a:ext cx="8693420" cy="3970318"/>
          </a:xfrm>
          <a:prstGeom prst="rect">
            <a:avLst/>
          </a:prstGeom>
          <a:noFill/>
        </p:spPr>
        <p:txBody>
          <a:bodyPr wrap="square" rtlCol="0">
            <a:spAutoFit/>
          </a:bodyPr>
          <a:lstStyle/>
          <a:p>
            <a:r>
              <a:rPr lang="en-US" b="1" dirty="0"/>
              <a:t>Social Integration</a:t>
            </a:r>
            <a:r>
              <a:rPr lang="en-US" dirty="0"/>
              <a:t>: Allow users to connect with friends, follow their playlists, share songs, and see what their friends are listening to.</a:t>
            </a:r>
          </a:p>
          <a:p>
            <a:r>
              <a:rPr lang="en-US" b="1" dirty="0"/>
              <a:t>Advanced Recommendation System</a:t>
            </a:r>
            <a:r>
              <a:rPr lang="en-US" dirty="0"/>
              <a:t>: Implement more sophisticated recommendation algorithms, such as collaborative filtering or content-based filtering, to provide even more personalized song suggestions.</a:t>
            </a:r>
          </a:p>
          <a:p>
            <a:r>
              <a:rPr lang="en-US" b="1" dirty="0"/>
              <a:t>User-Generated Content</a:t>
            </a:r>
            <a:r>
              <a:rPr lang="en-US" dirty="0"/>
              <a:t>: Enable users to upload their own music tracks, podcasts, or audiobooks to the platform, expanding the content library.</a:t>
            </a:r>
          </a:p>
          <a:p>
            <a:r>
              <a:rPr lang="en-US" b="1" dirty="0"/>
              <a:t>Live Streaming</a:t>
            </a:r>
            <a:r>
              <a:rPr lang="en-US" dirty="0"/>
              <a:t>: Introduce live streaming capabilities for concerts, DJ sets, or other live events, providing users with real-time entertainment experiences.</a:t>
            </a:r>
          </a:p>
          <a:p>
            <a:r>
              <a:rPr lang="en-US" b="1" dirty="0"/>
              <a:t>Lyrics Integration</a:t>
            </a:r>
            <a:r>
              <a:rPr lang="en-US" dirty="0"/>
              <a:t>: Integrate lyrics for songs, allowing users to sing along while listening to their favorite tracks.</a:t>
            </a:r>
          </a:p>
          <a:p>
            <a:r>
              <a:rPr lang="en-US" b="1" dirty="0"/>
              <a:t>Podcast Support</a:t>
            </a:r>
            <a:r>
              <a:rPr lang="en-US" dirty="0"/>
              <a:t>: Incorporate support for podcasts and other spoken-word content, diversifying the platform's content offerings.</a:t>
            </a:r>
          </a:p>
          <a:p>
            <a:r>
              <a:rPr lang="en-US" b="1" dirty="0"/>
              <a:t>Offline Mode</a:t>
            </a:r>
            <a:r>
              <a:rPr lang="en-US" dirty="0"/>
              <a:t>: Implement an offline mode feature that allows users to download songs or playlists for offline listening, particularly useful for users with limited internet connectivity.</a:t>
            </a:r>
          </a:p>
          <a:p>
            <a:r>
              <a:rPr lang="en-US" b="1" dirty="0"/>
              <a:t>Customizable Themes</a:t>
            </a:r>
            <a:r>
              <a:rPr lang="en-US" dirty="0"/>
              <a:t>: Provide users with the ability to customize the platform's theme, including color schemes, background images, and font styles, enhancing the visual experience.</a:t>
            </a:r>
          </a:p>
          <a:p>
            <a:endParaRPr lang="en-US" dirty="0" smtClean="0"/>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255" y="741218"/>
            <a:ext cx="8742218" cy="3323987"/>
          </a:xfrm>
          <a:prstGeom prst="rect">
            <a:avLst/>
          </a:prstGeom>
          <a:noFill/>
        </p:spPr>
        <p:txBody>
          <a:bodyPr wrap="square" rtlCol="0">
            <a:spAutoFit/>
          </a:bodyPr>
          <a:lstStyle/>
          <a:p>
            <a:r>
              <a:rPr lang="en-US" b="1" dirty="0"/>
              <a:t>Cross-Platform Compatibility</a:t>
            </a:r>
            <a:r>
              <a:rPr lang="en-US" dirty="0"/>
              <a:t>: Develop mobile apps for iOS and Android devices, ensuring seamless access to the platform across all devices.</a:t>
            </a:r>
          </a:p>
          <a:p>
            <a:r>
              <a:rPr lang="en-US" b="1" dirty="0"/>
              <a:t>Concert Tickets Integration</a:t>
            </a:r>
            <a:r>
              <a:rPr lang="en-US" dirty="0"/>
              <a:t>: Partner with ticketing platforms to offer users the ability to purchase tickets to concerts, festivals, or other live events directly through the platform.</a:t>
            </a:r>
          </a:p>
          <a:p>
            <a:r>
              <a:rPr lang="en-US" b="1" dirty="0"/>
              <a:t>Artist Profiles</a:t>
            </a:r>
            <a:r>
              <a:rPr lang="en-US" dirty="0"/>
              <a:t>: Create dedicated profiles for artists, featuring biographies, discographies, upcoming tour dates, and other relevant information.</a:t>
            </a:r>
          </a:p>
          <a:p>
            <a:r>
              <a:rPr lang="en-US" b="1" dirty="0"/>
              <a:t>Localized Content</a:t>
            </a:r>
            <a:r>
              <a:rPr lang="en-US" dirty="0"/>
              <a:t>: Expand the platform's content library to include music from a wide range of cultures and languages, catering to diverse global audiences.</a:t>
            </a:r>
          </a:p>
          <a:p>
            <a:r>
              <a:rPr lang="en-US" b="1" dirty="0"/>
              <a:t>Integration with Smart Devices</a:t>
            </a:r>
            <a:r>
              <a:rPr lang="en-US" dirty="0"/>
              <a:t>: Enable integration with smart speakers, smart TVs, and other </a:t>
            </a:r>
            <a:r>
              <a:rPr lang="en-US" dirty="0" err="1"/>
              <a:t>IoT</a:t>
            </a:r>
            <a:r>
              <a:rPr lang="en-US" dirty="0"/>
              <a:t> devices, allowing users to stream music directly to their connected devices.</a:t>
            </a:r>
          </a:p>
          <a:p>
            <a:r>
              <a:rPr lang="en-US" b="1" dirty="0"/>
              <a:t>Interactive Features</a:t>
            </a:r>
            <a:r>
              <a:rPr lang="en-US" dirty="0"/>
              <a:t>: Introduce interactive features such as polls, quizzes, or live chat during music playback, enhancing user engagement and interactivity.</a:t>
            </a:r>
          </a:p>
          <a:p>
            <a:r>
              <a:rPr lang="en-US" b="1" dirty="0"/>
              <a:t>Virtual Reality (VR) Experience</a:t>
            </a:r>
            <a:r>
              <a:rPr lang="en-US" dirty="0"/>
              <a:t>: Develop a virtual reality experience where users can attend virtual concerts, explore immersive music environments, or interact with virtual avatars of their favorite artists.</a:t>
            </a:r>
          </a:p>
          <a:p>
            <a:endParaRPr lang="en-IN" dirty="0"/>
          </a:p>
        </p:txBody>
      </p:sp>
    </p:spTree>
    <p:extLst>
      <p:ext uri="{BB962C8B-B14F-4D97-AF65-F5344CB8AC3E}">
        <p14:creationId xmlns:p14="http://schemas.microsoft.com/office/powerpoint/2010/main" val="466859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256309" y="1246909"/>
            <a:ext cx="7696200" cy="2308324"/>
          </a:xfrm>
          <a:prstGeom prst="rect">
            <a:avLst/>
          </a:prstGeom>
          <a:noFill/>
        </p:spPr>
        <p:txBody>
          <a:bodyPr wrap="square" rtlCol="0">
            <a:spAutoFit/>
          </a:bodyPr>
          <a:lstStyle/>
          <a:p>
            <a:r>
              <a:rPr lang="en-US" sz="1800" dirty="0"/>
              <a:t>In conclusion, our music streaming platform aims to revolutionize the way users engage with their favorite music. By prioritizing user experience and offering intuitive features, we strive to create an immersive environment for music enthusiasts. With ongoing enhancements like social integration and personalized recommendations, we're committed to evolving the platform to meet the ever-changing needs of our users. This project signifies a significant advancement in delivering a modern and enjoyable music listening experience for all.</a:t>
            </a:r>
            <a:endParaRPr lang="en-IN" sz="1800" dirty="0"/>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2" name="TextBox 1"/>
          <p:cNvSpPr txBox="1"/>
          <p:nvPr/>
        </p:nvSpPr>
        <p:spPr>
          <a:xfrm>
            <a:off x="443745" y="1103937"/>
            <a:ext cx="7834746" cy="3293209"/>
          </a:xfrm>
          <a:prstGeom prst="rect">
            <a:avLst/>
          </a:prstGeom>
          <a:noFill/>
        </p:spPr>
        <p:txBody>
          <a:bodyPr wrap="square" rtlCol="0">
            <a:spAutoFit/>
          </a:bodyPr>
          <a:lstStyle/>
          <a:p>
            <a:r>
              <a:rPr lang="en-US" sz="1800" dirty="0" err="1" smtClean="0"/>
              <a:t>Rhythmix</a:t>
            </a:r>
            <a:r>
              <a:rPr lang="en-US" sz="1800" dirty="0" smtClean="0"/>
              <a:t> </a:t>
            </a:r>
            <a:r>
              <a:rPr lang="en-US" sz="1800" dirty="0"/>
              <a:t>is a dynamic web application designed to revolutionize the way users interact with music online. With a sleek and intuitive interface, </a:t>
            </a:r>
            <a:r>
              <a:rPr lang="en-US" sz="1800" dirty="0" err="1"/>
              <a:t>Rhythmix</a:t>
            </a:r>
            <a:r>
              <a:rPr lang="en-US" sz="1800" dirty="0"/>
              <a:t> offers a comprehensive music streaming experience, allowing users to discover, listen to, and save their favorite songs. The platform features a vast library of songs spanning various genres, ensuring there's something for everyone. Users can create personalized playlists, save songs for later listening, and explore new music through an innovative recommendation system. </a:t>
            </a:r>
            <a:r>
              <a:rPr lang="en-US" sz="1800" dirty="0" err="1"/>
              <a:t>Rhythmix</a:t>
            </a:r>
            <a:r>
              <a:rPr lang="en-US" sz="1800" dirty="0"/>
              <a:t> aims to elevate the online music experience by providing a seamless and enjoyable platform for music enthusiasts worldwide.</a:t>
            </a:r>
          </a:p>
          <a:p>
            <a:r>
              <a:rPr lang="en-US" dirty="0"/>
              <a:t/>
            </a:r>
            <a:br>
              <a:rPr lang="en-US" dirty="0"/>
            </a:b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332509" y="1177637"/>
            <a:ext cx="7502236" cy="2308324"/>
          </a:xfrm>
          <a:prstGeom prst="rect">
            <a:avLst/>
          </a:prstGeom>
          <a:noFill/>
        </p:spPr>
        <p:txBody>
          <a:bodyPr wrap="square" rtlCol="0">
            <a:spAutoFit/>
          </a:bodyPr>
          <a:lstStyle/>
          <a:p>
            <a:r>
              <a:rPr lang="en-US" sz="1800" dirty="0"/>
              <a:t>The current landscape of online music streaming platforms often lacks personalization and user-friendly interfaces. Users may struggle to find music that suits their preferences or have difficulty organizing their favorite songs into playlists. Additionally, existing platforms may not offer convenient features like saving songs for later listening or providing personalized recommendations. This creates a gap in the market for a music streaming platform that combines a vast library of songs with intuitive features for personalized music discovery and organization</a:t>
            </a:r>
            <a:r>
              <a:rPr lang="en-US" dirty="0"/>
              <a:t>.</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311727" y="1288473"/>
            <a:ext cx="7751618" cy="3139321"/>
          </a:xfrm>
          <a:prstGeom prst="rect">
            <a:avLst/>
          </a:prstGeom>
          <a:noFill/>
        </p:spPr>
        <p:txBody>
          <a:bodyPr wrap="square" rtlCol="0">
            <a:spAutoFit/>
          </a:bodyPr>
          <a:lstStyle/>
          <a:p>
            <a:r>
              <a:rPr lang="en-US" sz="1800" dirty="0" err="1"/>
              <a:t>Rhythmix</a:t>
            </a:r>
            <a:r>
              <a:rPr lang="en-US" sz="1800" dirty="0"/>
              <a:t> addresses the shortcomings of existing music streaming platforms by offering a user-centric approach to music consumption. The platform boasts a user-friendly interface, robust search functionality, and personalized features such as playlist creation and song saving. By leveraging advanced algorithms, </a:t>
            </a:r>
            <a:r>
              <a:rPr lang="en-US" sz="1800" dirty="0" err="1"/>
              <a:t>Rhythmix</a:t>
            </a:r>
            <a:r>
              <a:rPr lang="en-US" sz="1800" dirty="0"/>
              <a:t> delivers tailored music recommendations based on user preferences, enhancing the overall listening experience. Furthermore, the platform's responsive design ensures accessibility across devices, allowing users to enjoy their favorite tunes anytime, anywhere. </a:t>
            </a:r>
            <a:r>
              <a:rPr lang="en-US" sz="1800" dirty="0" err="1"/>
              <a:t>Rhythmix</a:t>
            </a:r>
            <a:r>
              <a:rPr lang="en-US" sz="1800" dirty="0"/>
              <a:t> aims to redefine the online music streaming experience and become the go-to destination for music enthusiasts worldwide.</a:t>
            </a:r>
            <a:endParaRPr lang="en-IN" sz="18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304800" y="1170648"/>
            <a:ext cx="8534400" cy="3262432"/>
          </a:xfrm>
          <a:prstGeom prst="rect">
            <a:avLst/>
          </a:prstGeom>
          <a:noFill/>
        </p:spPr>
        <p:txBody>
          <a:bodyPr wrap="square" rtlCol="0">
            <a:spAutoFit/>
          </a:bodyPr>
          <a:lstStyle/>
          <a:p>
            <a:r>
              <a:rPr lang="en-US" sz="1600" dirty="0"/>
              <a:t>The proposed solution for </a:t>
            </a:r>
            <a:r>
              <a:rPr lang="en-US" sz="1600" dirty="0" err="1"/>
              <a:t>Rhythmix</a:t>
            </a:r>
            <a:r>
              <a:rPr lang="en-US" sz="1600" dirty="0"/>
              <a:t> is a comprehensive web application designed to offer a seamless music streaming experience while prioritizing personalization and user engagement. At its core, </a:t>
            </a:r>
            <a:r>
              <a:rPr lang="en-US" sz="1600" dirty="0" err="1"/>
              <a:t>Rhythmix</a:t>
            </a:r>
            <a:r>
              <a:rPr lang="en-US" sz="1600" dirty="0"/>
              <a:t> will provide users with a platform where they can create accounts, log in, and manage personalized profiles. These profiles will store user preferences, playlists, and saved songs, facilitating personalized music recommendations and tailored experiences.</a:t>
            </a:r>
          </a:p>
          <a:p>
            <a:endParaRPr lang="en-US" sz="1600" dirty="0"/>
          </a:p>
          <a:p>
            <a:r>
              <a:rPr lang="en-US" sz="1600" dirty="0"/>
              <a:t>The application will boast a diverse music library spanning various genres, artists, and albums, complemented by robust search functionality. Users will be able to easily discover music by title, artist, album, or genre. Additionally, </a:t>
            </a:r>
            <a:r>
              <a:rPr lang="en-US" sz="1600" dirty="0" err="1"/>
              <a:t>Rhythmix</a:t>
            </a:r>
            <a:r>
              <a:rPr lang="en-US" sz="1600" dirty="0"/>
              <a:t> will leverage machine learning algorithms to analyze user listening history, preferences, and interactions, generating personalized music recommendations such as similar songs, artists, and playlists.</a:t>
            </a:r>
          </a:p>
          <a:p>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270164" y="752832"/>
            <a:ext cx="8354291" cy="3754874"/>
          </a:xfrm>
          <a:prstGeom prst="rect">
            <a:avLst/>
          </a:prstGeom>
          <a:noFill/>
        </p:spPr>
        <p:txBody>
          <a:bodyPr wrap="square" rtlCol="0">
            <a:spAutoFit/>
          </a:bodyPr>
          <a:lstStyle/>
          <a:p>
            <a:r>
              <a:rPr lang="en-US" sz="1600" dirty="0"/>
              <a:t>Users will have the ability to create custom playlists by adding songs from the music library, enabling them to curate their own personalized collections. The introduction of a "Watch Later" feature will allow users to save songs for later listening, enhancing convenience and encouraging return visits to the platform.</a:t>
            </a:r>
          </a:p>
          <a:p>
            <a:endParaRPr lang="en-US" sz="1600" dirty="0"/>
          </a:p>
          <a:p>
            <a:r>
              <a:rPr lang="en-US" sz="1600" dirty="0"/>
              <a:t>To ensure a seamless user experience, </a:t>
            </a:r>
            <a:r>
              <a:rPr lang="en-US" sz="1600" dirty="0" err="1"/>
              <a:t>Rhythmix</a:t>
            </a:r>
            <a:r>
              <a:rPr lang="en-US" sz="1600" dirty="0"/>
              <a:t> will be developed with a responsive design, catering to users across various devices, including desktops, tablets, and mobile phones. The user interface will prioritize intuitive navigation, clear calls-to-action, and visually appealing elements to enhance usability and accessibility.</a:t>
            </a:r>
          </a:p>
          <a:p>
            <a:endParaRPr lang="en-US" sz="1600" dirty="0"/>
          </a:p>
          <a:p>
            <a:r>
              <a:rPr lang="en-US" sz="1600" dirty="0"/>
              <a:t>Furthermore, the platform will incorporate analytics and user feedback mechanisms to gather insights into user behavior and preferences. This data will drive continuous improvement, enabling </a:t>
            </a:r>
            <a:r>
              <a:rPr lang="en-US" sz="1600" dirty="0" err="1"/>
              <a:t>Rhythmix</a:t>
            </a:r>
            <a:r>
              <a:rPr lang="en-US" sz="1600" dirty="0"/>
              <a:t> to iterate and enhance the platform continually, ultimately fostering user satisfaction, engagement, and loyalty.</a:t>
            </a:r>
            <a:endParaRPr lang="en-IN" sz="1600" dirty="0"/>
          </a:p>
          <a:p>
            <a:endParaRPr lang="en-IN"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235527" y="1302327"/>
            <a:ext cx="8437418" cy="2769989"/>
          </a:xfrm>
          <a:prstGeom prst="rect">
            <a:avLst/>
          </a:prstGeom>
          <a:noFill/>
        </p:spPr>
        <p:txBody>
          <a:bodyPr wrap="square" rtlCol="0">
            <a:spAutoFit/>
          </a:bodyPr>
          <a:lstStyle/>
          <a:p>
            <a:r>
              <a:rPr lang="en-US" sz="1600" b="1" dirty="0"/>
              <a:t>Modeling:</a:t>
            </a:r>
          </a:p>
          <a:p>
            <a:r>
              <a:rPr lang="en-US" sz="1600" b="1" dirty="0"/>
              <a:t>User Model</a:t>
            </a:r>
            <a:r>
              <a:rPr lang="en-US" sz="1600" dirty="0"/>
              <a:t>: This includes user authentication details (username, email, password) and additional profile information.</a:t>
            </a:r>
          </a:p>
          <a:p>
            <a:r>
              <a:rPr lang="en-US" sz="1600" b="1" dirty="0"/>
              <a:t>Song Model</a:t>
            </a:r>
            <a:r>
              <a:rPr lang="en-US" sz="1600" dirty="0"/>
              <a:t>: Contains details about each song, including title, artist, album, genre, and the file path to the audio file.</a:t>
            </a:r>
          </a:p>
          <a:p>
            <a:r>
              <a:rPr lang="en-US" sz="1600" b="1" dirty="0"/>
              <a:t>Playlist Model</a:t>
            </a:r>
            <a:r>
              <a:rPr lang="en-US" sz="1600" dirty="0"/>
              <a:t>: Represents user-created playlists, containing a list of songs associated with each playlist.</a:t>
            </a:r>
          </a:p>
          <a:p>
            <a:r>
              <a:rPr lang="en-US" sz="1600" b="1" dirty="0"/>
              <a:t>Watch Later Model</a:t>
            </a:r>
            <a:r>
              <a:rPr lang="en-US" sz="1600" dirty="0"/>
              <a:t>: Stores the songs that users have marked to watch later.</a:t>
            </a:r>
          </a:p>
          <a:p>
            <a:r>
              <a:rPr lang="en-US" sz="1600" b="1" dirty="0"/>
              <a:t>Interaction Model</a:t>
            </a:r>
            <a:r>
              <a:rPr lang="en-US" sz="1600" dirty="0"/>
              <a:t>: Tracks user interactions with the platform, such as song plays, likes, and playlist creations.</a:t>
            </a:r>
          </a:p>
          <a:p>
            <a:endParaRPr lang="en-IN"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c0fa2617-96bd-425d-8578-e93563fe37c5"/>
    <ds:schemaRef ds:uri="http://purl.org/dc/terms/"/>
    <ds:schemaRef ds:uri="9162bd5b-4ed9-4da3-b376-05204580ba3f"/>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145</TotalTime>
  <Words>1389</Words>
  <Application>Microsoft Office PowerPoint</Application>
  <PresentationFormat>On-screen Show (16:9)</PresentationFormat>
  <Paragraphs>82</Paragraphs>
  <Slides>19</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7"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PowerPoint Presentation</vt:lpstr>
      <vt:lpstr>Homepage</vt:lpstr>
      <vt:lpstr>About-Us-Page</vt:lpstr>
      <vt:lpstr>Login-Page</vt:lpstr>
      <vt:lpstr>Register-Page</vt:lpstr>
      <vt:lpstr>Watch_Later-Page</vt:lpstr>
      <vt:lpstr>Future Enhancements: </vt:lpstr>
      <vt:lpstr>PowerPoint Presentation</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Jerome Christopher J</dc:creator>
  <cp:lastModifiedBy>Dell</cp:lastModifiedBy>
  <cp:revision>9</cp:revision>
  <dcterms:modified xsi:type="dcterms:W3CDTF">2024-04-07T17:59:10Z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