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2" r:id="rId6"/>
    <p:sldId id="319" r:id="rId7"/>
    <p:sldId id="323" r:id="rId8"/>
    <p:sldId id="297" r:id="rId9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76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0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signals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les </a:t>
            </a:r>
            <a:r>
              <a:rPr lang="fr-FR" dirty="0" err="1"/>
              <a:t>signals</a:t>
            </a:r>
            <a:r>
              <a:rPr lang="fr-FR" dirty="0"/>
              <a:t> ?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3580658"/>
            <a:ext cx="10933471" cy="109704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000" dirty="0">
                <a:solidFill>
                  <a:srgbClr val="C00000"/>
                </a:solidFill>
              </a:rPr>
              <a:t>Améliorer la réactivité des sites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7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value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506654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par l’intermédiaire de </a:t>
            </a:r>
            <a:r>
              <a:rPr lang="fr-FR" sz="2000" b="1" dirty="0"/>
              <a:t>Zone.js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Tout le DOM est contrôlé et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En réaction à CHAQUE évènement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4DE770-0768-79B4-099A-5C0531D2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00" y="3529782"/>
            <a:ext cx="4994170" cy="30733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A0D6B3-502A-B1E0-B682-1201B228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529782"/>
            <a:ext cx="4021679" cy="3073336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874734" y="1850172"/>
            <a:ext cx="5066544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Implémentation facile </a:t>
            </a:r>
          </a:p>
          <a:p>
            <a:pPr algn="ctr"/>
            <a:r>
              <a:rPr lang="fr-FR" sz="2000" dirty="0"/>
              <a:t>(par défaut)</a:t>
            </a:r>
          </a:p>
          <a:p>
            <a:pPr algn="ctr"/>
            <a:r>
              <a:rPr lang="fr-FR" sz="2000" dirty="0"/>
              <a:t>Mais </a:t>
            </a:r>
            <a:r>
              <a:rPr lang="fr-FR" sz="2000" b="1" dirty="0">
                <a:solidFill>
                  <a:srgbClr val="C00000"/>
                </a:solidFill>
              </a:rPr>
              <a:t>MAUVAISES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Observable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1002200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à l’aide d’observables (</a:t>
            </a:r>
            <a:r>
              <a:rPr lang="fr-FR" sz="2000" dirty="0" err="1"/>
              <a:t>BehaviorSubject</a:t>
            </a:r>
            <a:r>
              <a:rPr lang="fr-FR" sz="2000" dirty="0"/>
              <a:t>)</a:t>
            </a:r>
            <a:endParaRPr lang="fr-FR" sz="2000" b="1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Seuls les composants abonnés sont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Nécessite de s’abonner ET de se désabonner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4DE770-0768-79B4-099A-5C0531D2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00" y="3529782"/>
            <a:ext cx="4994170" cy="3073335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74BD21-A63F-8856-3D6B-0129569F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529782"/>
            <a:ext cx="4287594" cy="30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Brita Tamm​</a:t>
            </a:r>
          </a:p>
          <a:p>
            <a:pPr rtl="0"/>
            <a:r>
              <a:rPr lang="fr-FR"/>
              <a:t>502-555-0152</a:t>
            </a:r>
          </a:p>
          <a:p>
            <a:pPr rtl="0"/>
            <a:r>
              <a:rPr lang="fr-FR"/>
              <a:t>brita@firstupconsultants.com </a:t>
            </a:r>
          </a:p>
          <a:p>
            <a:pPr rtl="0"/>
            <a:r>
              <a:rPr lang="fr-FR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{8D44F034-3F6D-4CB4-9CEE-E50CD5F05A28}tf78438558_win32</Template>
  <TotalTime>622</TotalTime>
  <Words>92</Words>
  <Application>Microsoft Office PowerPoint</Application>
  <PresentationFormat>Grand écran</PresentationFormat>
  <Paragraphs>22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Wingdings</vt:lpstr>
      <vt:lpstr>Personnalisé</vt:lpstr>
      <vt:lpstr>Angular signals</vt:lpstr>
      <vt:lpstr>Pourquoi les signals ? </vt:lpstr>
      <vt:lpstr>Réactivité « value based »</vt:lpstr>
      <vt:lpstr>Réactivité « Observable based »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signals</dc:title>
  <dc:subject/>
  <dc:creator>Jerome Desouches</dc:creator>
  <cp:lastModifiedBy>Jerome Desouches</cp:lastModifiedBy>
  <cp:revision>4</cp:revision>
  <dcterms:created xsi:type="dcterms:W3CDTF">2024-05-09T12:28:23Z</dcterms:created>
  <dcterms:modified xsi:type="dcterms:W3CDTF">2024-05-09T22:50:39Z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