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5ACB7-6B93-4FB7-BB78-DBAABDF956CF}" v="15" dt="2021-04-26T14:05:48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ome Johnson" userId="185b935ab1b18ceb" providerId="LiveId" clId="{2D35ACB7-6B93-4FB7-BB78-DBAABDF956CF}"/>
    <pc:docChg chg="undo custSel addSld delSld modSld">
      <pc:chgData name="Jerome Johnson" userId="185b935ab1b18ceb" providerId="LiveId" clId="{2D35ACB7-6B93-4FB7-BB78-DBAABDF956CF}" dt="2021-04-26T14:35:26.617" v="3201" actId="20577"/>
      <pc:docMkLst>
        <pc:docMk/>
      </pc:docMkLst>
      <pc:sldChg chg="addSp delSp delDesignElem">
        <pc:chgData name="Jerome Johnson" userId="185b935ab1b18ceb" providerId="LiveId" clId="{2D35ACB7-6B93-4FB7-BB78-DBAABDF956CF}" dt="2021-04-26T11:05:09.605" v="458"/>
        <pc:sldMkLst>
          <pc:docMk/>
          <pc:sldMk cId="1646424442" sldId="256"/>
        </pc:sldMkLst>
        <pc:spChg chg="add del">
          <ac:chgData name="Jerome Johnson" userId="185b935ab1b18ceb" providerId="LiveId" clId="{2D35ACB7-6B93-4FB7-BB78-DBAABDF956CF}" dt="2021-04-26T11:05:09.605" v="458"/>
          <ac:spMkLst>
            <pc:docMk/>
            <pc:sldMk cId="1646424442" sldId="256"/>
            <ac:spMk id="21" creationId="{0671A8AE-40A1-4631-A6B8-581AFF065482}"/>
          </ac:spMkLst>
        </pc:spChg>
        <pc:spChg chg="add del">
          <ac:chgData name="Jerome Johnson" userId="185b935ab1b18ceb" providerId="LiveId" clId="{2D35ACB7-6B93-4FB7-BB78-DBAABDF956CF}" dt="2021-04-26T11:05:09.605" v="458"/>
          <ac:spMkLst>
            <pc:docMk/>
            <pc:sldMk cId="1646424442" sldId="256"/>
            <ac:spMk id="23" creationId="{A44CD100-6267-4E62-AA64-2182A3A6A1C0}"/>
          </ac:spMkLst>
        </pc:spChg>
        <pc:spChg chg="add del">
          <ac:chgData name="Jerome Johnson" userId="185b935ab1b18ceb" providerId="LiveId" clId="{2D35ACB7-6B93-4FB7-BB78-DBAABDF956CF}" dt="2021-04-26T11:05:09.605" v="458"/>
          <ac:spMkLst>
            <pc:docMk/>
            <pc:sldMk cId="1646424442" sldId="256"/>
            <ac:spMk id="25" creationId="{AF2F604E-43BE-4DC3-B983-E071523364F8}"/>
          </ac:spMkLst>
        </pc:spChg>
        <pc:spChg chg="add del">
          <ac:chgData name="Jerome Johnson" userId="185b935ab1b18ceb" providerId="LiveId" clId="{2D35ACB7-6B93-4FB7-BB78-DBAABDF956CF}" dt="2021-04-26T11:05:09.605" v="458"/>
          <ac:spMkLst>
            <pc:docMk/>
            <pc:sldMk cId="1646424442" sldId="256"/>
            <ac:spMk id="27" creationId="{08C9B587-E65E-4B52-B37C-ABEBB6E87928}"/>
          </ac:spMkLst>
        </pc:spChg>
      </pc:sldChg>
      <pc:sldChg chg="addSp delSp modSp mod setBg setClrOvrMap delDesignElem chgLayout">
        <pc:chgData name="Jerome Johnson" userId="185b935ab1b18ceb" providerId="LiveId" clId="{2D35ACB7-6B93-4FB7-BB78-DBAABDF956CF}" dt="2021-04-26T14:35:26.617" v="3201" actId="20577"/>
        <pc:sldMkLst>
          <pc:docMk/>
          <pc:sldMk cId="2742029143" sldId="257"/>
        </pc:sldMkLst>
        <pc:spChg chg="mod ord">
          <ac:chgData name="Jerome Johnson" userId="185b935ab1b18ceb" providerId="LiveId" clId="{2D35ACB7-6B93-4FB7-BB78-DBAABDF956CF}" dt="2021-04-26T11:06:54.757" v="477" actId="1076"/>
          <ac:spMkLst>
            <pc:docMk/>
            <pc:sldMk cId="2742029143" sldId="257"/>
            <ac:spMk id="2" creationId="{2E8F4767-D041-4F1B-A7A6-5C575B7533E7}"/>
          </ac:spMkLst>
        </pc:spChg>
        <pc:spChg chg="add del mod">
          <ac:chgData name="Jerome Johnson" userId="185b935ab1b18ceb" providerId="LiveId" clId="{2D35ACB7-6B93-4FB7-BB78-DBAABDF956CF}" dt="2021-04-26T11:02:58.535" v="440" actId="478"/>
          <ac:spMkLst>
            <pc:docMk/>
            <pc:sldMk cId="2742029143" sldId="257"/>
            <ac:spMk id="4" creationId="{AF810C93-6F00-4B14-B2F3-66F418D3ACC4}"/>
          </ac:spMkLst>
        </pc:spChg>
        <pc:spChg chg="add del mod ord">
          <ac:chgData name="Jerome Johnson" userId="185b935ab1b18ceb" providerId="LiveId" clId="{2D35ACB7-6B93-4FB7-BB78-DBAABDF956CF}" dt="2021-04-26T14:35:26.617" v="3201" actId="20577"/>
          <ac:spMkLst>
            <pc:docMk/>
            <pc:sldMk cId="2742029143" sldId="257"/>
            <ac:spMk id="9" creationId="{6EAB813D-23EA-4188-B544-DD21037CA6D6}"/>
          </ac:spMkLst>
        </pc:spChg>
        <pc:spChg chg="add del">
          <ac:chgData name="Jerome Johnson" userId="185b935ab1b18ceb" providerId="LiveId" clId="{2D35ACB7-6B93-4FB7-BB78-DBAABDF956CF}" dt="2021-04-26T11:05:23.431" v="461" actId="26606"/>
          <ac:spMkLst>
            <pc:docMk/>
            <pc:sldMk cId="2742029143" sldId="257"/>
            <ac:spMk id="12" creationId="{DF44879F-6698-4394-89D4-7B3CDB92E9A0}"/>
          </ac:spMkLst>
        </pc:spChg>
        <pc:spChg chg="add del">
          <ac:chgData name="Jerome Johnson" userId="185b935ab1b18ceb" providerId="LiveId" clId="{2D35ACB7-6B93-4FB7-BB78-DBAABDF956CF}" dt="2021-04-26T11:05:23.431" v="461" actId="26606"/>
          <ac:spMkLst>
            <pc:docMk/>
            <pc:sldMk cId="2742029143" sldId="257"/>
            <ac:spMk id="14" creationId="{C65FD3B2-577C-49A0-B40E-4845C5D597CF}"/>
          </ac:spMkLst>
        </pc:spChg>
        <pc:spChg chg="add del">
          <ac:chgData name="Jerome Johnson" userId="185b935ab1b18ceb" providerId="LiveId" clId="{2D35ACB7-6B93-4FB7-BB78-DBAABDF956CF}" dt="2021-04-26T11:05:23.431" v="461" actId="26606"/>
          <ac:spMkLst>
            <pc:docMk/>
            <pc:sldMk cId="2742029143" sldId="257"/>
            <ac:spMk id="16" creationId="{7A0B5DEA-ADF6-4BA5-9307-147F0A4685A0}"/>
          </ac:spMkLst>
        </pc:spChg>
        <pc:spChg chg="add del">
          <ac:chgData name="Jerome Johnson" userId="185b935ab1b18ceb" providerId="LiveId" clId="{2D35ACB7-6B93-4FB7-BB78-DBAABDF956CF}" dt="2021-04-26T11:05:23.431" v="461" actId="26606"/>
          <ac:spMkLst>
            <pc:docMk/>
            <pc:sldMk cId="2742029143" sldId="257"/>
            <ac:spMk id="18" creationId="{9DECDBF4-02B6-4BB4-B65B-B8107AD6A9E8}"/>
          </ac:spMkLst>
        </pc:spChg>
        <pc:spChg chg="add del">
          <ac:chgData name="Jerome Johnson" userId="185b935ab1b18ceb" providerId="LiveId" clId="{2D35ACB7-6B93-4FB7-BB78-DBAABDF956CF}" dt="2021-04-26T11:06:33.208" v="473" actId="700"/>
          <ac:spMkLst>
            <pc:docMk/>
            <pc:sldMk cId="2742029143" sldId="257"/>
            <ac:spMk id="20" creationId="{7C432AFE-B3D2-4BFF-BF8F-96C27AFF1AC7}"/>
          </ac:spMkLst>
        </pc:spChg>
        <pc:spChg chg="add del">
          <ac:chgData name="Jerome Johnson" userId="185b935ab1b18ceb" providerId="LiveId" clId="{2D35ACB7-6B93-4FB7-BB78-DBAABDF956CF}" dt="2021-04-26T11:06:33.208" v="473" actId="700"/>
          <ac:spMkLst>
            <pc:docMk/>
            <pc:sldMk cId="2742029143" sldId="257"/>
            <ac:spMk id="21" creationId="{AF2F604E-43BE-4DC3-B983-E071523364F8}"/>
          </ac:spMkLst>
        </pc:spChg>
        <pc:spChg chg="add del">
          <ac:chgData name="Jerome Johnson" userId="185b935ab1b18ceb" providerId="LiveId" clId="{2D35ACB7-6B93-4FB7-BB78-DBAABDF956CF}" dt="2021-04-26T11:06:33.208" v="473" actId="700"/>
          <ac:spMkLst>
            <pc:docMk/>
            <pc:sldMk cId="2742029143" sldId="257"/>
            <ac:spMk id="22" creationId="{08C9B587-E65E-4B52-B37C-ABEBB6E87928}"/>
          </ac:spMkLst>
        </pc:spChg>
        <pc:spChg chg="add del">
          <ac:chgData name="Jerome Johnson" userId="185b935ab1b18ceb" providerId="LiveId" clId="{2D35ACB7-6B93-4FB7-BB78-DBAABDF956CF}" dt="2021-04-26T11:05:17.312" v="460" actId="26606"/>
          <ac:spMkLst>
            <pc:docMk/>
            <pc:sldMk cId="2742029143" sldId="257"/>
            <ac:spMk id="23" creationId="{9AA72BD9-2C5A-4EDC-931F-5AA08EACA0F3}"/>
          </ac:spMkLst>
        </pc:spChg>
        <pc:spChg chg="add del">
          <ac:chgData name="Jerome Johnson" userId="185b935ab1b18ceb" providerId="LiveId" clId="{2D35ACB7-6B93-4FB7-BB78-DBAABDF956CF}" dt="2021-04-26T11:05:17.312" v="460" actId="26606"/>
          <ac:spMkLst>
            <pc:docMk/>
            <pc:sldMk cId="2742029143" sldId="257"/>
            <ac:spMk id="25" creationId="{8A6DB0E6-E65F-4229-A5A0-2500203B6CC3}"/>
          </ac:spMkLst>
        </pc:spChg>
        <pc:spChg chg="add del">
          <ac:chgData name="Jerome Johnson" userId="185b935ab1b18ceb" providerId="LiveId" clId="{2D35ACB7-6B93-4FB7-BB78-DBAABDF956CF}" dt="2021-04-26T11:05:17.312" v="460" actId="26606"/>
          <ac:spMkLst>
            <pc:docMk/>
            <pc:sldMk cId="2742029143" sldId="257"/>
            <ac:spMk id="27" creationId="{55D4142C-5077-457F-A6AD-3FECFDB39685}"/>
          </ac:spMkLst>
        </pc:spChg>
        <pc:spChg chg="add del">
          <ac:chgData name="Jerome Johnson" userId="185b935ab1b18ceb" providerId="LiveId" clId="{2D35ACB7-6B93-4FB7-BB78-DBAABDF956CF}" dt="2021-04-26T11:05:17.312" v="460" actId="26606"/>
          <ac:spMkLst>
            <pc:docMk/>
            <pc:sldMk cId="2742029143" sldId="257"/>
            <ac:spMk id="29" creationId="{7A5F0580-5EE9-419F-96EE-B6529EF6E7D0}"/>
          </ac:spMkLst>
        </pc:spChg>
        <pc:picChg chg="mod ord">
          <ac:chgData name="Jerome Johnson" userId="185b935ab1b18ceb" providerId="LiveId" clId="{2D35ACB7-6B93-4FB7-BB78-DBAABDF956CF}" dt="2021-04-26T11:10:27.095" v="703" actId="1076"/>
          <ac:picMkLst>
            <pc:docMk/>
            <pc:sldMk cId="2742029143" sldId="257"/>
            <ac:picMk id="5" creationId="{7D848C80-69AA-4628-B7F8-220BCAD8F994}"/>
          </ac:picMkLst>
        </pc:picChg>
      </pc:sldChg>
      <pc:sldChg chg="addSp delSp modSp new del mod">
        <pc:chgData name="Jerome Johnson" userId="185b935ab1b18ceb" providerId="LiveId" clId="{2D35ACB7-6B93-4FB7-BB78-DBAABDF956CF}" dt="2021-04-26T11:30:51.302" v="1918" actId="2696"/>
        <pc:sldMkLst>
          <pc:docMk/>
          <pc:sldMk cId="130789118" sldId="258"/>
        </pc:sldMkLst>
        <pc:spChg chg="add del mod">
          <ac:chgData name="Jerome Johnson" userId="185b935ab1b18ceb" providerId="LiveId" clId="{2D35ACB7-6B93-4FB7-BB78-DBAABDF956CF}" dt="2021-04-26T11:11:46.475" v="719" actId="767"/>
          <ac:spMkLst>
            <pc:docMk/>
            <pc:sldMk cId="130789118" sldId="258"/>
            <ac:spMk id="3" creationId="{BED64DC6-7787-49D9-B199-DE2F174ED12A}"/>
          </ac:spMkLst>
        </pc:spChg>
        <pc:picChg chg="add del mod">
          <ac:chgData name="Jerome Johnson" userId="185b935ab1b18ceb" providerId="LiveId" clId="{2D35ACB7-6B93-4FB7-BB78-DBAABDF956CF}" dt="2021-04-26T11:11:51.563" v="720"/>
          <ac:picMkLst>
            <pc:docMk/>
            <pc:sldMk cId="130789118" sldId="258"/>
            <ac:picMk id="2" creationId="{9DFEBD8D-B6A9-470D-8952-322053DB1AC9}"/>
          </ac:picMkLst>
        </pc:picChg>
      </pc:sldChg>
      <pc:sldChg chg="modSp add mod">
        <pc:chgData name="Jerome Johnson" userId="185b935ab1b18ceb" providerId="LiveId" clId="{2D35ACB7-6B93-4FB7-BB78-DBAABDF956CF}" dt="2021-04-26T14:30:56.002" v="3145" actId="20577"/>
        <pc:sldMkLst>
          <pc:docMk/>
          <pc:sldMk cId="3309622010" sldId="259"/>
        </pc:sldMkLst>
        <pc:spChg chg="mod">
          <ac:chgData name="Jerome Johnson" userId="185b935ab1b18ceb" providerId="LiveId" clId="{2D35ACB7-6B93-4FB7-BB78-DBAABDF956CF}" dt="2021-04-26T11:30:28.647" v="1916" actId="1076"/>
          <ac:spMkLst>
            <pc:docMk/>
            <pc:sldMk cId="3309622010" sldId="259"/>
            <ac:spMk id="2" creationId="{2E8F4767-D041-4F1B-A7A6-5C575B7533E7}"/>
          </ac:spMkLst>
        </pc:spChg>
        <pc:spChg chg="mod">
          <ac:chgData name="Jerome Johnson" userId="185b935ab1b18ceb" providerId="LiveId" clId="{2D35ACB7-6B93-4FB7-BB78-DBAABDF956CF}" dt="2021-04-26T14:30:56.002" v="3145" actId="20577"/>
          <ac:spMkLst>
            <pc:docMk/>
            <pc:sldMk cId="3309622010" sldId="259"/>
            <ac:spMk id="9" creationId="{6EAB813D-23EA-4188-B544-DD21037CA6D6}"/>
          </ac:spMkLst>
        </pc:spChg>
        <pc:picChg chg="mod">
          <ac:chgData name="Jerome Johnson" userId="185b935ab1b18ceb" providerId="LiveId" clId="{2D35ACB7-6B93-4FB7-BB78-DBAABDF956CF}" dt="2021-04-26T11:30:18.385" v="1914" actId="1076"/>
          <ac:picMkLst>
            <pc:docMk/>
            <pc:sldMk cId="3309622010" sldId="259"/>
            <ac:picMk id="5" creationId="{7D848C80-69AA-4628-B7F8-220BCAD8F994}"/>
          </ac:picMkLst>
        </pc:picChg>
      </pc:sldChg>
      <pc:sldChg chg="addSp modSp add mod">
        <pc:chgData name="Jerome Johnson" userId="185b935ab1b18ceb" providerId="LiveId" clId="{2D35ACB7-6B93-4FB7-BB78-DBAABDF956CF}" dt="2021-04-26T14:06:10.610" v="2927" actId="5793"/>
        <pc:sldMkLst>
          <pc:docMk/>
          <pc:sldMk cId="2665238130" sldId="260"/>
        </pc:sldMkLst>
        <pc:spChg chg="mod">
          <ac:chgData name="Jerome Johnson" userId="185b935ab1b18ceb" providerId="LiveId" clId="{2D35ACB7-6B93-4FB7-BB78-DBAABDF956CF}" dt="2021-04-26T11:39:38.635" v="2382" actId="1076"/>
          <ac:spMkLst>
            <pc:docMk/>
            <pc:sldMk cId="2665238130" sldId="260"/>
            <ac:spMk id="2" creationId="{2E8F4767-D041-4F1B-A7A6-5C575B7533E7}"/>
          </ac:spMkLst>
        </pc:spChg>
        <pc:spChg chg="mod">
          <ac:chgData name="Jerome Johnson" userId="185b935ab1b18ceb" providerId="LiveId" clId="{2D35ACB7-6B93-4FB7-BB78-DBAABDF956CF}" dt="2021-04-26T14:06:10.610" v="2927" actId="5793"/>
          <ac:spMkLst>
            <pc:docMk/>
            <pc:sldMk cId="2665238130" sldId="260"/>
            <ac:spMk id="9" creationId="{6EAB813D-23EA-4188-B544-DD21037CA6D6}"/>
          </ac:spMkLst>
        </pc:spChg>
        <pc:picChg chg="add mod modCrop">
          <ac:chgData name="Jerome Johnson" userId="185b935ab1b18ceb" providerId="LiveId" clId="{2D35ACB7-6B93-4FB7-BB78-DBAABDF956CF}" dt="2021-04-26T11:40:19.009" v="2390" actId="1076"/>
          <ac:picMkLst>
            <pc:docMk/>
            <pc:sldMk cId="2665238130" sldId="260"/>
            <ac:picMk id="4" creationId="{D7E5FF45-5FE6-4620-93A4-463F916E5334}"/>
          </ac:picMkLst>
        </pc:picChg>
        <pc:picChg chg="mod">
          <ac:chgData name="Jerome Johnson" userId="185b935ab1b18ceb" providerId="LiveId" clId="{2D35ACB7-6B93-4FB7-BB78-DBAABDF956CF}" dt="2021-04-26T11:40:02.396" v="2386" actId="1076"/>
          <ac:picMkLst>
            <pc:docMk/>
            <pc:sldMk cId="2665238130" sldId="260"/>
            <ac:picMk id="5" creationId="{7D848C80-69AA-4628-B7F8-220BCAD8F994}"/>
          </ac:picMkLst>
        </pc:picChg>
        <pc:picChg chg="add mod">
          <ac:chgData name="Jerome Johnson" userId="185b935ab1b18ceb" providerId="LiveId" clId="{2D35ACB7-6B93-4FB7-BB78-DBAABDF956CF}" dt="2021-04-26T11:32:40.594" v="1948"/>
          <ac:picMkLst>
            <pc:docMk/>
            <pc:sldMk cId="2665238130" sldId="260"/>
            <ac:picMk id="6" creationId="{A8EAB26D-0A84-4C8A-A73D-E13CD369A772}"/>
          </ac:picMkLst>
        </pc:picChg>
        <pc:picChg chg="add mod">
          <ac:chgData name="Jerome Johnson" userId="185b935ab1b18ceb" providerId="LiveId" clId="{2D35ACB7-6B93-4FB7-BB78-DBAABDF956CF}" dt="2021-04-26T11:40:14.299" v="2389" actId="1076"/>
          <ac:picMkLst>
            <pc:docMk/>
            <pc:sldMk cId="2665238130" sldId="260"/>
            <ac:picMk id="7" creationId="{98CBA680-B5CA-4EB7-A087-BF9697521C0C}"/>
          </ac:picMkLst>
        </pc:picChg>
      </pc:sldChg>
      <pc:sldChg chg="modSp add mod">
        <pc:chgData name="Jerome Johnson" userId="185b935ab1b18ceb" providerId="LiveId" clId="{2D35ACB7-6B93-4FB7-BB78-DBAABDF956CF}" dt="2021-04-26T14:14:42.173" v="2950" actId="1076"/>
        <pc:sldMkLst>
          <pc:docMk/>
          <pc:sldMk cId="1906325884" sldId="261"/>
        </pc:sldMkLst>
        <pc:spChg chg="mod">
          <ac:chgData name="Jerome Johnson" userId="185b935ab1b18ceb" providerId="LiveId" clId="{2D35ACB7-6B93-4FB7-BB78-DBAABDF956CF}" dt="2021-04-26T11:45:37.315" v="2550" actId="20577"/>
          <ac:spMkLst>
            <pc:docMk/>
            <pc:sldMk cId="1906325884" sldId="261"/>
            <ac:spMk id="2" creationId="{2E8F4767-D041-4F1B-A7A6-5C575B7533E7}"/>
          </ac:spMkLst>
        </pc:spChg>
        <pc:spChg chg="mod">
          <ac:chgData name="Jerome Johnson" userId="185b935ab1b18ceb" providerId="LiveId" clId="{2D35ACB7-6B93-4FB7-BB78-DBAABDF956CF}" dt="2021-04-26T12:16:11.136" v="2917" actId="255"/>
          <ac:spMkLst>
            <pc:docMk/>
            <pc:sldMk cId="1906325884" sldId="261"/>
            <ac:spMk id="9" creationId="{6EAB813D-23EA-4188-B544-DD21037CA6D6}"/>
          </ac:spMkLst>
        </pc:spChg>
        <pc:picChg chg="mod">
          <ac:chgData name="Jerome Johnson" userId="185b935ab1b18ceb" providerId="LiveId" clId="{2D35ACB7-6B93-4FB7-BB78-DBAABDF956CF}" dt="2021-04-26T14:14:41.725" v="2949" actId="1076"/>
          <ac:picMkLst>
            <pc:docMk/>
            <pc:sldMk cId="1906325884" sldId="261"/>
            <ac:picMk id="4" creationId="{D7E5FF45-5FE6-4620-93A4-463F916E5334}"/>
          </ac:picMkLst>
        </pc:picChg>
        <pc:picChg chg="mod">
          <ac:chgData name="Jerome Johnson" userId="185b935ab1b18ceb" providerId="LiveId" clId="{2D35ACB7-6B93-4FB7-BB78-DBAABDF956CF}" dt="2021-04-26T14:14:42.173" v="2950" actId="1076"/>
          <ac:picMkLst>
            <pc:docMk/>
            <pc:sldMk cId="1906325884" sldId="261"/>
            <ac:picMk id="7" creationId="{98CBA680-B5CA-4EB7-A087-BF9697521C0C}"/>
          </ac:picMkLst>
        </pc:picChg>
      </pc:sldChg>
      <pc:sldChg chg="modSp add mod">
        <pc:chgData name="Jerome Johnson" userId="185b935ab1b18ceb" providerId="LiveId" clId="{2D35ACB7-6B93-4FB7-BB78-DBAABDF956CF}" dt="2021-04-26T14:32:59.666" v="3158" actId="20577"/>
        <pc:sldMkLst>
          <pc:docMk/>
          <pc:sldMk cId="200339460" sldId="262"/>
        </pc:sldMkLst>
        <pc:spChg chg="mod">
          <ac:chgData name="Jerome Johnson" userId="185b935ab1b18ceb" providerId="LiveId" clId="{2D35ACB7-6B93-4FB7-BB78-DBAABDF956CF}" dt="2021-04-26T14:32:59.666" v="3158" actId="20577"/>
          <ac:spMkLst>
            <pc:docMk/>
            <pc:sldMk cId="200339460" sldId="262"/>
            <ac:spMk id="9" creationId="{6EAB813D-23EA-4188-B544-DD21037CA6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22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5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8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5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8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0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6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5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9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olorful, sweet&#10;&#10;Description automatically generated">
            <a:extLst>
              <a:ext uri="{FF2B5EF4-FFF2-40B4-BE49-F238E27FC236}">
                <a16:creationId xmlns:a16="http://schemas.microsoft.com/office/drawing/2014/main" id="{FB09DEC2-1636-4731-B0B7-C351578ABB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0" r="910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effectLst>
            <a:outerShdw dist="50800" dir="5400000" sx="73000" sy="73000" algn="ctr" rotWithShape="0">
              <a:srgbClr val="000000"/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32A59-356B-4238-B9F6-64B20273A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3700" dirty="0"/>
              <a:t>Wolbachia, Dengue Fever and Randomized Test-Negative Studies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68AEE-90B0-4E70-A1B1-EB8A3AEA1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GB" sz="2000" dirty="0"/>
              <a:t>Jerome Johnson </a:t>
            </a:r>
          </a:p>
          <a:p>
            <a:r>
              <a:rPr lang="en-GB" sz="2000" dirty="0"/>
              <a:t>Supervised by Nick Jewell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424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olorful, sweet&#10;&#10;Description automatically generated">
            <a:extLst>
              <a:ext uri="{FF2B5EF4-FFF2-40B4-BE49-F238E27FC236}">
                <a16:creationId xmlns:a16="http://schemas.microsoft.com/office/drawing/2014/main" id="{7D848C80-69AA-4628-B7F8-220BCAD8F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2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AB813D-23EA-4188-B544-DD21037CA6D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2961" y="1898641"/>
            <a:ext cx="10506075" cy="3963669"/>
          </a:xfrm>
        </p:spPr>
        <p:txBody>
          <a:bodyPr>
            <a:normAutofit/>
          </a:bodyPr>
          <a:lstStyle/>
          <a:p>
            <a:r>
              <a:rPr lang="en-US" sz="2200" dirty="0"/>
              <a:t>From the “Applying Wolbachia to Eliminate Dengue” (AWED) trial carried out in Yogyakarta City, Indonesia which ran from Jan 2018 to May 2020</a:t>
            </a:r>
          </a:p>
          <a:p>
            <a:r>
              <a:rPr lang="en-US" sz="2200" dirty="0"/>
              <a:t>Dengue virus is transmitted via Aedes Aegypti mosquitoes </a:t>
            </a:r>
          </a:p>
          <a:p>
            <a:r>
              <a:rPr lang="en-US" sz="2200" dirty="0"/>
              <a:t>Aedes Aegypti mosquitoes infected by Wolbachia bacteria block the dengue virus from being transmitted, with bacteria being maternally inherited</a:t>
            </a:r>
          </a:p>
          <a:p>
            <a:r>
              <a:rPr lang="en-US" sz="2200" dirty="0"/>
              <a:t>AWED trial design was a cluster randomized intervention trial – dividing Yogyakarta city into 24 regions</a:t>
            </a:r>
          </a:p>
          <a:p>
            <a:r>
              <a:rPr lang="en-US" sz="2200" dirty="0"/>
              <a:t>Intervention was deployment of Wolbachia infected mosquitoes into a region </a:t>
            </a:r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F4767-D041-4F1B-A7A6-5C575B7533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2962" y="420688"/>
            <a:ext cx="10506075" cy="1057275"/>
          </a:xfrm>
        </p:spPr>
        <p:txBody>
          <a:bodyPr anchor="b">
            <a:normAutofit/>
          </a:bodyPr>
          <a:lstStyle/>
          <a:p>
            <a:r>
              <a:rPr lang="en-GB" sz="50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742029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olorful, sweet&#10;&#10;Description automatically generated">
            <a:extLst>
              <a:ext uri="{FF2B5EF4-FFF2-40B4-BE49-F238E27FC236}">
                <a16:creationId xmlns:a16="http://schemas.microsoft.com/office/drawing/2014/main" id="{7D848C80-69AA-4628-B7F8-220BCAD8F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2"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AB813D-23EA-4188-B544-DD21037CA6D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2961" y="1708141"/>
            <a:ext cx="10506075" cy="4538671"/>
          </a:xfrm>
        </p:spPr>
        <p:txBody>
          <a:bodyPr>
            <a:normAutofit fontScale="92500"/>
          </a:bodyPr>
          <a:lstStyle/>
          <a:p>
            <a:r>
              <a:rPr lang="en-US" dirty="0"/>
              <a:t>12 regions received intervention with pulses of Wolbachia mosquitoes being placed into the wild over a period of months, other 12 regions receiving nothing</a:t>
            </a:r>
          </a:p>
          <a:p>
            <a:r>
              <a:rPr lang="en-US" dirty="0"/>
              <a:t>Patient participation to measure efficacy involved patients going to government-run clinics if they had symptoms related to dengue, aged 3-45 years, and were in that area for 10 days prior to symptom onset</a:t>
            </a:r>
          </a:p>
          <a:p>
            <a:r>
              <a:rPr lang="en-US" dirty="0"/>
              <a:t>Excluded if they were already enrolled in study within 4 weeks, or if their symptoms suggested other diagnoses not including arboviral infection</a:t>
            </a:r>
          </a:p>
          <a:p>
            <a:r>
              <a:rPr lang="en-US" dirty="0"/>
              <a:t>Test-negative aspect comes from patients being “controls” if they tested negative for dengue + other viruses, and were “cases” if tested positive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F4767-D041-4F1B-A7A6-5C575B7533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2960" y="325433"/>
            <a:ext cx="10506075" cy="1057275"/>
          </a:xfrm>
        </p:spPr>
        <p:txBody>
          <a:bodyPr anchor="b">
            <a:normAutofit/>
          </a:bodyPr>
          <a:lstStyle/>
          <a:p>
            <a:r>
              <a:rPr lang="en-GB" sz="50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309622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olorful, sweet&#10;&#10;Description automatically generated">
            <a:extLst>
              <a:ext uri="{FF2B5EF4-FFF2-40B4-BE49-F238E27FC236}">
                <a16:creationId xmlns:a16="http://schemas.microsoft.com/office/drawing/2014/main" id="{7D848C80-69AA-4628-B7F8-220BCAD8F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2"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AB813D-23EA-4188-B544-DD21037CA6D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2959" y="1851013"/>
            <a:ext cx="10506075" cy="4538671"/>
          </a:xfrm>
        </p:spPr>
        <p:txBody>
          <a:bodyPr>
            <a:normAutofit/>
          </a:bodyPr>
          <a:lstStyle/>
          <a:p>
            <a:r>
              <a:rPr lang="en-US" dirty="0"/>
              <a:t>Efficacy was measured by comparing aggregated odds of residence in a Wolbachia-treated cluster between dengue cases and controls </a:t>
            </a:r>
          </a:p>
          <a:p>
            <a:r>
              <a:rPr lang="en-US" dirty="0"/>
              <a:t>Results for ITT analysis showed Wolbachia deployments were associated with 77.1% (95% CI 65.3, 84.9) reduction in dengue case incidence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F4767-D041-4F1B-A7A6-5C575B7533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2960" y="325433"/>
            <a:ext cx="10506075" cy="1057275"/>
          </a:xfrm>
        </p:spPr>
        <p:txBody>
          <a:bodyPr anchor="b">
            <a:normAutofit/>
          </a:bodyPr>
          <a:lstStyle/>
          <a:p>
            <a:r>
              <a:rPr lang="en-GB" sz="50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00339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olorful, sweet&#10;&#10;Description automatically generated">
            <a:extLst>
              <a:ext uri="{FF2B5EF4-FFF2-40B4-BE49-F238E27FC236}">
                <a16:creationId xmlns:a16="http://schemas.microsoft.com/office/drawing/2014/main" id="{7D848C80-69AA-4628-B7F8-220BCAD8F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2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AB813D-23EA-4188-B544-DD21037CA6D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2960" y="1484308"/>
            <a:ext cx="7498082" cy="4538671"/>
          </a:xfrm>
        </p:spPr>
        <p:txBody>
          <a:bodyPr>
            <a:normAutofit/>
          </a:bodyPr>
          <a:lstStyle/>
          <a:p>
            <a:r>
              <a:rPr lang="en-US" sz="2200" dirty="0"/>
              <a:t>Analyse how intervention efficacy evolves over time as control contamination with Wolbachia increases, since patient enrolment was from Jan 2018 to March 2020</a:t>
            </a:r>
          </a:p>
          <a:p>
            <a:r>
              <a:rPr lang="en-US" sz="2200" dirty="0"/>
              <a:t>Compare the spatial clustering of dengue infections across intervention and control areas </a:t>
            </a:r>
          </a:p>
          <a:p>
            <a:r>
              <a:rPr lang="en-US" sz="2200" dirty="0"/>
              <a:t>Examine performance of statistical efficacy estimates for specific dengue sub-strains (4) where data becomes more sparse 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F4767-D041-4F1B-A7A6-5C575B7533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2960" y="162722"/>
            <a:ext cx="10506075" cy="1057275"/>
          </a:xfrm>
        </p:spPr>
        <p:txBody>
          <a:bodyPr anchor="b">
            <a:normAutofit/>
          </a:bodyPr>
          <a:lstStyle/>
          <a:p>
            <a:r>
              <a:rPr lang="en-GB" sz="5000" dirty="0"/>
              <a:t>Project Aims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8CBA680-B5CA-4EB7-A087-BF9697521C0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228" y="162722"/>
            <a:ext cx="2661557" cy="3066619"/>
          </a:xfrm>
          <a:prstGeom prst="rect">
            <a:avLst/>
          </a:prstGeom>
        </p:spPr>
      </p:pic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D7E5FF45-5FE6-4620-93A4-463F916E53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7"/>
          <a:stretch/>
        </p:blipFill>
        <p:spPr>
          <a:xfrm>
            <a:off x="8762514" y="3309503"/>
            <a:ext cx="3007993" cy="346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38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olorful, sweet&#10;&#10;Description automatically generated">
            <a:extLst>
              <a:ext uri="{FF2B5EF4-FFF2-40B4-BE49-F238E27FC236}">
                <a16:creationId xmlns:a16="http://schemas.microsoft.com/office/drawing/2014/main" id="{7D848C80-69AA-4628-B7F8-220BCAD8F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2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AB813D-23EA-4188-B544-DD21037CA6D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2960" y="1484308"/>
            <a:ext cx="7498082" cy="4538671"/>
          </a:xfrm>
        </p:spPr>
        <p:txBody>
          <a:bodyPr>
            <a:normAutofit/>
          </a:bodyPr>
          <a:lstStyle/>
          <a:p>
            <a:r>
              <a:rPr lang="en-US" sz="2200" dirty="0"/>
              <a:t>Spatial clustering analysis of dengue incidence data</a:t>
            </a:r>
          </a:p>
          <a:p>
            <a:r>
              <a:rPr lang="en-US" sz="2200" dirty="0"/>
              <a:t>Use statistical methods to quantify spatial-temporal clustering, being applied to AWED data and then compared using simulated incidence data </a:t>
            </a:r>
          </a:p>
          <a:p>
            <a:r>
              <a:rPr lang="en-US" sz="2200" dirty="0"/>
              <a:t>How to assess the variance of estimation of these measures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F4767-D041-4F1B-A7A6-5C575B7533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2960" y="162722"/>
            <a:ext cx="10506075" cy="1057275"/>
          </a:xfrm>
        </p:spPr>
        <p:txBody>
          <a:bodyPr anchor="b">
            <a:normAutofit/>
          </a:bodyPr>
          <a:lstStyle/>
          <a:p>
            <a:r>
              <a:rPr lang="en-GB" sz="5000" dirty="0"/>
              <a:t>Methods 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8CBA680-B5CA-4EB7-A087-BF9697521C0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228" y="162722"/>
            <a:ext cx="2661557" cy="3066619"/>
          </a:xfrm>
          <a:prstGeom prst="rect">
            <a:avLst/>
          </a:prstGeom>
        </p:spPr>
      </p:pic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D7E5FF45-5FE6-4620-93A4-463F916E53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7"/>
          <a:stretch/>
        </p:blipFill>
        <p:spPr>
          <a:xfrm>
            <a:off x="8695839" y="3309503"/>
            <a:ext cx="3007993" cy="346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25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346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Neue Haas Grotesk Text Pro</vt:lpstr>
      <vt:lpstr>AccentBoxVTI</vt:lpstr>
      <vt:lpstr>Wolbachia, Dengue Fever and Randomized Test-Negative Studies </vt:lpstr>
      <vt:lpstr>Background</vt:lpstr>
      <vt:lpstr>Background</vt:lpstr>
      <vt:lpstr>Background</vt:lpstr>
      <vt:lpstr>Project Aims</vt:lpstr>
      <vt:lpstr>Methods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Wolbachia, Dengue Fever and Randomized Test Negative Studies </dc:title>
  <dc:creator>Jerome Johnson</dc:creator>
  <cp:lastModifiedBy>Jerome Johnson</cp:lastModifiedBy>
  <cp:revision>3</cp:revision>
  <dcterms:created xsi:type="dcterms:W3CDTF">2021-04-25T21:30:02Z</dcterms:created>
  <dcterms:modified xsi:type="dcterms:W3CDTF">2021-04-26T14:35:38Z</dcterms:modified>
</cp:coreProperties>
</file>