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Lefebvre" initials="JL" lastIdx="2" clrIdx="0">
    <p:extLst>
      <p:ext uri="{19B8F6BF-5375-455C-9EA6-DF929625EA0E}">
        <p15:presenceInfo xmlns:p15="http://schemas.microsoft.com/office/powerpoint/2012/main" userId="S::jlefebvre@osisoft.com::22656b9a-4ef9-486c-aa28-b26512f5c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5T17:45:25.00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5T17:48:08.365" idx="2">
    <p:pos x="7401" y="73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7C5BE-6AAA-46AF-BFA3-8CF91FC6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0422A5-108D-46CB-879D-738ED8B9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CD53A4-BFBF-48E5-B1C9-AD14EE1E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7FAF2F-3269-4602-993C-72D0FAFC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A9D62F-B8DB-4F6F-8328-61BD954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8644A-F1AF-4BCA-9957-98662ACB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6043D0-8148-468A-ACBF-98EFF3E00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796D9-6CB0-46A8-8D13-39A8D19C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CB80F-F32E-4882-BC9C-607B7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FB69D-52B5-4BAE-B6AD-B13EB5FC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6E40F6-6F1D-41D5-BEC9-8C337F1BB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1329E1-F2C0-4B49-994E-860BACB44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0C8AB9-5ABA-4BED-8325-AD3424C3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B750C0-0B23-46EA-BAAE-533E5F88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ECF230-EF60-489E-BCF9-70C527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1B440-B141-4C2E-9A67-90D91F3C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41996-9549-4B46-9F89-9750B7F5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F22725-D461-4B07-9DFB-713CC76D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EDAD1C-09E2-4ED4-9ED1-AA3EF7EA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EEEC2-E5A8-4214-91A3-EC78DC46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F55C9-DF9F-4A73-A48E-B094FF3D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E55F76-5D71-493E-9D2B-DA40D47E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229F15-7784-49C6-B3BC-DA7CEDBB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AF0945-E3E8-4167-AABC-F7D0B9FD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36371-94BF-461D-831C-B6271534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D3351-3193-4428-A23B-E6A67E9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E8640-BD79-4876-8171-072DD58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0C4ADB-C752-4192-8FC0-D8B5428B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BADF7-BF14-4922-ACAA-4E75CEDB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8ABEC3-93BC-4786-9C84-2B5C9E10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86A59B-C5CD-4E46-A3B4-8AFBC410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B4450-22CE-4F93-822B-7D5452C8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D9DC1-18BD-4385-A02C-A5F0B1A83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420069-1F2A-41F0-B197-B931630A4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F72403-0CE7-465F-8353-78994B7EB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BDCCE1-B349-45B8-9524-83C586E7A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047100-5738-400A-A421-FE0FE7F9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BD51AA-B60D-4BC0-B19B-62EA57DF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D7C537-54EF-4D33-8A53-19630CE9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5B57C-B06B-4E9E-BAD5-6BA5AB42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B5DDE8-A028-4EEB-93F5-774E925A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E8EB93-1ECA-4C9C-ADCB-5904654B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04F5BD-0072-456E-9133-FBB6214B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5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56ECBE-C631-452C-A938-3216457A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F3C1A8-1890-46C0-9B20-6D78B98B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BC94EB-5B5D-44FF-8F66-E26F5B29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082F0-CB5C-4EA3-A267-921F2C5D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548FF-4021-40A1-BE3E-A538E2B5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7BA0AB-0E16-43D9-99E0-933CC693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E4AF4B-A15D-4E05-8A4E-FDC90C97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BEC99A-821D-4135-B255-E3D2AC5B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FFA1A-0AF8-4918-8B18-3BC4A863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4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09AAB-BB35-4691-BA9E-97A3344B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34CCF0-A15E-4856-9C41-7095F6371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E121FF-96BA-4015-9825-37C49156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66AA1C-E4AE-4777-B8E1-FC66ACD6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A9D022-5518-40AD-BDAC-47BCB029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7A703D-8708-4CEA-883B-A63A0B1E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7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2C4AB4-EDDC-4F9B-B77C-0DBF80D9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2C083B-8B46-40EA-8CD7-03D686D8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DF882C-617C-4119-A773-B04799840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D03AF5-9566-4D00-99E1-044637C05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CF353-E721-41E2-964E-52414EA34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CD5DB-FA4F-47C2-92BF-E0983BA07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OpenWeather</a:t>
            </a: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60C4B-A24B-4A2F-9B5C-C003EB0F2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weather data to you factory</a:t>
            </a:r>
          </a:p>
        </p:txBody>
      </p:sp>
    </p:spTree>
    <p:extLst>
      <p:ext uri="{BB962C8B-B14F-4D97-AF65-F5344CB8AC3E}">
        <p14:creationId xmlns:p14="http://schemas.microsoft.com/office/powerpoint/2010/main" val="7868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7F3C0-0151-4D8D-A795-5A59057B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 1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C6867BA-1287-4FBB-AC88-645497E00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92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5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0C2D6C5-7EAA-4C30-A4CF-3910ADAE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277223"/>
            <a:ext cx="2707973" cy="61768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3D7A04-C824-4C8A-9BB1-CF04B913BF9C}"/>
              </a:ext>
            </a:extLst>
          </p:cNvPr>
          <p:cNvSpPr txBox="1"/>
          <p:nvPr/>
        </p:nvSpPr>
        <p:spPr>
          <a:xfrm>
            <a:off x="3480319" y="466531"/>
            <a:ext cx="307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as Static Data using traits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46D3BF0-CB73-47D9-B91D-657ABE833358}"/>
              </a:ext>
            </a:extLst>
          </p:cNvPr>
          <p:cNvCxnSpPr>
            <a:stCxn id="8" idx="1"/>
          </p:cNvCxnSpPr>
          <p:nvPr/>
        </p:nvCxnSpPr>
        <p:spPr>
          <a:xfrm flipH="1">
            <a:off x="1763487" y="651197"/>
            <a:ext cx="1716832" cy="8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70D8DC-437B-4722-A07C-7CFA3CB37557}"/>
              </a:ext>
            </a:extLst>
          </p:cNvPr>
          <p:cNvSpPr txBox="1"/>
          <p:nvPr/>
        </p:nvSpPr>
        <p:spPr>
          <a:xfrm>
            <a:off x="3412951" y="1050604"/>
            <a:ext cx="44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Historize only id, others are enumeration sets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31F47AE-2B7F-4413-B0D3-C714A4F2F0F0}"/>
              </a:ext>
            </a:extLst>
          </p:cNvPr>
          <p:cNvCxnSpPr>
            <a:cxnSpLocks/>
            <a:stCxn id="11" idx="1"/>
            <a:endCxn id="18" idx="3"/>
          </p:cNvCxnSpPr>
          <p:nvPr/>
        </p:nvCxnSpPr>
        <p:spPr>
          <a:xfrm flipH="1">
            <a:off x="2920753" y="1235270"/>
            <a:ext cx="492198" cy="30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5A6DF90-FD8F-4B91-926B-58A83E4A66C8}"/>
              </a:ext>
            </a:extLst>
          </p:cNvPr>
          <p:cNvSpPr/>
          <p:nvPr/>
        </p:nvSpPr>
        <p:spPr>
          <a:xfrm>
            <a:off x="1133262" y="1235270"/>
            <a:ext cx="1787491" cy="61128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96303D0-8664-46CE-9893-8F76CCD58F2D}"/>
              </a:ext>
            </a:extLst>
          </p:cNvPr>
          <p:cNvSpPr/>
          <p:nvPr/>
        </p:nvSpPr>
        <p:spPr>
          <a:xfrm>
            <a:off x="826982" y="554218"/>
            <a:ext cx="918839" cy="28164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69C805-C668-48C0-8B36-241C8EE5B5F8}"/>
              </a:ext>
            </a:extLst>
          </p:cNvPr>
          <p:cNvSpPr txBox="1"/>
          <p:nvPr/>
        </p:nvSpPr>
        <p:spPr>
          <a:xfrm>
            <a:off x="3320046" y="2996324"/>
            <a:ext cx="50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Historize all data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28738BF-2804-4573-B3D7-337A1D263595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flipH="1">
            <a:off x="2110176" y="3180990"/>
            <a:ext cx="1209870" cy="14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DEED1AC-56EC-4649-BF97-72CCE225C625}"/>
              </a:ext>
            </a:extLst>
          </p:cNvPr>
          <p:cNvSpPr/>
          <p:nvPr/>
        </p:nvSpPr>
        <p:spPr>
          <a:xfrm>
            <a:off x="674704" y="2344706"/>
            <a:ext cx="1435472" cy="196096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FCB7C25-76DE-48D7-AAF3-F4CB48BD31C8}"/>
              </a:ext>
            </a:extLst>
          </p:cNvPr>
          <p:cNvSpPr txBox="1"/>
          <p:nvPr/>
        </p:nvSpPr>
        <p:spPr>
          <a:xfrm>
            <a:off x="3199403" y="2083952"/>
            <a:ext cx="50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Internal, store nothing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2522470-0135-4E5E-9351-48401543022E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 flipV="1">
            <a:off x="2087531" y="2245078"/>
            <a:ext cx="1111872" cy="2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D922ABB-CA28-4C39-ABD9-F94BA4381EC4}"/>
              </a:ext>
            </a:extLst>
          </p:cNvPr>
          <p:cNvSpPr/>
          <p:nvPr/>
        </p:nvSpPr>
        <p:spPr>
          <a:xfrm>
            <a:off x="652059" y="2135333"/>
            <a:ext cx="1435472" cy="21949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20AF30-CF88-4F5B-BF33-47F6E26ED7C8}"/>
              </a:ext>
            </a:extLst>
          </p:cNvPr>
          <p:cNvSpPr txBox="1"/>
          <p:nvPr/>
        </p:nvSpPr>
        <p:spPr>
          <a:xfrm>
            <a:off x="7855771" y="835863"/>
            <a:ext cx="3545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Tagname</a:t>
            </a:r>
            <a:r>
              <a:rPr lang="en-US" dirty="0"/>
              <a:t>:</a:t>
            </a:r>
          </a:p>
          <a:p>
            <a:r>
              <a:rPr lang="en-US" dirty="0" err="1"/>
              <a:t>OpenWeather</a:t>
            </a:r>
            <a:r>
              <a:rPr lang="en-US" dirty="0"/>
              <a:t> + Id + API + path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Id = 1850147</a:t>
            </a:r>
          </a:p>
          <a:p>
            <a:r>
              <a:rPr lang="en-US" dirty="0"/>
              <a:t>Path = weather.id</a:t>
            </a:r>
          </a:p>
          <a:p>
            <a:r>
              <a:rPr lang="en-US" dirty="0"/>
              <a:t>Thus tag is:</a:t>
            </a:r>
          </a:p>
          <a:p>
            <a:r>
              <a:rPr lang="en-US" dirty="0"/>
              <a:t>1850147.weather.id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077B37-EC59-45BF-B59D-7386E93E5CF2}"/>
              </a:ext>
            </a:extLst>
          </p:cNvPr>
          <p:cNvSpPr txBox="1"/>
          <p:nvPr/>
        </p:nvSpPr>
        <p:spPr>
          <a:xfrm>
            <a:off x="3412951" y="4452535"/>
            <a:ext cx="5078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Historize sunrise and sunset (change too much due to leap years to be a lookup)</a:t>
            </a:r>
          </a:p>
          <a:p>
            <a:r>
              <a:rPr lang="en-US" dirty="0" err="1"/>
              <a:t>Type,id</a:t>
            </a:r>
            <a:r>
              <a:rPr lang="en-US" dirty="0"/>
              <a:t>, message are internal. Use country for AF structure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4A3DB35-6D5E-464A-9F0E-D710879B52A6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2334827" y="5052700"/>
            <a:ext cx="1078124" cy="5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49DFA20-4F1F-406B-BEA0-19F8BFE1AFC2}"/>
              </a:ext>
            </a:extLst>
          </p:cNvPr>
          <p:cNvSpPr/>
          <p:nvPr/>
        </p:nvSpPr>
        <p:spPr>
          <a:xfrm>
            <a:off x="568665" y="4598632"/>
            <a:ext cx="1766162" cy="102409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8396B5E6-3789-47FD-809B-8ECC63B1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739" y="5052699"/>
            <a:ext cx="1390650" cy="66675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D492C20-631C-45B4-9DB6-60BEAF533974}"/>
              </a:ext>
            </a:extLst>
          </p:cNvPr>
          <p:cNvSpPr txBox="1"/>
          <p:nvPr/>
        </p:nvSpPr>
        <p:spPr>
          <a:xfrm>
            <a:off x="3382677" y="3908696"/>
            <a:ext cx="50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Timestamp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2AE870E-CCFC-4D9F-89CC-5947CB06F38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1662423" y="4093362"/>
            <a:ext cx="1720254" cy="35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D4EB793-99F7-4A29-8682-4F576287A107}"/>
              </a:ext>
            </a:extLst>
          </p:cNvPr>
          <p:cNvSpPr/>
          <p:nvPr/>
        </p:nvSpPr>
        <p:spPr>
          <a:xfrm>
            <a:off x="891552" y="4334016"/>
            <a:ext cx="708240" cy="21949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6FA3056-1AAD-4FA1-862C-6CD592684D24}"/>
              </a:ext>
            </a:extLst>
          </p:cNvPr>
          <p:cNvSpPr txBox="1"/>
          <p:nvPr/>
        </p:nvSpPr>
        <p:spPr>
          <a:xfrm>
            <a:off x="3199403" y="5731026"/>
            <a:ext cx="50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Timezone</a:t>
            </a:r>
            <a:r>
              <a:rPr lang="en-US" dirty="0"/>
              <a:t> static data, id -&gt; </a:t>
            </a:r>
            <a:r>
              <a:rPr lang="en-US" dirty="0" err="1"/>
              <a:t>tagname</a:t>
            </a:r>
            <a:r>
              <a:rPr lang="en-US" dirty="0"/>
              <a:t>, name -&gt; element, cod is internal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B52558E-F445-4553-AF35-A99B4E7BB814}"/>
              </a:ext>
            </a:extLst>
          </p:cNvPr>
          <p:cNvCxnSpPr>
            <a:cxnSpLocks/>
            <a:stCxn id="55" idx="1"/>
            <a:endCxn id="57" idx="3"/>
          </p:cNvCxnSpPr>
          <p:nvPr/>
        </p:nvCxnSpPr>
        <p:spPr>
          <a:xfrm flipH="1" flipV="1">
            <a:off x="1599792" y="5949989"/>
            <a:ext cx="1599611" cy="1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B9183B7-3C00-41B2-B377-F6BADCF38EAA}"/>
              </a:ext>
            </a:extLst>
          </p:cNvPr>
          <p:cNvSpPr/>
          <p:nvPr/>
        </p:nvSpPr>
        <p:spPr>
          <a:xfrm>
            <a:off x="568665" y="5667854"/>
            <a:ext cx="1031127" cy="56426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BFDD9E2-99BA-416A-BC33-2C663D9006BC}"/>
              </a:ext>
            </a:extLst>
          </p:cNvPr>
          <p:cNvSpPr txBox="1"/>
          <p:nvPr/>
        </p:nvSpPr>
        <p:spPr>
          <a:xfrm>
            <a:off x="8398789" y="129647"/>
            <a:ext cx="161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DATA</a:t>
            </a:r>
          </a:p>
        </p:txBody>
      </p:sp>
    </p:spTree>
    <p:extLst>
      <p:ext uri="{BB962C8B-B14F-4D97-AF65-F5344CB8AC3E}">
        <p14:creationId xmlns:p14="http://schemas.microsoft.com/office/powerpoint/2010/main" val="153114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C64A9-0155-4A26-927C-D11147CF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50" y="1781237"/>
            <a:ext cx="2340492" cy="43513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E62EAE-B2E1-4731-8796-BCF7BFBCC84D}"/>
              </a:ext>
            </a:extLst>
          </p:cNvPr>
          <p:cNvSpPr txBox="1"/>
          <p:nvPr/>
        </p:nvSpPr>
        <p:spPr>
          <a:xfrm>
            <a:off x="8460606" y="413886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OpenWeather.ID.API</a:t>
            </a:r>
            <a:r>
              <a:rPr lang="en-US" dirty="0"/>
              <a:t> CALL.JSON data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9110C5-5E15-4A16-A7AB-B3FC944B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62" y="1162853"/>
            <a:ext cx="5876925" cy="10287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1C4D33-CA52-4B0C-8FA6-8F3BB9FCACA8}"/>
              </a:ext>
            </a:extLst>
          </p:cNvPr>
          <p:cNvSpPr txBox="1"/>
          <p:nvPr/>
        </p:nvSpPr>
        <p:spPr>
          <a:xfrm>
            <a:off x="7425473" y="2571188"/>
            <a:ext cx="426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OpenWeather.ID.forecast.hourly.main.temp</a:t>
            </a:r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B29BAA-F0E7-4012-A0E1-2CFDBE40AB78}"/>
              </a:ext>
            </a:extLst>
          </p:cNvPr>
          <p:cNvSpPr txBox="1"/>
          <p:nvPr/>
        </p:nvSpPr>
        <p:spPr>
          <a:xfrm>
            <a:off x="3801979" y="4225491"/>
            <a:ext cx="587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info on city name, need to grab id for URL call</a:t>
            </a:r>
          </a:p>
        </p:txBody>
      </p:sp>
    </p:spTree>
    <p:extLst>
      <p:ext uri="{BB962C8B-B14F-4D97-AF65-F5344CB8AC3E}">
        <p14:creationId xmlns:p14="http://schemas.microsoft.com/office/powerpoint/2010/main" val="386935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140</Words>
  <Application>Microsoft Office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OpenWeather</vt:lpstr>
      <vt:lpstr>Design doc 1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OpenWeather</dc:title>
  <dc:creator>Jerome Lefebvre</dc:creator>
  <cp:lastModifiedBy>Jerome Lefebvre</cp:lastModifiedBy>
  <cp:revision>5</cp:revision>
  <dcterms:created xsi:type="dcterms:W3CDTF">2019-07-15T08:05:21Z</dcterms:created>
  <dcterms:modified xsi:type="dcterms:W3CDTF">2019-07-15T08:52:37Z</dcterms:modified>
</cp:coreProperties>
</file>