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48" y="5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4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14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05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3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50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2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21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4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4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5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91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B386-0261-4777-A496-307486C5A5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E3C9-1F32-480C-A3D9-D7F1BD903A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5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59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612" y="2146998"/>
            <a:ext cx="9258776" cy="370859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34095" y="2460328"/>
            <a:ext cx="1368311" cy="447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8671451" y="4888860"/>
            <a:ext cx="1368311" cy="447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1048404" y="2146999"/>
            <a:ext cx="504104" cy="504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fr-F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9878471" y="4580037"/>
            <a:ext cx="504104" cy="504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fr-F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965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DIhtUSSExScXN46Rk2TdwbZ4prRP36BWTes5jbz-PBXgGJX_D2U23fJi03vROGolOB_gDLLlYqsmll9DxEer1cSVORyi24S2JKyT7-VEtR5myTf_3omw-M5jP3P4Hmh1ahH5kah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99" y="2273128"/>
            <a:ext cx="4575838" cy="21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ounded Rectangle 4"/>
          <p:cNvSpPr/>
          <p:nvPr/>
        </p:nvSpPr>
        <p:spPr>
          <a:xfrm>
            <a:off x="4190452" y="3933103"/>
            <a:ext cx="1368311" cy="2565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8671451" y="4888860"/>
            <a:ext cx="1368311" cy="447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409895" y="3571257"/>
            <a:ext cx="504104" cy="504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fr-F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9878471" y="4580037"/>
            <a:ext cx="504104" cy="504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fr-F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442" y="2551276"/>
            <a:ext cx="2355971" cy="163838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043312" y="3757525"/>
            <a:ext cx="980184" cy="2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3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199" y="863445"/>
            <a:ext cx="3343610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8199" y="1638025"/>
            <a:ext cx="1719401" cy="13683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1587834" y="1324697"/>
            <a:ext cx="504104" cy="504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fr-F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10004" y="2162711"/>
            <a:ext cx="315434" cy="13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047" y="1137863"/>
            <a:ext cx="3161387" cy="172398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7650926" y="2305675"/>
            <a:ext cx="315434" cy="13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31658" y="1670803"/>
            <a:ext cx="1348845" cy="13355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4814734" y="2754284"/>
            <a:ext cx="504104" cy="504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fr-F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41465" y="3846472"/>
            <a:ext cx="1719401" cy="13683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3485515" y="3528864"/>
            <a:ext cx="504104" cy="504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fr-F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585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lh6.googleusercontent.com/cZcam1LjzyxXLvPdrJT_QHEENBEXQiA7y5uP74sEzp6h7_snGCn7Pfd1degQyWQjf89cysSgUkjWnMGIsFC72M3XUQ5pN2DLfTfC_gDh3AajFfDjETzlBU_MYPHFVau-6-jPE9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1" y="1786155"/>
            <a:ext cx="105063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546381" y="5040163"/>
            <a:ext cx="1368311" cy="447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0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061" y="-140676"/>
            <a:ext cx="10515600" cy="1325563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894" y="2069599"/>
            <a:ext cx="2425825" cy="324501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273458" y="2315603"/>
            <a:ext cx="443188" cy="368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5339531" y="3446717"/>
            <a:ext cx="377115" cy="15528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662756" y="1949306"/>
            <a:ext cx="504104" cy="504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fr-F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91896" y="3127857"/>
            <a:ext cx="504104" cy="504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fr-F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12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</dc:creator>
  <cp:lastModifiedBy>RR</cp:lastModifiedBy>
  <cp:revision>9</cp:revision>
  <dcterms:created xsi:type="dcterms:W3CDTF">2021-12-15T10:40:47Z</dcterms:created>
  <dcterms:modified xsi:type="dcterms:W3CDTF">2021-12-15T11:58:07Z</dcterms:modified>
</cp:coreProperties>
</file>