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342C7F-4CE9-4A0D-9E04-E915455171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PeakDaysTimeHours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390C33-C233-4F8D-8518-52056E1AB7B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6/29/2023 9:59:50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585349-979B-4C6F-A2A3-EF7148086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2023-06-29T21:59:50Z</dcterms:created>
  <dcterms:modified xsi:type="dcterms:W3CDTF">2023-06-29T21:59:50Z</dcterms:modified>
</cp:coreProperties>
</file>