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0ED0-E916-4B7A-AE76-9C8D7B2C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5FA1-B9E6-4260-9B36-076B7F8D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7583-E4B0-45EF-A4A8-518400B3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219F-8C84-4831-9E4E-58B818C7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E5D5-98DD-4095-B47F-6BA57C4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88E0-7D25-48AD-9C8C-77F705E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3E0B-3C61-4CC9-89CF-3725F8851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0120-50C0-47DB-A828-610F18B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8FAB-5A33-4754-8878-6E8E1C59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299C-B8EE-49CD-845B-DAA5AD7D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BED1B-FC73-44AC-A979-930156ED3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3F43-1AEA-4A6F-85BB-5C5F7AB3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8F5A-1F32-4F2D-A0F3-F44FB48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908B-6BC3-4C86-9A57-89050871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70FD-2CA4-42C7-9966-CD17610C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374D-439A-4E6C-8C5E-39D6955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6174-57D6-4434-94AD-069F208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7AA1-062B-4C39-9828-313217DB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2DC3-EB23-4104-8465-20B284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5F42-327A-4CA1-B2E2-D838AA6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B037-8F5A-4E51-8608-7A58EFBE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6D5E-E491-4328-9B94-6641F039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DDCE-DA18-46FA-8D96-60DF6819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DFF9-7742-43BB-88BF-7D3FADD0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E86B-4C3E-4DD2-8606-FA87B7D0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384-AA86-4411-BCD6-51F45717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04F2-0441-463A-B592-293C02330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73CB-3856-4DE2-82C6-41F45C926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7C34-8CCA-46D9-A4E5-3399866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4E4D-E2BE-4BC6-81AD-BFE2D3E2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8BA79-F158-4366-BCDB-187EB73C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C97C-79F7-47C7-BFCB-91FEA572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CFB9-1A6D-49A8-BA1C-4A60D2B6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E0849-22AF-4138-B284-1FD72831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03913-F11C-47AD-954D-5652D4F3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20D90-0F88-4BA2-9434-7F01E5706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1A8C9-35FE-4652-BC8D-CCA3E63F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80FD1-D8EF-4EA5-82CE-CA994BFC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B1BA9-58FC-47C6-8D57-272FF165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A98F-B4E6-494D-9F40-7C2E6FB1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5F3F2-AFCB-4579-921C-1ED044A9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07C33-9AB0-495F-AC87-59BC5B0B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6E2A6-4328-482D-A21A-606354E2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A5AD-D2B3-4A7D-B952-E226E44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D16DE-0719-4E96-AB57-0D4C37A7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C7C25-66B6-4F96-9697-5F59C55B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183-0235-4520-A449-6DEB02ED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9C4C-3848-41EB-89E1-4535198C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BBE36-BD6F-493D-BEB0-44C618BD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ABFE-3A26-4AB0-AA75-1AA6C7E8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946A-85C5-4E23-AFA3-C1BC5C47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FA4-3BE6-4FF7-96B1-5CBCFBB4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6233-AA22-48C9-BF52-3A39BE85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CBDFB-4245-45DA-BA0B-AB297D52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E718D-38E4-44D0-A65D-296938FCC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2C12-2925-4757-AE2F-E85183FE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5B5B-4001-4BFF-915A-5A06669C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D7BE-DFA4-4773-9204-13C17307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02B74-069B-4569-B055-56C4A0F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4C18-5ABC-4D86-B672-D77FA5B6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4695-FA4C-402A-BB31-96A6BD2AC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E886-43B3-4C19-BC6A-B1F897DB38B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938C-D898-4F44-9933-AE9C580F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4E12-3674-457E-A874-57D2A412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98E8-60BA-4B34-A019-1771A07F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4B68D-1CAE-486C-B3E5-1E4DF37D3D10}"/>
              </a:ext>
            </a:extLst>
          </p:cNvPr>
          <p:cNvSpPr/>
          <p:nvPr/>
        </p:nvSpPr>
        <p:spPr>
          <a:xfrm>
            <a:off x="3818020" y="179895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C73E2-1F00-4FF0-A4EC-2AAC26312B94}"/>
              </a:ext>
            </a:extLst>
          </p:cNvPr>
          <p:cNvSpPr/>
          <p:nvPr/>
        </p:nvSpPr>
        <p:spPr>
          <a:xfrm>
            <a:off x="778042" y="152400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0D9B5-07CB-47E9-ACC1-0C07D444BBC6}"/>
              </a:ext>
            </a:extLst>
          </p:cNvPr>
          <p:cNvSpPr/>
          <p:nvPr/>
        </p:nvSpPr>
        <p:spPr>
          <a:xfrm>
            <a:off x="9753601" y="152399"/>
            <a:ext cx="1796716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GamePlayScreen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48DFA-2C5E-4759-802B-0BA7BE4693D1}"/>
              </a:ext>
            </a:extLst>
          </p:cNvPr>
          <p:cNvSpPr/>
          <p:nvPr/>
        </p:nvSpPr>
        <p:spPr>
          <a:xfrm>
            <a:off x="7162799" y="152398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TutorialScreen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C8C66-FB1B-4142-83A6-071B4234C56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72127" y="1274763"/>
            <a:ext cx="0" cy="45105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F0590-1CB2-423B-8803-503CC98ECCC7}"/>
              </a:ext>
            </a:extLst>
          </p:cNvPr>
          <p:cNvCxnSpPr>
            <a:cxnSpLocks/>
          </p:cNvCxnSpPr>
          <p:nvPr/>
        </p:nvCxnSpPr>
        <p:spPr>
          <a:xfrm>
            <a:off x="4608095" y="1274759"/>
            <a:ext cx="0" cy="43435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5CBA2-7F05-4819-95A5-BE0DFCC7A8A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928810" y="1274760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4C933D-91B1-4B77-BF6C-D5C573466E96}"/>
              </a:ext>
            </a:extLst>
          </p:cNvPr>
          <p:cNvCxnSpPr>
            <a:cxnSpLocks/>
          </p:cNvCxnSpPr>
          <p:nvPr/>
        </p:nvCxnSpPr>
        <p:spPr>
          <a:xfrm flipH="1">
            <a:off x="10684044" y="1274761"/>
            <a:ext cx="1" cy="4440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0CF26-8F83-4C20-B512-C2070A10B554}"/>
              </a:ext>
            </a:extLst>
          </p:cNvPr>
          <p:cNvSpPr/>
          <p:nvPr/>
        </p:nvSpPr>
        <p:spPr>
          <a:xfrm>
            <a:off x="1287379" y="1656347"/>
            <a:ext cx="497305" cy="354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E549F3-5762-4DC3-843F-8A22109305F5}"/>
              </a:ext>
            </a:extLst>
          </p:cNvPr>
          <p:cNvSpPr/>
          <p:nvPr/>
        </p:nvSpPr>
        <p:spPr>
          <a:xfrm>
            <a:off x="4359441" y="1583570"/>
            <a:ext cx="497305" cy="354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E54806-5324-47EA-8B40-35748B688ADA}"/>
              </a:ext>
            </a:extLst>
          </p:cNvPr>
          <p:cNvCxnSpPr/>
          <p:nvPr/>
        </p:nvCxnSpPr>
        <p:spPr>
          <a:xfrm>
            <a:off x="1732547" y="1748589"/>
            <a:ext cx="289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EA1EB-3E30-4008-A7ED-6B33E1BCD681}"/>
              </a:ext>
            </a:extLst>
          </p:cNvPr>
          <p:cNvSpPr/>
          <p:nvPr/>
        </p:nvSpPr>
        <p:spPr>
          <a:xfrm>
            <a:off x="2158969" y="3781921"/>
            <a:ext cx="1831735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startGame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7775CE-C576-4FAE-AA60-ED8D7A566B30}"/>
              </a:ext>
            </a:extLst>
          </p:cNvPr>
          <p:cNvSpPr/>
          <p:nvPr/>
        </p:nvSpPr>
        <p:spPr>
          <a:xfrm>
            <a:off x="10381251" y="4129058"/>
            <a:ext cx="573499" cy="854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66946-8C65-4769-A193-7369BFB3907B}"/>
              </a:ext>
            </a:extLst>
          </p:cNvPr>
          <p:cNvSpPr/>
          <p:nvPr/>
        </p:nvSpPr>
        <p:spPr>
          <a:xfrm>
            <a:off x="7579896" y="2374233"/>
            <a:ext cx="553451" cy="922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FD7F77-56CC-4450-B9E0-12BF7E04E8E8}"/>
              </a:ext>
            </a:extLst>
          </p:cNvPr>
          <p:cNvCxnSpPr>
            <a:cxnSpLocks/>
          </p:cNvCxnSpPr>
          <p:nvPr/>
        </p:nvCxnSpPr>
        <p:spPr>
          <a:xfrm>
            <a:off x="4359441" y="2374233"/>
            <a:ext cx="322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58B5D6-6478-466E-89DB-4A0FA054D9CA}"/>
              </a:ext>
            </a:extLst>
          </p:cNvPr>
          <p:cNvSpPr/>
          <p:nvPr/>
        </p:nvSpPr>
        <p:spPr>
          <a:xfrm>
            <a:off x="5436114" y="1762036"/>
            <a:ext cx="2037657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startTutorial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1CDA0-101B-4D66-8950-09978D07353C}"/>
              </a:ext>
            </a:extLst>
          </p:cNvPr>
          <p:cNvSpPr/>
          <p:nvPr/>
        </p:nvSpPr>
        <p:spPr>
          <a:xfrm>
            <a:off x="7830860" y="2501262"/>
            <a:ext cx="1656348" cy="6939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tutorial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042D3B-D118-4D5E-BC55-C2104B83A2AF}"/>
              </a:ext>
            </a:extLst>
          </p:cNvPr>
          <p:cNvCxnSpPr>
            <a:cxnSpLocks/>
          </p:cNvCxnSpPr>
          <p:nvPr/>
        </p:nvCxnSpPr>
        <p:spPr>
          <a:xfrm flipH="1">
            <a:off x="4850884" y="3296654"/>
            <a:ext cx="272315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62B88B6-EE7A-4321-B093-D0CC1D7B9D87}"/>
              </a:ext>
            </a:extLst>
          </p:cNvPr>
          <p:cNvSpPr/>
          <p:nvPr/>
        </p:nvSpPr>
        <p:spPr>
          <a:xfrm>
            <a:off x="5444756" y="3059380"/>
            <a:ext cx="1993075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closeTutorial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AE30EB-A394-494C-8B2E-4F470A5CFF5F}"/>
              </a:ext>
            </a:extLst>
          </p:cNvPr>
          <p:cNvCxnSpPr>
            <a:cxnSpLocks/>
          </p:cNvCxnSpPr>
          <p:nvPr/>
        </p:nvCxnSpPr>
        <p:spPr>
          <a:xfrm flipH="1">
            <a:off x="1527547" y="3358668"/>
            <a:ext cx="2843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224F5C6-B15E-42EF-AE16-2CEA4DCA0305}"/>
              </a:ext>
            </a:extLst>
          </p:cNvPr>
          <p:cNvSpPr/>
          <p:nvPr/>
        </p:nvSpPr>
        <p:spPr>
          <a:xfrm>
            <a:off x="2140964" y="2738186"/>
            <a:ext cx="2003644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closeTutorial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EFED50-130C-4FC6-B673-D4E5EE653183}"/>
              </a:ext>
            </a:extLst>
          </p:cNvPr>
          <p:cNvCxnSpPr/>
          <p:nvPr/>
        </p:nvCxnSpPr>
        <p:spPr>
          <a:xfrm>
            <a:off x="1566882" y="4057937"/>
            <a:ext cx="289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E2673B9-BAF4-4A93-B463-BEC965025961}"/>
              </a:ext>
            </a:extLst>
          </p:cNvPr>
          <p:cNvSpPr/>
          <p:nvPr/>
        </p:nvSpPr>
        <p:spPr>
          <a:xfrm>
            <a:off x="2330116" y="1149375"/>
            <a:ext cx="1911171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startTutorial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B73942-D52E-4105-9B00-07623F59D194}"/>
              </a:ext>
            </a:extLst>
          </p:cNvPr>
          <p:cNvCxnSpPr>
            <a:cxnSpLocks/>
          </p:cNvCxnSpPr>
          <p:nvPr/>
        </p:nvCxnSpPr>
        <p:spPr>
          <a:xfrm>
            <a:off x="4754940" y="4129058"/>
            <a:ext cx="5626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237F4-F914-4D51-839C-9AA43D12C98E}"/>
              </a:ext>
            </a:extLst>
          </p:cNvPr>
          <p:cNvSpPr/>
          <p:nvPr/>
        </p:nvSpPr>
        <p:spPr>
          <a:xfrm>
            <a:off x="7077041" y="3860549"/>
            <a:ext cx="1770183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startGame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68CE0-7AD1-45C2-81AA-47DA09D937C1}"/>
              </a:ext>
            </a:extLst>
          </p:cNvPr>
          <p:cNvSpPr/>
          <p:nvPr/>
        </p:nvSpPr>
        <p:spPr>
          <a:xfrm>
            <a:off x="10651959" y="4184806"/>
            <a:ext cx="1437464" cy="5560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full game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3A83F8-95E5-4E25-A059-B5433951B4F1}"/>
              </a:ext>
            </a:extLst>
          </p:cNvPr>
          <p:cNvCxnSpPr>
            <a:cxnSpLocks/>
          </p:cNvCxnSpPr>
          <p:nvPr/>
        </p:nvCxnSpPr>
        <p:spPr>
          <a:xfrm flipH="1">
            <a:off x="4850884" y="4983299"/>
            <a:ext cx="553036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69DE998-B8CB-4FA5-AE10-92D89A9A0CB8}"/>
              </a:ext>
            </a:extLst>
          </p:cNvPr>
          <p:cNvSpPr/>
          <p:nvPr/>
        </p:nvSpPr>
        <p:spPr>
          <a:xfrm>
            <a:off x="6991354" y="4761520"/>
            <a:ext cx="2055931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endGame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playAgain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8F004A-9D68-464E-B9C2-1776519A30F7}"/>
              </a:ext>
            </a:extLst>
          </p:cNvPr>
          <p:cNvCxnSpPr>
            <a:cxnSpLocks/>
          </p:cNvCxnSpPr>
          <p:nvPr/>
        </p:nvCxnSpPr>
        <p:spPr>
          <a:xfrm flipH="1">
            <a:off x="1636291" y="5128875"/>
            <a:ext cx="272315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02AEE74-185F-4BF8-AAA4-79C057B440BF}"/>
              </a:ext>
            </a:extLst>
          </p:cNvPr>
          <p:cNvSpPr/>
          <p:nvPr/>
        </p:nvSpPr>
        <p:spPr>
          <a:xfrm>
            <a:off x="1747095" y="4779320"/>
            <a:ext cx="2733741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playAgain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219362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Collins</dc:creator>
  <cp:lastModifiedBy>Matt Collins</cp:lastModifiedBy>
  <cp:revision>3</cp:revision>
  <dcterms:created xsi:type="dcterms:W3CDTF">2017-10-30T23:48:16Z</dcterms:created>
  <dcterms:modified xsi:type="dcterms:W3CDTF">2017-10-31T00:11:33Z</dcterms:modified>
</cp:coreProperties>
</file>