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0D73-FCF6-4405-AD82-E0D90BBC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A765C-7296-485B-8C48-AA2318B7E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52AF-9DDE-48BA-BA03-184F41A3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6A85-C5B0-4314-9F66-FF2488F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B0A5-1881-401B-8487-EACB1026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34CB-4D0C-4518-9208-24C11CA9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72097-28BD-4A46-BE1B-FD40918A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A40C-5745-4A2D-AF9B-36A3B20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84557-06BC-4C18-917C-222E9119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A206-736D-48EB-889B-7DEF46B4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9D07F-A0DA-48CB-9EFE-4FC487AB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4ECEE-85BB-4736-90D6-82686F41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7B1B-B480-44B9-880E-939B8065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8002-3756-4EEC-99D6-2E20EC2D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8BA7-6D21-459D-926A-AEEEA320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B20E-25C1-4587-9632-194FA962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4F20-77A7-4C38-B513-6554A89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B475-B9AB-4D79-8669-F0C9742F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A4EE-7AFA-4F61-991A-6CC78A2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2354-9FAF-40E9-B2C4-816D5666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411F-2B5D-4C0B-BE1A-9C0D1D4D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3376-D3EB-4F50-9139-522E4BC3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D8DF-E890-4DD6-9375-4BC3A121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C3E5-5EC6-4599-A3CE-B822C165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DFDC-D52F-4BFC-A793-27FE9D2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C65E-B16F-467D-ACDA-562107A3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6D39-E85D-4509-AFB9-43D73B025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6D5B-BE69-4DAE-BE62-4E9288810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55F57-30EB-449D-B563-EF1FFD8B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14EF9-B312-4FEF-A450-A52F9FAF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2D4E-02A6-47A1-BF29-07206BEA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E6C-E3FC-49FC-BFAB-5ACC15CD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2677-5D7D-4B8D-B5EF-1A1A0023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DC17-43A9-4381-B2B1-C53218650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566A6-2270-40BA-AF7D-CAFD13C85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C4CF3-1078-41AE-84F7-445FABCAB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9ECA6-6426-46A7-AAC9-72FF569E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4AB5-AFD1-4DDF-9CB7-7FFF261F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1B9FC-2BF9-4D4F-9A90-A10AC3B1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CE5E-019B-454B-81D5-1BDB4036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920C1-D7F4-4894-9100-32AE8681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0A10-6328-45CA-AF77-82B868B0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A09E2-1CA8-4E71-A554-67EAB6E8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D9A29-4EA0-4645-AEAF-C6021F81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05E6B-B1D3-4B59-A53E-E9CFDA14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D9029-B386-4E90-8378-3F5927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3DE5-DA92-4E03-8CC4-C65A51D2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0874-6DB7-45DA-BE1E-3D9FD1E6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ACE5-F5E8-4A17-9CEF-5E6B7A30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1E6C8-C969-485D-980C-5598DE66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B78A-35A9-4B7F-8CD4-08DC4CAA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182A-B2AD-449D-87C7-E57B943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B9BF-E1DF-4112-9114-4B2F4957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AA306-250C-4398-89E7-27ECB15E9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847A-FDBB-4D23-A0CE-EDAD62A7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58B8-8F12-42A7-BC00-A115346F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31723-AA52-4EE2-AE41-454AB24C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BD77-465A-4546-AB7D-6C64F5D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34116-2F4E-4CEF-8668-233C149E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EE270-DB82-4532-AFBD-72C63051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5AAA-55A6-4C71-A654-B8C267D5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E485-D198-45F5-85F8-7E05C8A75D6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A7F3-A79A-4E87-B79A-5DE61940A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F221-6D6D-4160-89CC-48AB86676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6376-9801-464B-9629-965F809C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6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059722-7BD6-4CFB-BC7C-D1980B87611B}"/>
              </a:ext>
            </a:extLst>
          </p:cNvPr>
          <p:cNvSpPr/>
          <p:nvPr/>
        </p:nvSpPr>
        <p:spPr>
          <a:xfrm>
            <a:off x="7812504" y="304800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C9FF-1B61-4903-BDCE-09A0C12F072B}"/>
              </a:ext>
            </a:extLst>
          </p:cNvPr>
          <p:cNvSpPr/>
          <p:nvPr/>
        </p:nvSpPr>
        <p:spPr>
          <a:xfrm>
            <a:off x="364957" y="304798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811-1FA5-4287-BCCF-5F1B579416E7}"/>
              </a:ext>
            </a:extLst>
          </p:cNvPr>
          <p:cNvSpPr/>
          <p:nvPr/>
        </p:nvSpPr>
        <p:spPr>
          <a:xfrm>
            <a:off x="2751219" y="304799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D9AF8-0B24-400D-B7B6-3CEFD4AED763}"/>
              </a:ext>
            </a:extLst>
          </p:cNvPr>
          <p:cNvSpPr/>
          <p:nvPr/>
        </p:nvSpPr>
        <p:spPr>
          <a:xfrm>
            <a:off x="5301915" y="304798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ECCFA6-8D81-40C9-8349-D488A3BF4B43}"/>
              </a:ext>
            </a:extLst>
          </p:cNvPr>
          <p:cNvSpPr/>
          <p:nvPr/>
        </p:nvSpPr>
        <p:spPr>
          <a:xfrm>
            <a:off x="10323094" y="304800"/>
            <a:ext cx="1588169" cy="112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Trash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3EF2C-088D-4506-B90E-D77D3770468B}"/>
              </a:ext>
            </a:extLst>
          </p:cNvPr>
          <p:cNvCxnSpPr>
            <a:cxnSpLocks/>
          </p:cNvCxnSpPr>
          <p:nvPr/>
        </p:nvCxnSpPr>
        <p:spPr>
          <a:xfrm>
            <a:off x="3545303" y="1427161"/>
            <a:ext cx="0" cy="4609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0E796E-9FB9-47E4-BE06-22821023818A}"/>
              </a:ext>
            </a:extLst>
          </p:cNvPr>
          <p:cNvCxnSpPr>
            <a:cxnSpLocks/>
          </p:cNvCxnSpPr>
          <p:nvPr/>
        </p:nvCxnSpPr>
        <p:spPr>
          <a:xfrm>
            <a:off x="1159041" y="1427161"/>
            <a:ext cx="0" cy="4609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4DEE7-0F52-410F-84BD-D912A9DC8856}"/>
              </a:ext>
            </a:extLst>
          </p:cNvPr>
          <p:cNvCxnSpPr>
            <a:cxnSpLocks/>
          </p:cNvCxnSpPr>
          <p:nvPr/>
        </p:nvCxnSpPr>
        <p:spPr>
          <a:xfrm>
            <a:off x="8626640" y="1427161"/>
            <a:ext cx="0" cy="4609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3999C9-FC02-4328-BAB3-339D16E78032}"/>
              </a:ext>
            </a:extLst>
          </p:cNvPr>
          <p:cNvCxnSpPr>
            <a:cxnSpLocks/>
          </p:cNvCxnSpPr>
          <p:nvPr/>
        </p:nvCxnSpPr>
        <p:spPr>
          <a:xfrm>
            <a:off x="6096000" y="1427161"/>
            <a:ext cx="0" cy="4609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D564A-5781-41D0-AAA6-1D62DE66CBCE}"/>
              </a:ext>
            </a:extLst>
          </p:cNvPr>
          <p:cNvCxnSpPr>
            <a:cxnSpLocks/>
          </p:cNvCxnSpPr>
          <p:nvPr/>
        </p:nvCxnSpPr>
        <p:spPr>
          <a:xfrm>
            <a:off x="11117178" y="1427160"/>
            <a:ext cx="0" cy="46091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CD2035-4848-486F-98BC-6182F87821D2}"/>
              </a:ext>
            </a:extLst>
          </p:cNvPr>
          <p:cNvSpPr/>
          <p:nvPr/>
        </p:nvSpPr>
        <p:spPr>
          <a:xfrm>
            <a:off x="910388" y="1808744"/>
            <a:ext cx="497305" cy="3835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7CD9C-8584-430F-A655-F0C8B289BC40}"/>
              </a:ext>
            </a:extLst>
          </p:cNvPr>
          <p:cNvSpPr/>
          <p:nvPr/>
        </p:nvSpPr>
        <p:spPr>
          <a:xfrm>
            <a:off x="3296662" y="1808745"/>
            <a:ext cx="497305" cy="304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99510-D59A-49D4-88F8-B935B6E17BFF}"/>
              </a:ext>
            </a:extLst>
          </p:cNvPr>
          <p:cNvSpPr/>
          <p:nvPr/>
        </p:nvSpPr>
        <p:spPr>
          <a:xfrm>
            <a:off x="5847346" y="1808746"/>
            <a:ext cx="497305" cy="3044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13F41-5A44-41C7-9788-22D8780F82E9}"/>
              </a:ext>
            </a:extLst>
          </p:cNvPr>
          <p:cNvSpPr/>
          <p:nvPr/>
        </p:nvSpPr>
        <p:spPr>
          <a:xfrm>
            <a:off x="8398044" y="1808748"/>
            <a:ext cx="497305" cy="1522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B58DA-3AD9-4B7A-9DEF-22E3276D35EB}"/>
              </a:ext>
            </a:extLst>
          </p:cNvPr>
          <p:cNvSpPr/>
          <p:nvPr/>
        </p:nvSpPr>
        <p:spPr>
          <a:xfrm>
            <a:off x="10908627" y="1808746"/>
            <a:ext cx="497305" cy="3044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68D258-0BC8-49D8-B22A-EEF1E86372C1}"/>
              </a:ext>
            </a:extLst>
          </p:cNvPr>
          <p:cNvCxnSpPr>
            <a:cxnSpLocks/>
          </p:cNvCxnSpPr>
          <p:nvPr/>
        </p:nvCxnSpPr>
        <p:spPr>
          <a:xfrm>
            <a:off x="1054768" y="1828793"/>
            <a:ext cx="224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F54B9-FDB4-4FB6-8EA6-01986C57E29B}"/>
              </a:ext>
            </a:extLst>
          </p:cNvPr>
          <p:cNvSpPr/>
          <p:nvPr/>
        </p:nvSpPr>
        <p:spPr>
          <a:xfrm>
            <a:off x="505319" y="1247561"/>
            <a:ext cx="3689698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mouseMoved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MouseEvent</a:t>
            </a:r>
            <a:r>
              <a:rPr lang="en-US" dirty="0">
                <a:solidFill>
                  <a:schemeClr val="tx1"/>
                </a:solidFill>
              </a:rPr>
              <a:t> e):void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1182D4-CB74-432E-83B0-168C38AEF48D}"/>
              </a:ext>
            </a:extLst>
          </p:cNvPr>
          <p:cNvCxnSpPr>
            <a:cxnSpLocks/>
          </p:cNvCxnSpPr>
          <p:nvPr/>
        </p:nvCxnSpPr>
        <p:spPr>
          <a:xfrm>
            <a:off x="3605452" y="1828793"/>
            <a:ext cx="224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1C4BF-05C6-45F8-838C-7C39DF40B24C}"/>
              </a:ext>
            </a:extLst>
          </p:cNvPr>
          <p:cNvSpPr/>
          <p:nvPr/>
        </p:nvSpPr>
        <p:spPr>
          <a:xfrm>
            <a:off x="6320601" y="1289446"/>
            <a:ext cx="2093479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moveMap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927A98-1C87-4993-974F-135899C9EB6F}"/>
              </a:ext>
            </a:extLst>
          </p:cNvPr>
          <p:cNvCxnSpPr>
            <a:cxnSpLocks/>
          </p:cNvCxnSpPr>
          <p:nvPr/>
        </p:nvCxnSpPr>
        <p:spPr>
          <a:xfrm>
            <a:off x="6156150" y="1923854"/>
            <a:ext cx="475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CF170A-D4B5-4908-8CF5-CD027D04FB8F}"/>
              </a:ext>
            </a:extLst>
          </p:cNvPr>
          <p:cNvCxnSpPr>
            <a:cxnSpLocks/>
          </p:cNvCxnSpPr>
          <p:nvPr/>
        </p:nvCxnSpPr>
        <p:spPr>
          <a:xfrm>
            <a:off x="6156150" y="1828793"/>
            <a:ext cx="224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B76DEC2-07E7-499D-B598-C010671895AD}"/>
              </a:ext>
            </a:extLst>
          </p:cNvPr>
          <p:cNvSpPr/>
          <p:nvPr/>
        </p:nvSpPr>
        <p:spPr>
          <a:xfrm>
            <a:off x="3779371" y="1528153"/>
            <a:ext cx="2093479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CDDBF-4F24-47BC-A0F4-64A878764686}"/>
              </a:ext>
            </a:extLst>
          </p:cNvPr>
          <p:cNvSpPr/>
          <p:nvPr/>
        </p:nvSpPr>
        <p:spPr>
          <a:xfrm>
            <a:off x="4818026" y="3201323"/>
            <a:ext cx="2785934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isCaught</a:t>
            </a:r>
            <a:r>
              <a:rPr lang="en-US" dirty="0">
                <a:solidFill>
                  <a:schemeClr val="tx1"/>
                </a:solidFill>
              </a:rPr>
              <a:t>(Food):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remove(</a:t>
            </a:r>
            <a:r>
              <a:rPr lang="en-US" dirty="0" err="1">
                <a:solidFill>
                  <a:schemeClr val="tx1"/>
                </a:solidFill>
              </a:rPr>
              <a:t>StuffInOcean</a:t>
            </a:r>
            <a:r>
              <a:rPr lang="en-US" dirty="0">
                <a:solidFill>
                  <a:schemeClr val="tx1"/>
                </a:solidFill>
              </a:rPr>
              <a:t>): 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C44D21-4879-4B1E-9707-3B9B00A4FD31}"/>
              </a:ext>
            </a:extLst>
          </p:cNvPr>
          <p:cNvCxnSpPr>
            <a:cxnSpLocks/>
          </p:cNvCxnSpPr>
          <p:nvPr/>
        </p:nvCxnSpPr>
        <p:spPr>
          <a:xfrm flipH="1">
            <a:off x="3808038" y="3331049"/>
            <a:ext cx="462011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42DABC-6CF6-4B7B-AD8E-9FB14E4AC15F}"/>
              </a:ext>
            </a:extLst>
          </p:cNvPr>
          <p:cNvSpPr/>
          <p:nvPr/>
        </p:nvSpPr>
        <p:spPr>
          <a:xfrm>
            <a:off x="8822183" y="1372571"/>
            <a:ext cx="2093479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moveMap</a:t>
            </a:r>
            <a:r>
              <a:rPr lang="en-US" dirty="0">
                <a:solidFill>
                  <a:schemeClr val="tx1"/>
                </a:solidFill>
              </a:rPr>
              <a:t>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78AC89-6736-41A5-888C-9D64831C7D96}"/>
              </a:ext>
            </a:extLst>
          </p:cNvPr>
          <p:cNvCxnSpPr>
            <a:cxnSpLocks/>
          </p:cNvCxnSpPr>
          <p:nvPr/>
        </p:nvCxnSpPr>
        <p:spPr>
          <a:xfrm flipH="1">
            <a:off x="1407693" y="2719138"/>
            <a:ext cx="1888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87590B-1686-4EB7-9A25-D7DCD6468E3D}"/>
              </a:ext>
            </a:extLst>
          </p:cNvPr>
          <p:cNvSpPr/>
          <p:nvPr/>
        </p:nvSpPr>
        <p:spPr>
          <a:xfrm>
            <a:off x="1203161" y="2463492"/>
            <a:ext cx="2093479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moreTime:void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627F4-7147-4757-8A70-3C5ACE606039}"/>
              </a:ext>
            </a:extLst>
          </p:cNvPr>
          <p:cNvCxnSpPr>
            <a:cxnSpLocks/>
          </p:cNvCxnSpPr>
          <p:nvPr/>
        </p:nvCxnSpPr>
        <p:spPr>
          <a:xfrm flipH="1" flipV="1">
            <a:off x="6308559" y="4844434"/>
            <a:ext cx="4674267" cy="89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A628E-85BD-45CE-BE2A-E5FC7C164825}"/>
              </a:ext>
            </a:extLst>
          </p:cNvPr>
          <p:cNvSpPr/>
          <p:nvPr/>
        </p:nvSpPr>
        <p:spPr>
          <a:xfrm>
            <a:off x="7507714" y="5038390"/>
            <a:ext cx="2815380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isCaught</a:t>
            </a:r>
            <a:r>
              <a:rPr lang="en-US" dirty="0">
                <a:solidFill>
                  <a:schemeClr val="tx1"/>
                </a:solidFill>
              </a:rPr>
              <a:t>(Trash):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remove(</a:t>
            </a:r>
            <a:r>
              <a:rPr lang="en-US" dirty="0" err="1">
                <a:solidFill>
                  <a:schemeClr val="tx1"/>
                </a:solidFill>
              </a:rPr>
              <a:t>StuffInOcean</a:t>
            </a:r>
            <a:r>
              <a:rPr lang="en-US" dirty="0">
                <a:solidFill>
                  <a:schemeClr val="tx1"/>
                </a:solidFill>
              </a:rPr>
              <a:t>): void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playMiniGame</a:t>
            </a:r>
            <a:r>
              <a:rPr lang="en-US" dirty="0">
                <a:solidFill>
                  <a:schemeClr val="tx1"/>
                </a:solidFill>
              </a:rPr>
              <a:t>(): 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2B078-87C3-45DA-B1D9-340ACB77EB3E}"/>
              </a:ext>
            </a:extLst>
          </p:cNvPr>
          <p:cNvCxnSpPr>
            <a:cxnSpLocks/>
          </p:cNvCxnSpPr>
          <p:nvPr/>
        </p:nvCxnSpPr>
        <p:spPr>
          <a:xfrm>
            <a:off x="6117745" y="4141177"/>
            <a:ext cx="475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E8382C-F579-45E5-B798-526F3129526A}"/>
              </a:ext>
            </a:extLst>
          </p:cNvPr>
          <p:cNvCxnSpPr>
            <a:cxnSpLocks/>
          </p:cNvCxnSpPr>
          <p:nvPr/>
        </p:nvCxnSpPr>
        <p:spPr>
          <a:xfrm>
            <a:off x="6306530" y="2585699"/>
            <a:ext cx="21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4038D46-78E8-4BCF-9491-1855B6B6B061}"/>
              </a:ext>
            </a:extLst>
          </p:cNvPr>
          <p:cNvSpPr/>
          <p:nvPr/>
        </p:nvSpPr>
        <p:spPr>
          <a:xfrm>
            <a:off x="6294572" y="2325878"/>
            <a:ext cx="2093479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accumulate():void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C9176C-C336-4B0C-86C3-5AED14A19395}"/>
              </a:ext>
            </a:extLst>
          </p:cNvPr>
          <p:cNvSpPr/>
          <p:nvPr/>
        </p:nvSpPr>
        <p:spPr>
          <a:xfrm>
            <a:off x="6695583" y="3867278"/>
            <a:ext cx="2093479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accumulate():void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247403-1702-4D14-BFFD-EE712A6F3737}"/>
              </a:ext>
            </a:extLst>
          </p:cNvPr>
          <p:cNvCxnSpPr>
            <a:cxnSpLocks/>
          </p:cNvCxnSpPr>
          <p:nvPr/>
        </p:nvCxnSpPr>
        <p:spPr>
          <a:xfrm flipH="1">
            <a:off x="3793967" y="4853353"/>
            <a:ext cx="205338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263C3E-E0D9-4F1A-AB8B-1BCD3ED94F5F}"/>
              </a:ext>
            </a:extLst>
          </p:cNvPr>
          <p:cNvSpPr/>
          <p:nvPr/>
        </p:nvSpPr>
        <p:spPr>
          <a:xfrm>
            <a:off x="3713753" y="5122455"/>
            <a:ext cx="2606848" cy="1122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isCaught</a:t>
            </a:r>
            <a:r>
              <a:rPr lang="en-US" dirty="0">
                <a:solidFill>
                  <a:schemeClr val="tx1"/>
                </a:solidFill>
              </a:rPr>
              <a:t>(Trash): Boolean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playMiniGame</a:t>
            </a:r>
            <a:r>
              <a:rPr lang="en-US" dirty="0">
                <a:solidFill>
                  <a:schemeClr val="tx1"/>
                </a:solidFill>
              </a:rPr>
              <a:t>(): void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FBF51C-B6E7-4A31-9E41-EE1981A69515}"/>
              </a:ext>
            </a:extLst>
          </p:cNvPr>
          <p:cNvSpPr/>
          <p:nvPr/>
        </p:nvSpPr>
        <p:spPr>
          <a:xfrm>
            <a:off x="1373325" y="4885653"/>
            <a:ext cx="220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playMiniGame</a:t>
            </a:r>
            <a:r>
              <a:rPr lang="en-US" dirty="0">
                <a:solidFill>
                  <a:schemeClr val="tx1"/>
                </a:solidFill>
              </a:rPr>
              <a:t>(): void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5374B4-E747-4195-851D-35D7736AC9A4}"/>
              </a:ext>
            </a:extLst>
          </p:cNvPr>
          <p:cNvCxnSpPr>
            <a:cxnSpLocks/>
          </p:cNvCxnSpPr>
          <p:nvPr/>
        </p:nvCxnSpPr>
        <p:spPr>
          <a:xfrm flipH="1">
            <a:off x="1392730" y="4853353"/>
            <a:ext cx="18889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5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Collins</dc:creator>
  <cp:lastModifiedBy>Matt Collins</cp:lastModifiedBy>
  <cp:revision>4</cp:revision>
  <dcterms:created xsi:type="dcterms:W3CDTF">2017-10-31T00:16:38Z</dcterms:created>
  <dcterms:modified xsi:type="dcterms:W3CDTF">2017-10-31T00:58:43Z</dcterms:modified>
</cp:coreProperties>
</file>