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3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7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92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8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EF15-B174-4232-BD09-7DF9C71B4D8F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C2A6-409E-4480-B4D3-C9DABAC20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17" y="995279"/>
            <a:ext cx="2143484" cy="1210438"/>
          </a:xfrm>
          <a:prstGeom prst="rect">
            <a:avLst/>
          </a:prstGeom>
        </p:spPr>
      </p:pic>
      <p:pic>
        <p:nvPicPr>
          <p:cNvPr id="5" name="Picture 2" descr="Kelbongoo - Des produits fermiers locaux à petits prix - Wil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95279"/>
            <a:ext cx="2867025" cy="84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es projets accompagnés - e-gra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22" y="3239511"/>
            <a:ext cx="1387078" cy="14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Dossier de presse VIH 201706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Paris Sans Sida - Agence COMM Sant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25144"/>
            <a:ext cx="2714110" cy="12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tact - Terravo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239511"/>
            <a:ext cx="2971441" cy="156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2" y="5131574"/>
            <a:ext cx="2017655" cy="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302500" y="2004213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Knockout 90 Ultmt Welterwt" pitchFamily="2" charset="0"/>
              </a:rPr>
              <a:t>Bureau des légendes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Knockout 90 Ultmt Welterwt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02499" y="2765174"/>
            <a:ext cx="2167581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Knockout 90 Ultmt Welterwt" pitchFamily="2" charset="0"/>
              </a:rPr>
              <a:t>Bureau de réunion 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Knockout 90 Ultmt Welterwt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02500" y="3526135"/>
            <a:ext cx="25811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Knockout 90 Ultmt Welterwt" pitchFamily="2" charset="0"/>
              </a:rPr>
              <a:t>Bureau des merveilles 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Knockout 90 Ultmt Welterwt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9100" y="0"/>
            <a:ext cx="16002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5956300"/>
            <a:ext cx="16002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591800" y="5956300"/>
            <a:ext cx="16002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6002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86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Knockout 90 Ultmt Welterwt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Jerôme</dc:creator>
  <cp:lastModifiedBy>Jerôme</cp:lastModifiedBy>
  <cp:revision>5</cp:revision>
  <dcterms:created xsi:type="dcterms:W3CDTF">2021-04-02T08:12:10Z</dcterms:created>
  <dcterms:modified xsi:type="dcterms:W3CDTF">2021-04-02T13:35:06Z</dcterms:modified>
</cp:coreProperties>
</file>