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9" r:id="rId4"/>
    <p:sldId id="262"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4972C-155D-4D31-9938-7108D278A77E}" v="27" dt="2024-03-26T17:06:39.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Sivaraman" userId="5fa69ef6-3457-46e8-bb4d-1bb7b63471ee" providerId="ADAL" clId="{7434972C-155D-4D31-9938-7108D278A77E}"/>
    <pc:docChg chg="custSel addSld delSld modSld sldOrd">
      <pc:chgData name="Praveen Sivaraman" userId="5fa69ef6-3457-46e8-bb4d-1bb7b63471ee" providerId="ADAL" clId="{7434972C-155D-4D31-9938-7108D278A77E}" dt="2024-03-26T17:06:39.824" v="70" actId="14100"/>
      <pc:docMkLst>
        <pc:docMk/>
      </pc:docMkLst>
      <pc:sldChg chg="modSp">
        <pc:chgData name="Praveen Sivaraman" userId="5fa69ef6-3457-46e8-bb4d-1bb7b63471ee" providerId="ADAL" clId="{7434972C-155D-4D31-9938-7108D278A77E}" dt="2024-03-26T17:05:50.155" v="65" actId="14100"/>
        <pc:sldMkLst>
          <pc:docMk/>
          <pc:sldMk cId="120656620" sldId="259"/>
        </pc:sldMkLst>
        <pc:picChg chg="mod">
          <ac:chgData name="Praveen Sivaraman" userId="5fa69ef6-3457-46e8-bb4d-1bb7b63471ee" providerId="ADAL" clId="{7434972C-155D-4D31-9938-7108D278A77E}" dt="2024-03-26T17:05:39.440" v="63" actId="1076"/>
          <ac:picMkLst>
            <pc:docMk/>
            <pc:sldMk cId="120656620" sldId="259"/>
            <ac:picMk id="1028" creationId="{120DC0B4-7EDF-B803-13C9-0308B76633BD}"/>
          </ac:picMkLst>
        </pc:picChg>
        <pc:picChg chg="mod">
          <ac:chgData name="Praveen Sivaraman" userId="5fa69ef6-3457-46e8-bb4d-1bb7b63471ee" providerId="ADAL" clId="{7434972C-155D-4D31-9938-7108D278A77E}" dt="2024-03-26T17:05:43.713" v="64" actId="14100"/>
          <ac:picMkLst>
            <pc:docMk/>
            <pc:sldMk cId="120656620" sldId="259"/>
            <ac:picMk id="1030" creationId="{B35DD1D4-A748-7618-47ED-92426656CF50}"/>
          </ac:picMkLst>
        </pc:picChg>
        <pc:picChg chg="mod">
          <ac:chgData name="Praveen Sivaraman" userId="5fa69ef6-3457-46e8-bb4d-1bb7b63471ee" providerId="ADAL" clId="{7434972C-155D-4D31-9938-7108D278A77E}" dt="2024-03-26T17:05:50.155" v="65" actId="14100"/>
          <ac:picMkLst>
            <pc:docMk/>
            <pc:sldMk cId="120656620" sldId="259"/>
            <ac:picMk id="1032" creationId="{A8B949E2-AA19-B2E0-EDFC-91DFBC1F6DB1}"/>
          </ac:picMkLst>
        </pc:picChg>
      </pc:sldChg>
      <pc:sldChg chg="new del">
        <pc:chgData name="Praveen Sivaraman" userId="5fa69ef6-3457-46e8-bb4d-1bb7b63471ee" providerId="ADAL" clId="{7434972C-155D-4D31-9938-7108D278A77E}" dt="2024-03-25T15:59:37.781" v="3" actId="47"/>
        <pc:sldMkLst>
          <pc:docMk/>
          <pc:sldMk cId="580454845" sldId="260"/>
        </pc:sldMkLst>
      </pc:sldChg>
      <pc:sldChg chg="addSp delSp modSp add mod">
        <pc:chgData name="Praveen Sivaraman" userId="5fa69ef6-3457-46e8-bb4d-1bb7b63471ee" providerId="ADAL" clId="{7434972C-155D-4D31-9938-7108D278A77E}" dt="2024-03-26T17:05:24.359" v="61" actId="14100"/>
        <pc:sldMkLst>
          <pc:docMk/>
          <pc:sldMk cId="1817308116" sldId="261"/>
        </pc:sldMkLst>
        <pc:spChg chg="mod">
          <ac:chgData name="Praveen Sivaraman" userId="5fa69ef6-3457-46e8-bb4d-1bb7b63471ee" providerId="ADAL" clId="{7434972C-155D-4D31-9938-7108D278A77E}" dt="2024-03-25T16:02:08.130" v="28" actId="20577"/>
          <ac:spMkLst>
            <pc:docMk/>
            <pc:sldMk cId="1817308116" sldId="261"/>
            <ac:spMk id="2" creationId="{FD7DFAF1-2B95-6301-B800-C3EDF8ABE217}"/>
          </ac:spMkLst>
        </pc:spChg>
        <pc:spChg chg="mod">
          <ac:chgData name="Praveen Sivaraman" userId="5fa69ef6-3457-46e8-bb4d-1bb7b63471ee" providerId="ADAL" clId="{7434972C-155D-4D31-9938-7108D278A77E}" dt="2024-03-25T16:02:30.876" v="29"/>
          <ac:spMkLst>
            <pc:docMk/>
            <pc:sldMk cId="1817308116" sldId="261"/>
            <ac:spMk id="3" creationId="{CB5E5E00-7C84-42D4-6460-7E07D7C71B8B}"/>
          </ac:spMkLst>
        </pc:spChg>
        <pc:spChg chg="add mod">
          <ac:chgData name="Praveen Sivaraman" userId="5fa69ef6-3457-46e8-bb4d-1bb7b63471ee" providerId="ADAL" clId="{7434972C-155D-4D31-9938-7108D278A77E}" dt="2024-03-25T16:04:03.662" v="52" actId="20577"/>
          <ac:spMkLst>
            <pc:docMk/>
            <pc:sldMk cId="1817308116" sldId="261"/>
            <ac:spMk id="5" creationId="{EC76A4F1-348E-D1AC-4508-420EE29B34E9}"/>
          </ac:spMkLst>
        </pc:spChg>
        <pc:spChg chg="mod">
          <ac:chgData name="Praveen Sivaraman" userId="5fa69ef6-3457-46e8-bb4d-1bb7b63471ee" providerId="ADAL" clId="{7434972C-155D-4D31-9938-7108D278A77E}" dt="2024-03-25T16:03:36.667" v="37" actId="1076"/>
          <ac:spMkLst>
            <pc:docMk/>
            <pc:sldMk cId="1817308116" sldId="261"/>
            <ac:spMk id="26" creationId="{AAF7386A-95F3-B3F9-7D9B-B8D919C7AA7D}"/>
          </ac:spMkLst>
        </pc:spChg>
        <pc:spChg chg="del">
          <ac:chgData name="Praveen Sivaraman" userId="5fa69ef6-3457-46e8-bb4d-1bb7b63471ee" providerId="ADAL" clId="{7434972C-155D-4D31-9938-7108D278A77E}" dt="2024-03-25T16:03:26.948" v="35" actId="478"/>
          <ac:spMkLst>
            <pc:docMk/>
            <pc:sldMk cId="1817308116" sldId="261"/>
            <ac:spMk id="27" creationId="{B3ED1991-FC75-2A94-792B-CA032B7DB0B0}"/>
          </ac:spMkLst>
        </pc:spChg>
        <pc:spChg chg="del">
          <ac:chgData name="Praveen Sivaraman" userId="5fa69ef6-3457-46e8-bb4d-1bb7b63471ee" providerId="ADAL" clId="{7434972C-155D-4D31-9938-7108D278A77E}" dt="2024-03-25T16:03:30.741" v="36" actId="478"/>
          <ac:spMkLst>
            <pc:docMk/>
            <pc:sldMk cId="1817308116" sldId="261"/>
            <ac:spMk id="28" creationId="{D082243C-F621-919D-7764-5DB6F9951973}"/>
          </ac:spMkLst>
        </pc:spChg>
        <pc:spChg chg="del">
          <ac:chgData name="Praveen Sivaraman" userId="5fa69ef6-3457-46e8-bb4d-1bb7b63471ee" providerId="ADAL" clId="{7434972C-155D-4D31-9938-7108D278A77E}" dt="2024-03-25T16:03:41.059" v="38" actId="478"/>
          <ac:spMkLst>
            <pc:docMk/>
            <pc:sldMk cId="1817308116" sldId="261"/>
            <ac:spMk id="29" creationId="{A17469B5-5C42-2590-2435-E73BCEADD300}"/>
          </ac:spMkLst>
        </pc:spChg>
        <pc:spChg chg="del">
          <ac:chgData name="Praveen Sivaraman" userId="5fa69ef6-3457-46e8-bb4d-1bb7b63471ee" providerId="ADAL" clId="{7434972C-155D-4D31-9938-7108D278A77E}" dt="2024-03-25T16:04:30.014" v="53" actId="478"/>
          <ac:spMkLst>
            <pc:docMk/>
            <pc:sldMk cId="1817308116" sldId="261"/>
            <ac:spMk id="34" creationId="{3C075B06-6713-E3AE-7026-1040F0DAE91B}"/>
          </ac:spMkLst>
        </pc:spChg>
        <pc:spChg chg="del">
          <ac:chgData name="Praveen Sivaraman" userId="5fa69ef6-3457-46e8-bb4d-1bb7b63471ee" providerId="ADAL" clId="{7434972C-155D-4D31-9938-7108D278A77E}" dt="2024-03-25T16:04:34.365" v="54" actId="478"/>
          <ac:spMkLst>
            <pc:docMk/>
            <pc:sldMk cId="1817308116" sldId="261"/>
            <ac:spMk id="35" creationId="{17F200D2-27E2-3729-E862-499E916755D0}"/>
          </ac:spMkLst>
        </pc:spChg>
        <pc:spChg chg="mod">
          <ac:chgData name="Praveen Sivaraman" userId="5fa69ef6-3457-46e8-bb4d-1bb7b63471ee" providerId="ADAL" clId="{7434972C-155D-4D31-9938-7108D278A77E}" dt="2024-03-25T16:04:41.858" v="55" actId="1076"/>
          <ac:spMkLst>
            <pc:docMk/>
            <pc:sldMk cId="1817308116" sldId="261"/>
            <ac:spMk id="36" creationId="{E2A24B05-7962-F7D1-CD63-391E2725C76F}"/>
          </ac:spMkLst>
        </pc:spChg>
        <pc:spChg chg="mod">
          <ac:chgData name="Praveen Sivaraman" userId="5fa69ef6-3457-46e8-bb4d-1bb7b63471ee" providerId="ADAL" clId="{7434972C-155D-4D31-9938-7108D278A77E}" dt="2024-03-25T16:04:47.622" v="56" actId="1076"/>
          <ac:spMkLst>
            <pc:docMk/>
            <pc:sldMk cId="1817308116" sldId="261"/>
            <ac:spMk id="37" creationId="{6687C10D-6015-070C-BED1-21B4C73E6EA0}"/>
          </ac:spMkLst>
        </pc:spChg>
        <pc:picChg chg="del">
          <ac:chgData name="Praveen Sivaraman" userId="5fa69ef6-3457-46e8-bb4d-1bb7b63471ee" providerId="ADAL" clId="{7434972C-155D-4D31-9938-7108D278A77E}" dt="2024-03-25T16:02:33.682" v="30" actId="478"/>
          <ac:picMkLst>
            <pc:docMk/>
            <pc:sldMk cId="1817308116" sldId="261"/>
            <ac:picMk id="1026" creationId="{AAD82CA3-45E2-411B-41C0-83704CF14EE0}"/>
          </ac:picMkLst>
        </pc:picChg>
        <pc:picChg chg="mod">
          <ac:chgData name="Praveen Sivaraman" userId="5fa69ef6-3457-46e8-bb4d-1bb7b63471ee" providerId="ADAL" clId="{7434972C-155D-4D31-9938-7108D278A77E}" dt="2024-03-26T17:04:25.099" v="58" actId="1076"/>
          <ac:picMkLst>
            <pc:docMk/>
            <pc:sldMk cId="1817308116" sldId="261"/>
            <ac:picMk id="1028" creationId="{120DC0B4-7EDF-B803-13C9-0308B76633BD}"/>
          </ac:picMkLst>
        </pc:picChg>
        <pc:picChg chg="mod">
          <ac:chgData name="Praveen Sivaraman" userId="5fa69ef6-3457-46e8-bb4d-1bb7b63471ee" providerId="ADAL" clId="{7434972C-155D-4D31-9938-7108D278A77E}" dt="2024-03-26T17:04:32.480" v="60" actId="1076"/>
          <ac:picMkLst>
            <pc:docMk/>
            <pc:sldMk cId="1817308116" sldId="261"/>
            <ac:picMk id="1030" creationId="{B35DD1D4-A748-7618-47ED-92426656CF50}"/>
          </ac:picMkLst>
        </pc:picChg>
        <pc:picChg chg="mod">
          <ac:chgData name="Praveen Sivaraman" userId="5fa69ef6-3457-46e8-bb4d-1bb7b63471ee" providerId="ADAL" clId="{7434972C-155D-4D31-9938-7108D278A77E}" dt="2024-03-26T17:05:24.359" v="61" actId="14100"/>
          <ac:picMkLst>
            <pc:docMk/>
            <pc:sldMk cId="1817308116" sldId="261"/>
            <ac:picMk id="1032" creationId="{A8B949E2-AA19-B2E0-EDFC-91DFBC1F6DB1}"/>
          </ac:picMkLst>
        </pc:picChg>
        <pc:picChg chg="add mod">
          <ac:chgData name="Praveen Sivaraman" userId="5fa69ef6-3457-46e8-bb4d-1bb7b63471ee" providerId="ADAL" clId="{7434972C-155D-4D31-9938-7108D278A77E}" dt="2024-03-25T16:02:54.379" v="34" actId="1076"/>
          <ac:picMkLst>
            <pc:docMk/>
            <pc:sldMk cId="1817308116" sldId="261"/>
            <ac:picMk id="2050" creationId="{50F79C33-2145-0690-1CA9-69369E0CF79C}"/>
          </ac:picMkLst>
        </pc:picChg>
      </pc:sldChg>
      <pc:sldChg chg="addSp delSp modSp add mod ord">
        <pc:chgData name="Praveen Sivaraman" userId="5fa69ef6-3457-46e8-bb4d-1bb7b63471ee" providerId="ADAL" clId="{7434972C-155D-4D31-9938-7108D278A77E}" dt="2024-03-26T17:06:39.824" v="70" actId="14100"/>
        <pc:sldMkLst>
          <pc:docMk/>
          <pc:sldMk cId="2216220888" sldId="262"/>
        </pc:sldMkLst>
        <pc:spChg chg="mod">
          <ac:chgData name="Praveen Sivaraman" userId="5fa69ef6-3457-46e8-bb4d-1bb7b63471ee" providerId="ADAL" clId="{7434972C-155D-4D31-9938-7108D278A77E}" dt="2024-03-25T16:01:19.761" v="16" actId="20577"/>
          <ac:spMkLst>
            <pc:docMk/>
            <pc:sldMk cId="2216220888" sldId="262"/>
            <ac:spMk id="2" creationId="{FD7DFAF1-2B95-6301-B800-C3EDF8ABE217}"/>
          </ac:spMkLst>
        </pc:spChg>
        <pc:spChg chg="mod">
          <ac:chgData name="Praveen Sivaraman" userId="5fa69ef6-3457-46e8-bb4d-1bb7b63471ee" providerId="ADAL" clId="{7434972C-155D-4D31-9938-7108D278A77E}" dt="2024-03-25T16:00:22.002" v="4"/>
          <ac:spMkLst>
            <pc:docMk/>
            <pc:sldMk cId="2216220888" sldId="262"/>
            <ac:spMk id="3" creationId="{CB5E5E00-7C84-42D4-6460-7E07D7C71B8B}"/>
          </ac:spMkLst>
        </pc:spChg>
        <pc:picChg chg="add mod">
          <ac:chgData name="Praveen Sivaraman" userId="5fa69ef6-3457-46e8-bb4d-1bb7b63471ee" providerId="ADAL" clId="{7434972C-155D-4D31-9938-7108D278A77E}" dt="2024-03-25T16:01:14.369" v="10" actId="1076"/>
          <ac:picMkLst>
            <pc:docMk/>
            <pc:sldMk cId="2216220888" sldId="262"/>
            <ac:picMk id="5" creationId="{8E45646C-C902-16FD-6A60-3442340F0FE4}"/>
          </ac:picMkLst>
        </pc:picChg>
        <pc:picChg chg="del">
          <ac:chgData name="Praveen Sivaraman" userId="5fa69ef6-3457-46e8-bb4d-1bb7b63471ee" providerId="ADAL" clId="{7434972C-155D-4D31-9938-7108D278A77E}" dt="2024-03-25T16:00:27.439" v="5" actId="478"/>
          <ac:picMkLst>
            <pc:docMk/>
            <pc:sldMk cId="2216220888" sldId="262"/>
            <ac:picMk id="1026" creationId="{AAD82CA3-45E2-411B-41C0-83704CF14EE0}"/>
          </ac:picMkLst>
        </pc:picChg>
        <pc:picChg chg="mod">
          <ac:chgData name="Praveen Sivaraman" userId="5fa69ef6-3457-46e8-bb4d-1bb7b63471ee" providerId="ADAL" clId="{7434972C-155D-4D31-9938-7108D278A77E}" dt="2024-03-26T17:06:22.282" v="67" actId="1076"/>
          <ac:picMkLst>
            <pc:docMk/>
            <pc:sldMk cId="2216220888" sldId="262"/>
            <ac:picMk id="1028" creationId="{120DC0B4-7EDF-B803-13C9-0308B76633BD}"/>
          </ac:picMkLst>
        </pc:picChg>
        <pc:picChg chg="mod">
          <ac:chgData name="Praveen Sivaraman" userId="5fa69ef6-3457-46e8-bb4d-1bb7b63471ee" providerId="ADAL" clId="{7434972C-155D-4D31-9938-7108D278A77E}" dt="2024-03-26T17:06:32.961" v="69" actId="1076"/>
          <ac:picMkLst>
            <pc:docMk/>
            <pc:sldMk cId="2216220888" sldId="262"/>
            <ac:picMk id="1030" creationId="{B35DD1D4-A748-7618-47ED-92426656CF50}"/>
          </ac:picMkLst>
        </pc:picChg>
        <pc:picChg chg="mod">
          <ac:chgData name="Praveen Sivaraman" userId="5fa69ef6-3457-46e8-bb4d-1bb7b63471ee" providerId="ADAL" clId="{7434972C-155D-4D31-9938-7108D278A77E}" dt="2024-03-26T17:06:39.824" v="70" actId="14100"/>
          <ac:picMkLst>
            <pc:docMk/>
            <pc:sldMk cId="2216220888" sldId="262"/>
            <ac:picMk id="1032" creationId="{A8B949E2-AA19-B2E0-EDFC-91DFBC1F6D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D434C9-C444-48AA-86C2-5F005AB3E9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8E7F-333D-41EE-BC0E-B02D17050A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50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434C9-C444-48AA-86C2-5F005AB3E9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286271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434C9-C444-48AA-86C2-5F005AB3E9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4038317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434C9-C444-48AA-86C2-5F005AB3E9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193025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434C9-C444-48AA-86C2-5F005AB3E9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8E7F-333D-41EE-BC0E-B02D17050A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5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D434C9-C444-48AA-86C2-5F005AB3E90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160037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434C9-C444-48AA-86C2-5F005AB3E906}"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245388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434C9-C444-48AA-86C2-5F005AB3E90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93281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D434C9-C444-48AA-86C2-5F005AB3E906}" type="datetimeFigureOut">
              <a:rPr lang="en-US" smtClean="0"/>
              <a:t>3/26/2024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38716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D434C9-C444-48AA-86C2-5F005AB3E906}" type="datetimeFigureOut">
              <a:rPr lang="en-US" smtClean="0"/>
              <a:t>3/26/2024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648E7F-333D-41EE-BC0E-B02D17050AA5}" type="slidenum">
              <a:rPr lang="en-US" smtClean="0"/>
              <a:t>‹#›</a:t>
            </a:fld>
            <a:endParaRPr lang="en-US"/>
          </a:p>
        </p:txBody>
      </p:sp>
    </p:spTree>
    <p:extLst>
      <p:ext uri="{BB962C8B-B14F-4D97-AF65-F5344CB8AC3E}">
        <p14:creationId xmlns:p14="http://schemas.microsoft.com/office/powerpoint/2010/main" val="5330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434C9-C444-48AA-86C2-5F005AB3E90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8E7F-333D-41EE-BC0E-B02D17050AA5}" type="slidenum">
              <a:rPr lang="en-US" smtClean="0"/>
              <a:t>‹#›</a:t>
            </a:fld>
            <a:endParaRPr lang="en-US"/>
          </a:p>
        </p:txBody>
      </p:sp>
    </p:spTree>
    <p:extLst>
      <p:ext uri="{BB962C8B-B14F-4D97-AF65-F5344CB8AC3E}">
        <p14:creationId xmlns:p14="http://schemas.microsoft.com/office/powerpoint/2010/main" val="293709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D434C9-C444-48AA-86C2-5F005AB3E906}" type="datetimeFigureOut">
              <a:rPr lang="en-US" smtClean="0"/>
              <a:t>3/26/2024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648E7F-333D-41EE-BC0E-B02D17050A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3638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3" Type="http://schemas.openxmlformats.org/officeDocument/2006/relationships/hyperlink" Target="https://www.syncfusion.com/" TargetMode="External"/><Relationship Id="rId7" Type="http://schemas.openxmlformats.org/officeDocument/2006/relationships/hyperlink" Target="https://www.syncfusion.com/flutter-widgets/flutter-datagrid"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syncfusion.com/winforms-ui-controls/datagrid"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hyperlink" Target="https://www.syncfusion.com/javascript-ui-controls/js-data-grid" TargetMode="External"/><Relationship Id="rId2" Type="http://schemas.openxmlformats.org/officeDocument/2006/relationships/hyperlink" Target="https://www.syncfusion.com/" TargetMode="External"/><Relationship Id="rId1" Type="http://schemas.openxmlformats.org/officeDocument/2006/relationships/slideLayout" Target="../slideLayouts/slideLayout7.xml"/><Relationship Id="rId6" Type="http://schemas.openxmlformats.org/officeDocument/2006/relationships/hyperlink" Target="https://www.syncfusion.com/flutter-widgets/flutter-datagrid" TargetMode="External"/><Relationship Id="rId5" Type="http://schemas.openxmlformats.org/officeDocument/2006/relationships/image" Target="../media/image4.png"/><Relationship Id="rId4" Type="http://schemas.openxmlformats.org/officeDocument/2006/relationships/hyperlink" Target="https://www.syncfusion.com/winforms-ui-controls/datagrid"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syncfusion.com/" TargetMode="External"/><Relationship Id="rId1" Type="http://schemas.openxmlformats.org/officeDocument/2006/relationships/slideLayout" Target="../slideLayouts/slideLayout7.xml"/><Relationship Id="rId6" Type="http://schemas.openxmlformats.org/officeDocument/2006/relationships/hyperlink" Target="https://www.syncfusion.com/javascript-ui-controls/js-data-grid" TargetMode="External"/><Relationship Id="rId5" Type="http://schemas.openxmlformats.org/officeDocument/2006/relationships/image" Target="../media/image4.png"/><Relationship Id="rId4" Type="http://schemas.openxmlformats.org/officeDocument/2006/relationships/hyperlink" Target="https://www.syncfusion.com/winforms-ui-controls/data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8756-533B-5E88-2624-5455EB40916B}"/>
              </a:ext>
            </a:extLst>
          </p:cNvPr>
          <p:cNvSpPr>
            <a:spLocks noGrp="1"/>
          </p:cNvSpPr>
          <p:nvPr>
            <p:ph type="ctrTitle"/>
          </p:nvPr>
        </p:nvSpPr>
        <p:spPr>
          <a:xfrm>
            <a:off x="1160929" y="1286810"/>
            <a:ext cx="9870141" cy="3058738"/>
          </a:xfrm>
        </p:spPr>
        <p:txBody>
          <a:bodyPr>
            <a:normAutofit/>
          </a:bodyPr>
          <a:lstStyle/>
          <a:p>
            <a:pPr algn="ctr"/>
            <a:r>
              <a:rPr lang="en-US" b="1" i="0" dirty="0">
                <a:solidFill>
                  <a:schemeClr val="tx2"/>
                </a:solidFill>
                <a:effectLst/>
                <a:latin typeface="Bahnschrift Condensed" panose="020B0502040204020203" pitchFamily="34" charset="0"/>
              </a:rPr>
              <a:t>Most Popular Components In </a:t>
            </a:r>
            <a:r>
              <a:rPr lang="en-US" b="1" i="0" dirty="0" err="1">
                <a:solidFill>
                  <a:schemeClr val="tx2"/>
                </a:solidFill>
                <a:effectLst/>
                <a:latin typeface="Bahnschrift Condensed" panose="020B0502040204020203" pitchFamily="34" charset="0"/>
              </a:rPr>
              <a:t>Syncfusion</a:t>
            </a:r>
            <a:endParaRPr lang="en-US" b="1" i="0" dirty="0">
              <a:solidFill>
                <a:schemeClr val="tx2"/>
              </a:solidFill>
              <a:effectLst/>
              <a:latin typeface="Bahnschrift Condensed" panose="020B0502040204020203" pitchFamily="34" charset="0"/>
            </a:endParaRPr>
          </a:p>
        </p:txBody>
      </p:sp>
      <p:sp>
        <p:nvSpPr>
          <p:cNvPr id="3" name="Subtitle 2">
            <a:extLst>
              <a:ext uri="{FF2B5EF4-FFF2-40B4-BE49-F238E27FC236}">
                <a16:creationId xmlns:a16="http://schemas.microsoft.com/office/drawing/2014/main" id="{CA9AA18F-7066-F6C8-385D-120B5871F5DD}"/>
              </a:ext>
            </a:extLst>
          </p:cNvPr>
          <p:cNvSpPr>
            <a:spLocks noGrp="1"/>
          </p:cNvSpPr>
          <p:nvPr>
            <p:ph type="subTitle" idx="1"/>
          </p:nvPr>
        </p:nvSpPr>
        <p:spPr>
          <a:xfrm>
            <a:off x="8955741" y="5951444"/>
            <a:ext cx="9144000" cy="1655762"/>
          </a:xfrm>
        </p:spPr>
        <p:txBody>
          <a:bodyPr/>
          <a:lstStyle/>
          <a:p>
            <a:r>
              <a:rPr lang="en-US" dirty="0"/>
              <a:t>PRAVEEN SIVARAMAN</a:t>
            </a:r>
          </a:p>
        </p:txBody>
      </p:sp>
    </p:spTree>
    <p:extLst>
      <p:ext uri="{BB962C8B-B14F-4D97-AF65-F5344CB8AC3E}">
        <p14:creationId xmlns:p14="http://schemas.microsoft.com/office/powerpoint/2010/main" val="83372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68A9-79A1-74D0-4584-1312DCD488F5}"/>
              </a:ext>
            </a:extLst>
          </p:cNvPr>
          <p:cNvSpPr>
            <a:spLocks noGrp="1"/>
          </p:cNvSpPr>
          <p:nvPr>
            <p:ph type="title"/>
          </p:nvPr>
        </p:nvSpPr>
        <p:spPr>
          <a:xfrm>
            <a:off x="1163791" y="1045782"/>
            <a:ext cx="10058400" cy="640977"/>
          </a:xfrm>
        </p:spPr>
        <p:txBody>
          <a:bodyPr>
            <a:normAutofit/>
          </a:bodyPr>
          <a:lstStyle/>
          <a:p>
            <a:r>
              <a:rPr lang="en-US" sz="3600" b="0" i="0" dirty="0">
                <a:solidFill>
                  <a:srgbClr val="212529"/>
                </a:solidFill>
                <a:effectLst/>
                <a:latin typeface="system-ui"/>
              </a:rPr>
              <a:t>The list of the most popular components of </a:t>
            </a:r>
            <a:r>
              <a:rPr lang="en-US" sz="3600" b="0" i="0" dirty="0" err="1">
                <a:solidFill>
                  <a:srgbClr val="212529"/>
                </a:solidFill>
                <a:effectLst/>
                <a:latin typeface="system-ui"/>
              </a:rPr>
              <a:t>Syncfusion</a:t>
            </a:r>
            <a:endParaRPr lang="en-US" sz="3600" dirty="0"/>
          </a:p>
        </p:txBody>
      </p:sp>
      <p:sp>
        <p:nvSpPr>
          <p:cNvPr id="4" name="Arrow: Right 3">
            <a:extLst>
              <a:ext uri="{FF2B5EF4-FFF2-40B4-BE49-F238E27FC236}">
                <a16:creationId xmlns:a16="http://schemas.microsoft.com/office/drawing/2014/main" id="{81D368E2-9A78-CFC8-2AE5-0FF58F0934A9}"/>
              </a:ext>
            </a:extLst>
          </p:cNvPr>
          <p:cNvSpPr/>
          <p:nvPr/>
        </p:nvSpPr>
        <p:spPr>
          <a:xfrm>
            <a:off x="2142565" y="2338446"/>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A38C91-7E91-BA50-57DD-497BA9C24B20}"/>
              </a:ext>
            </a:extLst>
          </p:cNvPr>
          <p:cNvSpPr/>
          <p:nvPr/>
        </p:nvSpPr>
        <p:spPr>
          <a:xfrm>
            <a:off x="2451847" y="2203371"/>
            <a:ext cx="2940175" cy="646331"/>
          </a:xfrm>
          <a:prstGeom prst="rect">
            <a:avLst/>
          </a:prstGeom>
          <a:noFill/>
        </p:spPr>
        <p:txBody>
          <a:bodyPr wrap="square" lIns="91440" tIns="45720" rIns="91440" bIns="45720">
            <a:spAutoFit/>
          </a:bodyPr>
          <a:lstStyle/>
          <a:p>
            <a:pPr algn="ctr"/>
            <a:r>
              <a:rPr lang="en-US" sz="3600" dirty="0">
                <a:ln w="0"/>
                <a:latin typeface="Times New Roman" panose="02020603050405020304" pitchFamily="18" charset="0"/>
                <a:cs typeface="Times New Roman" panose="02020603050405020304" pitchFamily="18" charset="0"/>
              </a:rPr>
              <a:t>DataGrid</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
        <p:nvSpPr>
          <p:cNvPr id="18" name="Arrow: Right 17">
            <a:extLst>
              <a:ext uri="{FF2B5EF4-FFF2-40B4-BE49-F238E27FC236}">
                <a16:creationId xmlns:a16="http://schemas.microsoft.com/office/drawing/2014/main" id="{C40592FB-C7E8-35B5-17C7-EFF5433B3FF1}"/>
              </a:ext>
            </a:extLst>
          </p:cNvPr>
          <p:cNvSpPr/>
          <p:nvPr/>
        </p:nvSpPr>
        <p:spPr>
          <a:xfrm>
            <a:off x="2142565" y="3291122"/>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5FD98AE-DBE3-F592-C564-7364325AE7B6}"/>
              </a:ext>
            </a:extLst>
          </p:cNvPr>
          <p:cNvSpPr/>
          <p:nvPr/>
        </p:nvSpPr>
        <p:spPr>
          <a:xfrm>
            <a:off x="2133601" y="4400328"/>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364161D8-8730-B991-55A6-78C74FE0B1A8}"/>
              </a:ext>
            </a:extLst>
          </p:cNvPr>
          <p:cNvSpPr/>
          <p:nvPr/>
        </p:nvSpPr>
        <p:spPr>
          <a:xfrm>
            <a:off x="7664824" y="2338446"/>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0A02E20-4437-7B95-6253-60FFE22E92DD}"/>
              </a:ext>
            </a:extLst>
          </p:cNvPr>
          <p:cNvSpPr/>
          <p:nvPr/>
        </p:nvSpPr>
        <p:spPr>
          <a:xfrm>
            <a:off x="7664824" y="3291122"/>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Right 21">
            <a:extLst>
              <a:ext uri="{FF2B5EF4-FFF2-40B4-BE49-F238E27FC236}">
                <a16:creationId xmlns:a16="http://schemas.microsoft.com/office/drawing/2014/main" id="{27B49C26-0E90-20AE-3487-C14458F948FD}"/>
              </a:ext>
            </a:extLst>
          </p:cNvPr>
          <p:cNvSpPr/>
          <p:nvPr/>
        </p:nvSpPr>
        <p:spPr>
          <a:xfrm>
            <a:off x="4616824" y="5609841"/>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FD5D2063-B74B-BA6D-7640-71E6A2B64533}"/>
              </a:ext>
            </a:extLst>
          </p:cNvPr>
          <p:cNvSpPr/>
          <p:nvPr/>
        </p:nvSpPr>
        <p:spPr>
          <a:xfrm>
            <a:off x="7664824" y="4400328"/>
            <a:ext cx="618564" cy="404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7BDFF6-B3A5-228B-E0C7-0BB1D669DFD4}"/>
              </a:ext>
            </a:extLst>
          </p:cNvPr>
          <p:cNvSpPr/>
          <p:nvPr/>
        </p:nvSpPr>
        <p:spPr>
          <a:xfrm>
            <a:off x="8175563" y="4225610"/>
            <a:ext cx="2940175" cy="646331"/>
          </a:xfrm>
          <a:prstGeom prst="rect">
            <a:avLst/>
          </a:prstGeom>
          <a:noFill/>
        </p:spPr>
        <p:txBody>
          <a:bodyPr wrap="square" lIns="91440" tIns="45720" rIns="91440" bIns="45720">
            <a:spAutoFit/>
          </a:bodyPr>
          <a:lstStyle/>
          <a:p>
            <a:pPr algn="ctr"/>
            <a:r>
              <a:rPr lang="en-US" sz="3600" dirty="0">
                <a:ln w="0"/>
                <a:latin typeface="Times New Roman" panose="02020603050405020304" pitchFamily="18" charset="0"/>
                <a:cs typeface="Times New Roman" panose="02020603050405020304" pitchFamily="18" charset="0"/>
              </a:rPr>
              <a:t>PDF Viewer</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42B37DA2-04C6-A062-5B96-C019D1010E4B}"/>
              </a:ext>
            </a:extLst>
          </p:cNvPr>
          <p:cNvSpPr/>
          <p:nvPr/>
        </p:nvSpPr>
        <p:spPr>
          <a:xfrm>
            <a:off x="7864784" y="3134778"/>
            <a:ext cx="2940175" cy="646331"/>
          </a:xfrm>
          <a:prstGeom prst="rect">
            <a:avLst/>
          </a:prstGeom>
          <a:noFill/>
        </p:spPr>
        <p:txBody>
          <a:bodyPr wrap="square" lIns="91440" tIns="45720" rIns="91440" bIns="45720">
            <a:spAutoFit/>
          </a:bodyPr>
          <a:lstStyle/>
          <a:p>
            <a:pPr algn="ctr"/>
            <a:r>
              <a:rPr lang="en-US" sz="3600" dirty="0">
                <a:ln w="0"/>
                <a:latin typeface="Times New Roman" panose="02020603050405020304" pitchFamily="18" charset="0"/>
                <a:cs typeface="Times New Roman" panose="02020603050405020304" pitchFamily="18" charset="0"/>
              </a:rPr>
              <a:t>Diagram</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E12EF8B-D8AD-1C22-7F18-E604902D02F1}"/>
              </a:ext>
            </a:extLst>
          </p:cNvPr>
          <p:cNvSpPr/>
          <p:nvPr/>
        </p:nvSpPr>
        <p:spPr>
          <a:xfrm>
            <a:off x="5235388" y="5475656"/>
            <a:ext cx="2940175" cy="646331"/>
          </a:xfrm>
          <a:prstGeom prst="rect">
            <a:avLst/>
          </a:prstGeom>
          <a:noFill/>
        </p:spPr>
        <p:txBody>
          <a:bodyPr wrap="square" lIns="91440" tIns="45720" rIns="91440" bIns="45720">
            <a:spAutoFit/>
          </a:bodyPr>
          <a:lstStyle/>
          <a:p>
            <a:pPr algn="ctr"/>
            <a:r>
              <a:rPr lang="en-US" sz="3600" dirty="0">
                <a:ln w="0"/>
                <a:latin typeface="Times New Roman" panose="02020603050405020304" pitchFamily="18" charset="0"/>
                <a:cs typeface="Times New Roman" panose="02020603050405020304" pitchFamily="18" charset="0"/>
              </a:rPr>
              <a:t>Excel Library</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2A45E70A-20E6-E82F-2E0F-E05883824C2B}"/>
              </a:ext>
            </a:extLst>
          </p:cNvPr>
          <p:cNvSpPr/>
          <p:nvPr/>
        </p:nvSpPr>
        <p:spPr>
          <a:xfrm>
            <a:off x="7974106" y="2153160"/>
            <a:ext cx="2940175" cy="646331"/>
          </a:xfrm>
          <a:prstGeom prst="rect">
            <a:avLst/>
          </a:prstGeom>
          <a:noFill/>
        </p:spPr>
        <p:txBody>
          <a:bodyPr wrap="square" lIns="91440" tIns="45720" rIns="91440" bIns="45720">
            <a:spAutoFit/>
          </a:bodyPr>
          <a:lstStyle/>
          <a:p>
            <a:pPr algn="ctr"/>
            <a:r>
              <a:rPr lang="en-US" sz="3600" dirty="0">
                <a:ln w="0"/>
                <a:latin typeface="Times New Roman" panose="02020603050405020304" pitchFamily="18" charset="0"/>
                <a:cs typeface="Times New Roman" panose="02020603050405020304" pitchFamily="18" charset="0"/>
              </a:rPr>
              <a:t>Scheduler</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D4DC1167-BF2C-8831-D048-00325351F72A}"/>
              </a:ext>
            </a:extLst>
          </p:cNvPr>
          <p:cNvSpPr/>
          <p:nvPr/>
        </p:nvSpPr>
        <p:spPr>
          <a:xfrm>
            <a:off x="2203078" y="3134779"/>
            <a:ext cx="2940175" cy="646331"/>
          </a:xfrm>
          <a:prstGeom prst="rect">
            <a:avLst/>
          </a:prstGeom>
          <a:noFill/>
        </p:spPr>
        <p:txBody>
          <a:bodyPr wrap="square" lIns="91440" tIns="45720" rIns="91440" bIns="45720">
            <a:spAutoFit/>
          </a:bodyPr>
          <a:lstStyle/>
          <a:p>
            <a:pPr algn="ctr"/>
            <a:r>
              <a:rPr lang="en-US" sz="3600" dirty="0">
                <a:ln w="0"/>
                <a:latin typeface="Times New Roman" panose="02020603050405020304" pitchFamily="18" charset="0"/>
                <a:cs typeface="Times New Roman" panose="02020603050405020304" pitchFamily="18" charset="0"/>
              </a:rPr>
              <a:t>Charts</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A5569A0C-EBFB-C33C-3C00-AC9B09F016A4}"/>
              </a:ext>
            </a:extLst>
          </p:cNvPr>
          <p:cNvSpPr/>
          <p:nvPr/>
        </p:nvSpPr>
        <p:spPr>
          <a:xfrm>
            <a:off x="2451847" y="4268225"/>
            <a:ext cx="2940175" cy="646331"/>
          </a:xfrm>
          <a:prstGeom prst="rect">
            <a:avLst/>
          </a:prstGeom>
          <a:noFill/>
        </p:spPr>
        <p:txBody>
          <a:bodyPr wrap="square" lIns="91440" tIns="45720" rIns="91440" bIns="45720">
            <a:spAutoFit/>
          </a:bodyPr>
          <a:lstStyle/>
          <a:p>
            <a:pPr algn="ctr"/>
            <a:r>
              <a:rPr lang="en-US" sz="3600" dirty="0" err="1">
                <a:ln w="0"/>
                <a:latin typeface="Times New Roman" panose="02020603050405020304" pitchFamily="18" charset="0"/>
                <a:cs typeface="Times New Roman" panose="02020603050405020304" pitchFamily="18" charset="0"/>
              </a:rPr>
              <a:t>LastView</a:t>
            </a:r>
            <a:endParaRPr lang="en-US" sz="360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FAF1-2B95-6301-B800-C3EDF8ABE217}"/>
              </a:ext>
            </a:extLst>
          </p:cNvPr>
          <p:cNvSpPr>
            <a:spLocks noGrp="1"/>
          </p:cNvSpPr>
          <p:nvPr>
            <p:ph type="title" idx="4294967295"/>
          </p:nvPr>
        </p:nvSpPr>
        <p:spPr>
          <a:xfrm>
            <a:off x="752475" y="0"/>
            <a:ext cx="9925050" cy="831850"/>
          </a:xfrm>
        </p:spPr>
        <p:txBody>
          <a:bodyPr/>
          <a:lstStyle/>
          <a:p>
            <a:pPr algn="ctr"/>
            <a:r>
              <a:rPr lang="en-US" dirty="0"/>
              <a:t>DataGrid</a:t>
            </a:r>
          </a:p>
        </p:txBody>
      </p:sp>
      <p:sp>
        <p:nvSpPr>
          <p:cNvPr id="3" name="TextBox 2">
            <a:extLst>
              <a:ext uri="{FF2B5EF4-FFF2-40B4-BE49-F238E27FC236}">
                <a16:creationId xmlns:a16="http://schemas.microsoft.com/office/drawing/2014/main" id="{CB5E5E00-7C84-42D4-6460-7E07D7C71B8B}"/>
              </a:ext>
            </a:extLst>
          </p:cNvPr>
          <p:cNvSpPr txBox="1"/>
          <p:nvPr/>
        </p:nvSpPr>
        <p:spPr>
          <a:xfrm>
            <a:off x="687366" y="978597"/>
            <a:ext cx="4762500" cy="2062103"/>
          </a:xfrm>
          <a:prstGeom prst="rect">
            <a:avLst/>
          </a:prstGeom>
          <a:noFill/>
        </p:spPr>
        <p:txBody>
          <a:bodyPr wrap="square" rtlCol="0">
            <a:spAutoFit/>
          </a:bodyPr>
          <a:lstStyle/>
          <a:p>
            <a:r>
              <a:rPr lang="en-US" sz="16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p>
        </p:txBody>
      </p:sp>
      <p:pic>
        <p:nvPicPr>
          <p:cNvPr id="1026" name="Picture 2" descr="Syncfusion Essential DataGrid">
            <a:extLst>
              <a:ext uri="{FF2B5EF4-FFF2-40B4-BE49-F238E27FC236}">
                <a16:creationId xmlns:a16="http://schemas.microsoft.com/office/drawing/2014/main" id="{AAD82CA3-45E2-411B-41C0-83704CF14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7" y="831850"/>
            <a:ext cx="4545844" cy="387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C8245B-3DA6-84E0-8631-9935C7A450F3}"/>
              </a:ext>
            </a:extLst>
          </p:cNvPr>
          <p:cNvSpPr txBox="1"/>
          <p:nvPr/>
        </p:nvSpPr>
        <p:spPr>
          <a:xfrm>
            <a:off x="752475" y="3244334"/>
            <a:ext cx="2813719" cy="369332"/>
          </a:xfrm>
          <a:prstGeom prst="rect">
            <a:avLst/>
          </a:prstGeom>
          <a:noFill/>
        </p:spPr>
        <p:txBody>
          <a:bodyPr wrap="none" rtlCol="0">
            <a:spAutoFit/>
          </a:bodyPr>
          <a:lstStyle/>
          <a:p>
            <a:r>
              <a:rPr lang="en-US" b="1" i="0" dirty="0">
                <a:solidFill>
                  <a:srgbClr val="1A1A1A"/>
                </a:solidFill>
                <a:effectLst/>
                <a:latin typeface="Open Sans" panose="020B0606030504020204" pitchFamily="34" charset="0"/>
              </a:rPr>
              <a:t>SUPPORTED </a:t>
            </a:r>
            <a:r>
              <a:rPr lang="en-US" sz="1600" b="1" i="0" dirty="0">
                <a:solidFill>
                  <a:srgbClr val="1A1A1A"/>
                </a:solidFill>
                <a:effectLst/>
                <a:latin typeface="Open Sans" panose="020B0606030504020204" pitchFamily="34" charset="0"/>
              </a:rPr>
              <a:t>PLATFORMS</a:t>
            </a:r>
            <a:endParaRPr lang="en-US" sz="1600" dirty="0"/>
          </a:p>
        </p:txBody>
      </p:sp>
      <p:cxnSp>
        <p:nvCxnSpPr>
          <p:cNvPr id="6" name="Straight Connector 5">
            <a:extLst>
              <a:ext uri="{FF2B5EF4-FFF2-40B4-BE49-F238E27FC236}">
                <a16:creationId xmlns:a16="http://schemas.microsoft.com/office/drawing/2014/main" id="{2FB28BC6-F7EF-9534-7B08-E9A347FCF08E}"/>
              </a:ext>
            </a:extLst>
          </p:cNvPr>
          <p:cNvCxnSpPr>
            <a:cxnSpLocks/>
          </p:cNvCxnSpPr>
          <p:nvPr/>
        </p:nvCxnSpPr>
        <p:spPr>
          <a:xfrm>
            <a:off x="968188" y="3818965"/>
            <a:ext cx="0" cy="585841"/>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08379B-BD08-9B01-E5FE-0DEA45C22E42}"/>
              </a:ext>
            </a:extLst>
          </p:cNvPr>
          <p:cNvSpPr txBox="1"/>
          <p:nvPr/>
        </p:nvSpPr>
        <p:spPr>
          <a:xfrm>
            <a:off x="1055920" y="3801488"/>
            <a:ext cx="988033"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JavaScript</a:t>
            </a:r>
            <a:endParaRPr lang="en-US" sz="1200" dirty="0"/>
          </a:p>
        </p:txBody>
      </p:sp>
      <p:sp>
        <p:nvSpPr>
          <p:cNvPr id="13" name="TextBox 12">
            <a:extLst>
              <a:ext uri="{FF2B5EF4-FFF2-40B4-BE49-F238E27FC236}">
                <a16:creationId xmlns:a16="http://schemas.microsoft.com/office/drawing/2014/main" id="{E82476C7-5F09-3044-482B-E90C1BF642FA}"/>
              </a:ext>
            </a:extLst>
          </p:cNvPr>
          <p:cNvSpPr txBox="1"/>
          <p:nvPr/>
        </p:nvSpPr>
        <p:spPr>
          <a:xfrm>
            <a:off x="1792944" y="3801487"/>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Angular</a:t>
            </a:r>
            <a:endParaRPr lang="en-US" sz="1200" dirty="0"/>
          </a:p>
        </p:txBody>
      </p:sp>
      <p:sp>
        <p:nvSpPr>
          <p:cNvPr id="14" name="TextBox 13">
            <a:extLst>
              <a:ext uri="{FF2B5EF4-FFF2-40B4-BE49-F238E27FC236}">
                <a16:creationId xmlns:a16="http://schemas.microsoft.com/office/drawing/2014/main" id="{DDCCEC93-31F7-EF60-4F1A-B00AB5E1C89D}"/>
              </a:ext>
            </a:extLst>
          </p:cNvPr>
          <p:cNvSpPr txBox="1"/>
          <p:nvPr/>
        </p:nvSpPr>
        <p:spPr>
          <a:xfrm>
            <a:off x="2435181" y="3801486"/>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React</a:t>
            </a:r>
            <a:endParaRPr lang="en-US" sz="1200" dirty="0"/>
          </a:p>
        </p:txBody>
      </p:sp>
      <p:sp>
        <p:nvSpPr>
          <p:cNvPr id="15" name="TextBox 14">
            <a:extLst>
              <a:ext uri="{FF2B5EF4-FFF2-40B4-BE49-F238E27FC236}">
                <a16:creationId xmlns:a16="http://schemas.microsoft.com/office/drawing/2014/main" id="{1AB73DCF-A65E-79BA-6321-32C6A9B30AFA}"/>
              </a:ext>
            </a:extLst>
          </p:cNvPr>
          <p:cNvSpPr txBox="1"/>
          <p:nvPr/>
        </p:nvSpPr>
        <p:spPr>
          <a:xfrm>
            <a:off x="3020981" y="3801485"/>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Vue</a:t>
            </a:r>
            <a:endParaRPr lang="en-US" sz="1200" dirty="0"/>
          </a:p>
        </p:txBody>
      </p:sp>
      <p:sp>
        <p:nvSpPr>
          <p:cNvPr id="16" name="TextBox 15">
            <a:extLst>
              <a:ext uri="{FF2B5EF4-FFF2-40B4-BE49-F238E27FC236}">
                <a16:creationId xmlns:a16="http://schemas.microsoft.com/office/drawing/2014/main" id="{274B59EE-522E-6121-525D-C30FDABA87B9}"/>
              </a:ext>
            </a:extLst>
          </p:cNvPr>
          <p:cNvSpPr txBox="1"/>
          <p:nvPr/>
        </p:nvSpPr>
        <p:spPr>
          <a:xfrm>
            <a:off x="3479657" y="3801484"/>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err="1">
                <a:hlinkClick r:id="rId3"/>
              </a:rPr>
              <a:t>Blazor</a:t>
            </a:r>
            <a:endParaRPr lang="en-US" sz="1200" dirty="0"/>
          </a:p>
        </p:txBody>
      </p:sp>
      <p:sp>
        <p:nvSpPr>
          <p:cNvPr id="17" name="TextBox 16">
            <a:extLst>
              <a:ext uri="{FF2B5EF4-FFF2-40B4-BE49-F238E27FC236}">
                <a16:creationId xmlns:a16="http://schemas.microsoft.com/office/drawing/2014/main" id="{69AF8A1A-C650-4242-DA86-3D1CAC9BDE24}"/>
              </a:ext>
            </a:extLst>
          </p:cNvPr>
          <p:cNvSpPr txBox="1"/>
          <p:nvPr/>
        </p:nvSpPr>
        <p:spPr>
          <a:xfrm>
            <a:off x="1055920" y="4127807"/>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Flutter</a:t>
            </a:r>
            <a:endParaRPr lang="en-US" sz="1200" dirty="0"/>
          </a:p>
        </p:txBody>
      </p:sp>
      <p:sp>
        <p:nvSpPr>
          <p:cNvPr id="19" name="TextBox 18">
            <a:extLst>
              <a:ext uri="{FF2B5EF4-FFF2-40B4-BE49-F238E27FC236}">
                <a16:creationId xmlns:a16="http://schemas.microsoft.com/office/drawing/2014/main" id="{6D4AAC25-3C52-6267-C048-1419582CB694}"/>
              </a:ext>
            </a:extLst>
          </p:cNvPr>
          <p:cNvSpPr txBox="1"/>
          <p:nvPr/>
        </p:nvSpPr>
        <p:spPr>
          <a:xfrm>
            <a:off x="1792944" y="4131849"/>
            <a:ext cx="1253421"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ASP.NET MVC</a:t>
            </a:r>
            <a:endParaRPr lang="en-US" sz="1200" dirty="0"/>
          </a:p>
        </p:txBody>
      </p:sp>
      <p:sp>
        <p:nvSpPr>
          <p:cNvPr id="20" name="TextBox 19">
            <a:extLst>
              <a:ext uri="{FF2B5EF4-FFF2-40B4-BE49-F238E27FC236}">
                <a16:creationId xmlns:a16="http://schemas.microsoft.com/office/drawing/2014/main" id="{2A1901CD-9D94-FACD-89D3-447569B0DC01}"/>
              </a:ext>
            </a:extLst>
          </p:cNvPr>
          <p:cNvSpPr txBox="1"/>
          <p:nvPr/>
        </p:nvSpPr>
        <p:spPr>
          <a:xfrm>
            <a:off x="2939483" y="4139145"/>
            <a:ext cx="1253421"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3"/>
              </a:rPr>
              <a:t>ASP.NET Core</a:t>
            </a:r>
            <a:endParaRPr lang="en-US" sz="1200" dirty="0"/>
          </a:p>
        </p:txBody>
      </p:sp>
      <p:pic>
        <p:nvPicPr>
          <p:cNvPr id="1028" name="Picture 4">
            <a:extLst>
              <a:ext uri="{FF2B5EF4-FFF2-40B4-BE49-F238E27FC236}">
                <a16:creationId xmlns:a16="http://schemas.microsoft.com/office/drawing/2014/main" id="{120DC0B4-7EDF-B803-13C9-0308B76633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444" t="10920" r="23113" b="56248"/>
          <a:stretch/>
        </p:blipFill>
        <p:spPr bwMode="auto">
          <a:xfrm>
            <a:off x="399877" y="3833867"/>
            <a:ext cx="477627"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1F4E4360-8296-5370-AC51-3A11B77F9C11}"/>
              </a:ext>
            </a:extLst>
          </p:cNvPr>
          <p:cNvCxnSpPr>
            <a:cxnSpLocks/>
          </p:cNvCxnSpPr>
          <p:nvPr/>
        </p:nvCxnSpPr>
        <p:spPr>
          <a:xfrm>
            <a:off x="940314" y="4703704"/>
            <a:ext cx="0" cy="585841"/>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5D538092-6B11-C200-B88A-0B05424F4009}"/>
              </a:ext>
            </a:extLst>
          </p:cNvPr>
          <p:cNvSpPr txBox="1"/>
          <p:nvPr/>
        </p:nvSpPr>
        <p:spPr>
          <a:xfrm>
            <a:off x="968188" y="4718140"/>
            <a:ext cx="116541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3"/>
              </a:rPr>
              <a:t>WinForms</a:t>
            </a:r>
            <a:r>
              <a:rPr lang="en-US" sz="1200" b="0" i="0" u="none" strike="noStrike" dirty="0">
                <a:solidFill>
                  <a:srgbClr val="0057FF"/>
                </a:solidFill>
                <a:effectLst/>
                <a:latin typeface="Open Sans" panose="020B0606030504020204" pitchFamily="34" charset="0"/>
                <a:hlinkClick r:id="rId5"/>
              </a:rPr>
              <a:t> </a:t>
            </a:r>
            <a:r>
              <a:rPr lang="en-US" sz="1200" b="0" i="0" dirty="0">
                <a:solidFill>
                  <a:srgbClr val="666666"/>
                </a:solidFill>
                <a:effectLst/>
                <a:latin typeface="Open Sans" panose="020B0606030504020204" pitchFamily="34" charset="0"/>
              </a:rPr>
              <a:t> </a:t>
            </a:r>
            <a:endParaRPr lang="en-US" sz="1200" dirty="0"/>
          </a:p>
        </p:txBody>
      </p:sp>
      <p:sp>
        <p:nvSpPr>
          <p:cNvPr id="26" name="TextBox 25">
            <a:extLst>
              <a:ext uri="{FF2B5EF4-FFF2-40B4-BE49-F238E27FC236}">
                <a16:creationId xmlns:a16="http://schemas.microsoft.com/office/drawing/2014/main" id="{AAF7386A-95F3-B3F9-7D9B-B8D919C7AA7D}"/>
              </a:ext>
            </a:extLst>
          </p:cNvPr>
          <p:cNvSpPr txBox="1"/>
          <p:nvPr/>
        </p:nvSpPr>
        <p:spPr>
          <a:xfrm>
            <a:off x="2103056" y="5058712"/>
            <a:ext cx="1463138"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3"/>
              </a:rPr>
              <a:t> </a:t>
            </a:r>
            <a:r>
              <a:rPr lang="en-US" sz="1200" b="0" i="0" u="none" strike="noStrike" dirty="0">
                <a:solidFill>
                  <a:srgbClr val="0057FF"/>
                </a:solidFill>
                <a:effectLst/>
                <a:latin typeface="Open Sans" panose="020B0606030504020204" pitchFamily="34" charset="0"/>
                <a:hlinkClick r:id="rId3"/>
              </a:rPr>
              <a:t>.NET MAUI </a:t>
            </a:r>
            <a:r>
              <a:rPr lang="en-US" sz="1200" b="0" i="0" dirty="0">
                <a:solidFill>
                  <a:srgbClr val="666666"/>
                </a:solidFill>
                <a:effectLst/>
                <a:latin typeface="Open Sans" panose="020B0606030504020204" pitchFamily="34" charset="0"/>
                <a:hlinkClick r:id="rId3"/>
              </a:rPr>
              <a:t> </a:t>
            </a:r>
            <a:endParaRPr lang="en-US" sz="1200" dirty="0"/>
          </a:p>
        </p:txBody>
      </p:sp>
      <p:sp>
        <p:nvSpPr>
          <p:cNvPr id="27" name="TextBox 26">
            <a:extLst>
              <a:ext uri="{FF2B5EF4-FFF2-40B4-BE49-F238E27FC236}">
                <a16:creationId xmlns:a16="http://schemas.microsoft.com/office/drawing/2014/main" id="{B3ED1991-FC75-2A94-792B-CA032B7DB0B0}"/>
              </a:ext>
            </a:extLst>
          </p:cNvPr>
          <p:cNvSpPr txBox="1"/>
          <p:nvPr/>
        </p:nvSpPr>
        <p:spPr>
          <a:xfrm>
            <a:off x="957265" y="5027432"/>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3"/>
              </a:rPr>
              <a:t>Uwp</a:t>
            </a:r>
            <a:r>
              <a:rPr lang="en-US" sz="1200" b="0" i="0" u="none" strike="noStrike" dirty="0">
                <a:solidFill>
                  <a:srgbClr val="0057FF"/>
                </a:solidFill>
                <a:effectLst/>
                <a:latin typeface="Open Sans" panose="020B0606030504020204" pitchFamily="34" charset="0"/>
                <a:hlinkClick r:id="rId5"/>
              </a:rPr>
              <a:t> </a:t>
            </a:r>
            <a:r>
              <a:rPr lang="en-US" sz="1200" b="0" i="0" dirty="0">
                <a:solidFill>
                  <a:srgbClr val="666666"/>
                </a:solidFill>
                <a:effectLst/>
                <a:latin typeface="Open Sans" panose="020B0606030504020204" pitchFamily="34" charset="0"/>
              </a:rPr>
              <a:t> </a:t>
            </a:r>
            <a:endParaRPr lang="en-US" sz="1200" dirty="0"/>
          </a:p>
        </p:txBody>
      </p:sp>
      <p:sp>
        <p:nvSpPr>
          <p:cNvPr id="28" name="TextBox 27">
            <a:extLst>
              <a:ext uri="{FF2B5EF4-FFF2-40B4-BE49-F238E27FC236}">
                <a16:creationId xmlns:a16="http://schemas.microsoft.com/office/drawing/2014/main" id="{D082243C-F621-919D-7764-5DB6F9951973}"/>
              </a:ext>
            </a:extLst>
          </p:cNvPr>
          <p:cNvSpPr txBox="1"/>
          <p:nvPr/>
        </p:nvSpPr>
        <p:spPr>
          <a:xfrm>
            <a:off x="2130929" y="4756703"/>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3"/>
              </a:rPr>
              <a:t>WPF</a:t>
            </a:r>
            <a:r>
              <a:rPr lang="en-US" sz="1200" b="0" i="0" u="none" strike="noStrike" dirty="0">
                <a:solidFill>
                  <a:srgbClr val="0057FF"/>
                </a:solidFill>
                <a:effectLst/>
                <a:latin typeface="Open Sans" panose="020B0606030504020204" pitchFamily="34" charset="0"/>
                <a:hlinkClick r:id="rId5"/>
              </a:rPr>
              <a:t> </a:t>
            </a:r>
            <a:r>
              <a:rPr lang="en-US" sz="1200" b="0" i="0" dirty="0">
                <a:solidFill>
                  <a:srgbClr val="666666"/>
                </a:solidFill>
                <a:effectLst/>
                <a:latin typeface="Open Sans" panose="020B0606030504020204" pitchFamily="34" charset="0"/>
              </a:rPr>
              <a:t> </a:t>
            </a:r>
            <a:endParaRPr lang="en-US" sz="1200" dirty="0"/>
          </a:p>
        </p:txBody>
      </p:sp>
      <p:sp>
        <p:nvSpPr>
          <p:cNvPr id="29" name="TextBox 28">
            <a:extLst>
              <a:ext uri="{FF2B5EF4-FFF2-40B4-BE49-F238E27FC236}">
                <a16:creationId xmlns:a16="http://schemas.microsoft.com/office/drawing/2014/main" id="{A17469B5-5C42-2590-2435-E73BCEADD300}"/>
              </a:ext>
            </a:extLst>
          </p:cNvPr>
          <p:cNvSpPr txBox="1"/>
          <p:nvPr/>
        </p:nvSpPr>
        <p:spPr>
          <a:xfrm>
            <a:off x="3217787" y="4773873"/>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3"/>
              </a:rPr>
              <a:t> </a:t>
            </a:r>
            <a:r>
              <a:rPr lang="en-US" sz="1200" b="0" i="0" u="none" strike="noStrike" dirty="0" err="1">
                <a:solidFill>
                  <a:srgbClr val="0057FF"/>
                </a:solidFill>
                <a:effectLst/>
                <a:latin typeface="Open Sans" panose="020B0606030504020204" pitchFamily="34" charset="0"/>
                <a:hlinkClick r:id="rId3"/>
              </a:rPr>
              <a:t>WinUI</a:t>
            </a:r>
            <a:r>
              <a:rPr lang="en-US" sz="1200" b="0" i="0" u="none" strike="noStrike" dirty="0">
                <a:solidFill>
                  <a:srgbClr val="0057FF"/>
                </a:solidFill>
                <a:effectLst/>
                <a:latin typeface="Open Sans" panose="020B0606030504020204" pitchFamily="34" charset="0"/>
                <a:hlinkClick r:id="rId3"/>
              </a:rPr>
              <a:t> </a:t>
            </a:r>
            <a:r>
              <a:rPr lang="en-US" sz="1200" b="0" i="0" dirty="0">
                <a:solidFill>
                  <a:srgbClr val="666666"/>
                </a:solidFill>
                <a:effectLst/>
                <a:latin typeface="Open Sans" panose="020B0606030504020204" pitchFamily="34" charset="0"/>
                <a:hlinkClick r:id="rId3"/>
              </a:rPr>
              <a:t> </a:t>
            </a:r>
            <a:endParaRPr lang="en-US" sz="1200" dirty="0"/>
          </a:p>
        </p:txBody>
      </p:sp>
      <p:pic>
        <p:nvPicPr>
          <p:cNvPr id="1030" name="Picture 6">
            <a:extLst>
              <a:ext uri="{FF2B5EF4-FFF2-40B4-BE49-F238E27FC236}">
                <a16:creationId xmlns:a16="http://schemas.microsoft.com/office/drawing/2014/main" id="{B35DD1D4-A748-7618-47ED-92426656CF5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771" t="15195" b="67598"/>
          <a:stretch/>
        </p:blipFill>
        <p:spPr bwMode="auto">
          <a:xfrm>
            <a:off x="462291" y="4780976"/>
            <a:ext cx="450150" cy="46535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985D7711-1F44-554F-6604-DFBE3AD6FD7E}"/>
              </a:ext>
            </a:extLst>
          </p:cNvPr>
          <p:cNvCxnSpPr>
            <a:cxnSpLocks/>
          </p:cNvCxnSpPr>
          <p:nvPr/>
        </p:nvCxnSpPr>
        <p:spPr>
          <a:xfrm>
            <a:off x="940314" y="5494600"/>
            <a:ext cx="0" cy="585841"/>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BEBACF-2AC7-167F-C1DA-27D108AFAD48}"/>
              </a:ext>
            </a:extLst>
          </p:cNvPr>
          <p:cNvSpPr txBox="1"/>
          <p:nvPr/>
        </p:nvSpPr>
        <p:spPr>
          <a:xfrm>
            <a:off x="1000928" y="5509280"/>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3"/>
              </a:rPr>
              <a:t> </a:t>
            </a:r>
            <a:r>
              <a:rPr lang="en-US" sz="1200" b="0" i="0" u="none" strike="noStrike" dirty="0">
                <a:solidFill>
                  <a:srgbClr val="0057FF"/>
                </a:solidFill>
                <a:effectLst/>
                <a:latin typeface="Open Sans" panose="020B0606030504020204" pitchFamily="34" charset="0"/>
                <a:hlinkClick r:id="rId3"/>
              </a:rPr>
              <a:t> Xamarin  </a:t>
            </a:r>
            <a:r>
              <a:rPr lang="en-US" sz="1200" b="0" i="0" dirty="0">
                <a:solidFill>
                  <a:srgbClr val="666666"/>
                </a:solidFill>
                <a:effectLst/>
                <a:latin typeface="Open Sans" panose="020B0606030504020204" pitchFamily="34" charset="0"/>
                <a:hlinkClick r:id="rId3"/>
              </a:rPr>
              <a:t> </a:t>
            </a:r>
            <a:endParaRPr lang="en-US" sz="1200" dirty="0"/>
          </a:p>
        </p:txBody>
      </p:sp>
      <p:sp>
        <p:nvSpPr>
          <p:cNvPr id="34" name="TextBox 33">
            <a:extLst>
              <a:ext uri="{FF2B5EF4-FFF2-40B4-BE49-F238E27FC236}">
                <a16:creationId xmlns:a16="http://schemas.microsoft.com/office/drawing/2014/main" id="{3C075B06-6713-E3AE-7026-1040F0DAE91B}"/>
              </a:ext>
            </a:extLst>
          </p:cNvPr>
          <p:cNvSpPr txBox="1"/>
          <p:nvPr/>
        </p:nvSpPr>
        <p:spPr>
          <a:xfrm>
            <a:off x="2043953" y="5543641"/>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 </a:t>
            </a:r>
            <a:r>
              <a:rPr lang="en-US" sz="1200" b="0" i="0" u="none" strike="noStrike" dirty="0">
                <a:solidFill>
                  <a:srgbClr val="0057FF"/>
                </a:solidFill>
                <a:effectLst/>
                <a:latin typeface="Open Sans" panose="020B0606030504020204" pitchFamily="34" charset="0"/>
                <a:hlinkClick r:id="rId3"/>
              </a:rPr>
              <a:t>Flutter</a:t>
            </a:r>
            <a:r>
              <a:rPr lang="en-US" sz="1200" b="0" i="0" u="none" strike="noStrike" dirty="0">
                <a:solidFill>
                  <a:srgbClr val="0057FF"/>
                </a:solidFill>
                <a:effectLst/>
                <a:latin typeface="Open Sans" panose="020B0606030504020204" pitchFamily="34" charset="0"/>
                <a:hlinkClick r:id="rId7"/>
              </a:rPr>
              <a:t> </a:t>
            </a:r>
            <a:r>
              <a:rPr lang="en-US" sz="1200" b="0" i="0" u="none" strike="noStrike" dirty="0">
                <a:solidFill>
                  <a:srgbClr val="0057FF"/>
                </a:solidFill>
                <a:effectLst/>
                <a:latin typeface="Open Sans" panose="020B0606030504020204" pitchFamily="34" charset="0"/>
                <a:hlinkClick r:id="rId5"/>
              </a:rPr>
              <a:t> </a:t>
            </a:r>
            <a:r>
              <a:rPr lang="en-US" sz="1200" b="0" i="0" dirty="0">
                <a:solidFill>
                  <a:srgbClr val="666666"/>
                </a:solidFill>
                <a:effectLst/>
                <a:latin typeface="Open Sans" panose="020B0606030504020204" pitchFamily="34" charset="0"/>
              </a:rPr>
              <a:t> </a:t>
            </a:r>
            <a:endParaRPr lang="en-US" sz="1200" dirty="0"/>
          </a:p>
        </p:txBody>
      </p:sp>
      <p:sp>
        <p:nvSpPr>
          <p:cNvPr id="35" name="TextBox 34">
            <a:extLst>
              <a:ext uri="{FF2B5EF4-FFF2-40B4-BE49-F238E27FC236}">
                <a16:creationId xmlns:a16="http://schemas.microsoft.com/office/drawing/2014/main" id="{17F200D2-27E2-3729-E862-499E916755D0}"/>
              </a:ext>
            </a:extLst>
          </p:cNvPr>
          <p:cNvSpPr txBox="1"/>
          <p:nvPr/>
        </p:nvSpPr>
        <p:spPr>
          <a:xfrm>
            <a:off x="3209365" y="5543640"/>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3"/>
              </a:rPr>
              <a:t> </a:t>
            </a:r>
            <a:r>
              <a:rPr lang="en-US" sz="1200" b="0" i="0" u="none" strike="noStrike" dirty="0">
                <a:solidFill>
                  <a:srgbClr val="0057FF"/>
                </a:solidFill>
                <a:effectLst/>
                <a:latin typeface="Open Sans" panose="020B0606030504020204" pitchFamily="34" charset="0"/>
                <a:hlinkClick r:id="rId3"/>
              </a:rPr>
              <a:t> UWP  </a:t>
            </a:r>
            <a:r>
              <a:rPr lang="en-US" sz="1200" b="0" i="0" dirty="0">
                <a:solidFill>
                  <a:srgbClr val="666666"/>
                </a:solidFill>
                <a:effectLst/>
                <a:latin typeface="Open Sans" panose="020B0606030504020204" pitchFamily="34" charset="0"/>
                <a:hlinkClick r:id="rId3"/>
              </a:rPr>
              <a:t> </a:t>
            </a:r>
            <a:endParaRPr lang="en-US" sz="1200" dirty="0"/>
          </a:p>
        </p:txBody>
      </p:sp>
      <p:sp>
        <p:nvSpPr>
          <p:cNvPr id="36" name="TextBox 35">
            <a:extLst>
              <a:ext uri="{FF2B5EF4-FFF2-40B4-BE49-F238E27FC236}">
                <a16:creationId xmlns:a16="http://schemas.microsoft.com/office/drawing/2014/main" id="{E2A24B05-7962-F7D1-CD63-391E2725C76F}"/>
              </a:ext>
            </a:extLst>
          </p:cNvPr>
          <p:cNvSpPr txBox="1"/>
          <p:nvPr/>
        </p:nvSpPr>
        <p:spPr>
          <a:xfrm>
            <a:off x="967230" y="5840358"/>
            <a:ext cx="116541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8"/>
              </a:rPr>
              <a:t> </a:t>
            </a:r>
            <a:r>
              <a:rPr lang="en-US" sz="1200" b="0" i="0" u="none" strike="noStrike" dirty="0">
                <a:solidFill>
                  <a:srgbClr val="0057FF"/>
                </a:solidFill>
                <a:effectLst/>
                <a:latin typeface="Open Sans" panose="020B0606030504020204" pitchFamily="34" charset="0"/>
                <a:hlinkClick r:id="rId3"/>
              </a:rPr>
              <a:t>JavaScript</a:t>
            </a:r>
            <a:r>
              <a:rPr lang="en-US" sz="1200" b="0" i="0" u="none" strike="noStrike" dirty="0">
                <a:solidFill>
                  <a:srgbClr val="0057FF"/>
                </a:solidFill>
                <a:effectLst/>
                <a:latin typeface="Open Sans" panose="020B0606030504020204" pitchFamily="34" charset="0"/>
                <a:hlinkClick r:id="rId8"/>
              </a:rPr>
              <a:t> </a:t>
            </a:r>
            <a:r>
              <a:rPr lang="en-US" sz="1200" b="0" i="0" u="none" strike="noStrike" dirty="0">
                <a:solidFill>
                  <a:srgbClr val="0057FF"/>
                </a:solidFill>
                <a:effectLst/>
                <a:latin typeface="Open Sans" panose="020B0606030504020204" pitchFamily="34" charset="0"/>
                <a:hlinkClick r:id="rId5"/>
              </a:rPr>
              <a:t> </a:t>
            </a:r>
            <a:r>
              <a:rPr lang="en-US" sz="1200" b="0" i="0" dirty="0">
                <a:solidFill>
                  <a:srgbClr val="666666"/>
                </a:solidFill>
                <a:effectLst/>
                <a:latin typeface="Open Sans" panose="020B0606030504020204" pitchFamily="34" charset="0"/>
              </a:rPr>
              <a:t> </a:t>
            </a:r>
            <a:endParaRPr lang="en-US" sz="1200" dirty="0"/>
          </a:p>
        </p:txBody>
      </p:sp>
      <p:sp>
        <p:nvSpPr>
          <p:cNvPr id="37" name="TextBox 36">
            <a:extLst>
              <a:ext uri="{FF2B5EF4-FFF2-40B4-BE49-F238E27FC236}">
                <a16:creationId xmlns:a16="http://schemas.microsoft.com/office/drawing/2014/main" id="{6687C10D-6015-070C-BED1-21B4C73E6EA0}"/>
              </a:ext>
            </a:extLst>
          </p:cNvPr>
          <p:cNvSpPr txBox="1"/>
          <p:nvPr/>
        </p:nvSpPr>
        <p:spPr>
          <a:xfrm>
            <a:off x="2081784" y="5893181"/>
            <a:ext cx="1484409"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3"/>
              </a:rPr>
              <a:t> </a:t>
            </a:r>
            <a:r>
              <a:rPr lang="en-US" sz="1200" b="0" i="0" u="none" strike="noStrike" dirty="0">
                <a:solidFill>
                  <a:srgbClr val="0057FF"/>
                </a:solidFill>
                <a:effectLst/>
                <a:latin typeface="Open Sans" panose="020B0606030504020204" pitchFamily="34" charset="0"/>
                <a:hlinkClick r:id="rId3"/>
              </a:rPr>
              <a:t> NET MAUI  </a:t>
            </a:r>
            <a:r>
              <a:rPr lang="en-US" sz="1200" b="0" i="0" dirty="0">
                <a:solidFill>
                  <a:srgbClr val="666666"/>
                </a:solidFill>
                <a:effectLst/>
                <a:latin typeface="Open Sans" panose="020B0606030504020204" pitchFamily="34" charset="0"/>
                <a:hlinkClick r:id="rId3"/>
              </a:rPr>
              <a:t> </a:t>
            </a:r>
            <a:endParaRPr lang="en-US" sz="1200" dirty="0"/>
          </a:p>
        </p:txBody>
      </p:sp>
      <p:pic>
        <p:nvPicPr>
          <p:cNvPr id="1032" name="Picture 8">
            <a:extLst>
              <a:ext uri="{FF2B5EF4-FFF2-40B4-BE49-F238E27FC236}">
                <a16:creationId xmlns:a16="http://schemas.microsoft.com/office/drawing/2014/main" id="{A8B949E2-AA19-B2E0-EDFC-91DFBC1F6DB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7399" t="33474" r="39916" b="43516"/>
          <a:stretch/>
        </p:blipFill>
        <p:spPr bwMode="auto">
          <a:xfrm>
            <a:off x="523338" y="5525200"/>
            <a:ext cx="257778" cy="46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5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FAF1-2B95-6301-B800-C3EDF8ABE217}"/>
              </a:ext>
            </a:extLst>
          </p:cNvPr>
          <p:cNvSpPr>
            <a:spLocks noGrp="1"/>
          </p:cNvSpPr>
          <p:nvPr>
            <p:ph type="title" idx="4294967295"/>
          </p:nvPr>
        </p:nvSpPr>
        <p:spPr>
          <a:xfrm>
            <a:off x="752475" y="0"/>
            <a:ext cx="9925050" cy="831850"/>
          </a:xfrm>
        </p:spPr>
        <p:txBody>
          <a:bodyPr/>
          <a:lstStyle/>
          <a:p>
            <a:pPr algn="ctr"/>
            <a:r>
              <a:rPr lang="en-US" dirty="0"/>
              <a:t>Charts</a:t>
            </a:r>
          </a:p>
        </p:txBody>
      </p:sp>
      <p:sp>
        <p:nvSpPr>
          <p:cNvPr id="3" name="TextBox 2">
            <a:extLst>
              <a:ext uri="{FF2B5EF4-FFF2-40B4-BE49-F238E27FC236}">
                <a16:creationId xmlns:a16="http://schemas.microsoft.com/office/drawing/2014/main" id="{CB5E5E00-7C84-42D4-6460-7E07D7C71B8B}"/>
              </a:ext>
            </a:extLst>
          </p:cNvPr>
          <p:cNvSpPr txBox="1"/>
          <p:nvPr/>
        </p:nvSpPr>
        <p:spPr>
          <a:xfrm>
            <a:off x="687366" y="978597"/>
            <a:ext cx="4762500" cy="1569660"/>
          </a:xfrm>
          <a:prstGeom prst="rect">
            <a:avLst/>
          </a:prstGeom>
          <a:noFill/>
        </p:spPr>
        <p:txBody>
          <a:bodyPr wrap="square" rtlCol="0">
            <a:spAutoFit/>
          </a:bodyPr>
          <a:lstStyle/>
          <a:p>
            <a:r>
              <a:rPr lang="en-US"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p>
        </p:txBody>
      </p:sp>
      <p:sp>
        <p:nvSpPr>
          <p:cNvPr id="4" name="TextBox 3">
            <a:extLst>
              <a:ext uri="{FF2B5EF4-FFF2-40B4-BE49-F238E27FC236}">
                <a16:creationId xmlns:a16="http://schemas.microsoft.com/office/drawing/2014/main" id="{E6C8245B-3DA6-84E0-8631-9935C7A450F3}"/>
              </a:ext>
            </a:extLst>
          </p:cNvPr>
          <p:cNvSpPr txBox="1"/>
          <p:nvPr/>
        </p:nvSpPr>
        <p:spPr>
          <a:xfrm>
            <a:off x="752475" y="3244334"/>
            <a:ext cx="2813719" cy="369332"/>
          </a:xfrm>
          <a:prstGeom prst="rect">
            <a:avLst/>
          </a:prstGeom>
          <a:noFill/>
        </p:spPr>
        <p:txBody>
          <a:bodyPr wrap="none" rtlCol="0">
            <a:spAutoFit/>
          </a:bodyPr>
          <a:lstStyle/>
          <a:p>
            <a:r>
              <a:rPr lang="en-US" b="1" i="0" dirty="0">
                <a:solidFill>
                  <a:srgbClr val="1A1A1A"/>
                </a:solidFill>
                <a:effectLst/>
                <a:latin typeface="Open Sans" panose="020B0606030504020204" pitchFamily="34" charset="0"/>
              </a:rPr>
              <a:t>SUPPORTED </a:t>
            </a:r>
            <a:r>
              <a:rPr lang="en-US" sz="1600" b="1" i="0" dirty="0">
                <a:solidFill>
                  <a:srgbClr val="1A1A1A"/>
                </a:solidFill>
                <a:effectLst/>
                <a:latin typeface="Open Sans" panose="020B0606030504020204" pitchFamily="34" charset="0"/>
              </a:rPr>
              <a:t>PLATFORMS</a:t>
            </a:r>
            <a:endParaRPr lang="en-US" sz="1600" dirty="0"/>
          </a:p>
        </p:txBody>
      </p:sp>
      <p:cxnSp>
        <p:nvCxnSpPr>
          <p:cNvPr id="6" name="Straight Connector 5">
            <a:extLst>
              <a:ext uri="{FF2B5EF4-FFF2-40B4-BE49-F238E27FC236}">
                <a16:creationId xmlns:a16="http://schemas.microsoft.com/office/drawing/2014/main" id="{2FB28BC6-F7EF-9534-7B08-E9A347FCF08E}"/>
              </a:ext>
            </a:extLst>
          </p:cNvPr>
          <p:cNvCxnSpPr>
            <a:cxnSpLocks/>
          </p:cNvCxnSpPr>
          <p:nvPr/>
        </p:nvCxnSpPr>
        <p:spPr>
          <a:xfrm>
            <a:off x="968188" y="3818965"/>
            <a:ext cx="0" cy="585841"/>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08379B-BD08-9B01-E5FE-0DEA45C22E42}"/>
              </a:ext>
            </a:extLst>
          </p:cNvPr>
          <p:cNvSpPr txBox="1"/>
          <p:nvPr/>
        </p:nvSpPr>
        <p:spPr>
          <a:xfrm>
            <a:off x="1055920" y="3801488"/>
            <a:ext cx="988033"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JavaScript</a:t>
            </a:r>
            <a:endParaRPr lang="en-US" sz="1200" dirty="0"/>
          </a:p>
        </p:txBody>
      </p:sp>
      <p:sp>
        <p:nvSpPr>
          <p:cNvPr id="13" name="TextBox 12">
            <a:extLst>
              <a:ext uri="{FF2B5EF4-FFF2-40B4-BE49-F238E27FC236}">
                <a16:creationId xmlns:a16="http://schemas.microsoft.com/office/drawing/2014/main" id="{E82476C7-5F09-3044-482B-E90C1BF642FA}"/>
              </a:ext>
            </a:extLst>
          </p:cNvPr>
          <p:cNvSpPr txBox="1"/>
          <p:nvPr/>
        </p:nvSpPr>
        <p:spPr>
          <a:xfrm>
            <a:off x="1792944" y="3801487"/>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Angular</a:t>
            </a:r>
            <a:endParaRPr lang="en-US" sz="1200" dirty="0"/>
          </a:p>
        </p:txBody>
      </p:sp>
      <p:sp>
        <p:nvSpPr>
          <p:cNvPr id="14" name="TextBox 13">
            <a:extLst>
              <a:ext uri="{FF2B5EF4-FFF2-40B4-BE49-F238E27FC236}">
                <a16:creationId xmlns:a16="http://schemas.microsoft.com/office/drawing/2014/main" id="{DDCCEC93-31F7-EF60-4F1A-B00AB5E1C89D}"/>
              </a:ext>
            </a:extLst>
          </p:cNvPr>
          <p:cNvSpPr txBox="1"/>
          <p:nvPr/>
        </p:nvSpPr>
        <p:spPr>
          <a:xfrm>
            <a:off x="2435181" y="3801486"/>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React</a:t>
            </a:r>
            <a:endParaRPr lang="en-US" sz="1200" dirty="0"/>
          </a:p>
        </p:txBody>
      </p:sp>
      <p:sp>
        <p:nvSpPr>
          <p:cNvPr id="15" name="TextBox 14">
            <a:extLst>
              <a:ext uri="{FF2B5EF4-FFF2-40B4-BE49-F238E27FC236}">
                <a16:creationId xmlns:a16="http://schemas.microsoft.com/office/drawing/2014/main" id="{1AB73DCF-A65E-79BA-6321-32C6A9B30AFA}"/>
              </a:ext>
            </a:extLst>
          </p:cNvPr>
          <p:cNvSpPr txBox="1"/>
          <p:nvPr/>
        </p:nvSpPr>
        <p:spPr>
          <a:xfrm>
            <a:off x="3020981" y="3801485"/>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Vue</a:t>
            </a:r>
            <a:endParaRPr lang="en-US" sz="1200" dirty="0"/>
          </a:p>
        </p:txBody>
      </p:sp>
      <p:sp>
        <p:nvSpPr>
          <p:cNvPr id="16" name="TextBox 15">
            <a:extLst>
              <a:ext uri="{FF2B5EF4-FFF2-40B4-BE49-F238E27FC236}">
                <a16:creationId xmlns:a16="http://schemas.microsoft.com/office/drawing/2014/main" id="{274B59EE-522E-6121-525D-C30FDABA87B9}"/>
              </a:ext>
            </a:extLst>
          </p:cNvPr>
          <p:cNvSpPr txBox="1"/>
          <p:nvPr/>
        </p:nvSpPr>
        <p:spPr>
          <a:xfrm>
            <a:off x="3479657" y="3801484"/>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err="1">
                <a:hlinkClick r:id="rId2"/>
              </a:rPr>
              <a:t>Blazor</a:t>
            </a:r>
            <a:endParaRPr lang="en-US" sz="1200" dirty="0"/>
          </a:p>
        </p:txBody>
      </p:sp>
      <p:sp>
        <p:nvSpPr>
          <p:cNvPr id="17" name="TextBox 16">
            <a:extLst>
              <a:ext uri="{FF2B5EF4-FFF2-40B4-BE49-F238E27FC236}">
                <a16:creationId xmlns:a16="http://schemas.microsoft.com/office/drawing/2014/main" id="{69AF8A1A-C650-4242-DA86-3D1CAC9BDE24}"/>
              </a:ext>
            </a:extLst>
          </p:cNvPr>
          <p:cNvSpPr txBox="1"/>
          <p:nvPr/>
        </p:nvSpPr>
        <p:spPr>
          <a:xfrm>
            <a:off x="1055920" y="4127807"/>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Flutter</a:t>
            </a:r>
            <a:endParaRPr lang="en-US" sz="1200" dirty="0"/>
          </a:p>
        </p:txBody>
      </p:sp>
      <p:sp>
        <p:nvSpPr>
          <p:cNvPr id="19" name="TextBox 18">
            <a:extLst>
              <a:ext uri="{FF2B5EF4-FFF2-40B4-BE49-F238E27FC236}">
                <a16:creationId xmlns:a16="http://schemas.microsoft.com/office/drawing/2014/main" id="{6D4AAC25-3C52-6267-C048-1419582CB694}"/>
              </a:ext>
            </a:extLst>
          </p:cNvPr>
          <p:cNvSpPr txBox="1"/>
          <p:nvPr/>
        </p:nvSpPr>
        <p:spPr>
          <a:xfrm>
            <a:off x="1792944" y="4131849"/>
            <a:ext cx="1253421"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ASP.NET MVC</a:t>
            </a:r>
            <a:endParaRPr lang="en-US" sz="1200" dirty="0"/>
          </a:p>
        </p:txBody>
      </p:sp>
      <p:sp>
        <p:nvSpPr>
          <p:cNvPr id="20" name="TextBox 19">
            <a:extLst>
              <a:ext uri="{FF2B5EF4-FFF2-40B4-BE49-F238E27FC236}">
                <a16:creationId xmlns:a16="http://schemas.microsoft.com/office/drawing/2014/main" id="{2A1901CD-9D94-FACD-89D3-447569B0DC01}"/>
              </a:ext>
            </a:extLst>
          </p:cNvPr>
          <p:cNvSpPr txBox="1"/>
          <p:nvPr/>
        </p:nvSpPr>
        <p:spPr>
          <a:xfrm>
            <a:off x="2939483" y="4139145"/>
            <a:ext cx="1253421"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ASP.NET Core</a:t>
            </a:r>
            <a:endParaRPr lang="en-US" sz="1200" dirty="0"/>
          </a:p>
        </p:txBody>
      </p:sp>
      <p:pic>
        <p:nvPicPr>
          <p:cNvPr id="1028" name="Picture 4">
            <a:extLst>
              <a:ext uri="{FF2B5EF4-FFF2-40B4-BE49-F238E27FC236}">
                <a16:creationId xmlns:a16="http://schemas.microsoft.com/office/drawing/2014/main" id="{120DC0B4-7EDF-B803-13C9-0308B7663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44" t="10920" r="23113" b="56248"/>
          <a:stretch/>
        </p:blipFill>
        <p:spPr bwMode="auto">
          <a:xfrm>
            <a:off x="461040" y="3870981"/>
            <a:ext cx="477627"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1F4E4360-8296-5370-AC51-3A11B77F9C11}"/>
              </a:ext>
            </a:extLst>
          </p:cNvPr>
          <p:cNvCxnSpPr>
            <a:cxnSpLocks/>
          </p:cNvCxnSpPr>
          <p:nvPr/>
        </p:nvCxnSpPr>
        <p:spPr>
          <a:xfrm>
            <a:off x="940314" y="4703704"/>
            <a:ext cx="0" cy="585841"/>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5D538092-6B11-C200-B88A-0B05424F4009}"/>
              </a:ext>
            </a:extLst>
          </p:cNvPr>
          <p:cNvSpPr txBox="1"/>
          <p:nvPr/>
        </p:nvSpPr>
        <p:spPr>
          <a:xfrm>
            <a:off x="968188" y="4718140"/>
            <a:ext cx="116541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WinForms</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26" name="TextBox 25">
            <a:extLst>
              <a:ext uri="{FF2B5EF4-FFF2-40B4-BE49-F238E27FC236}">
                <a16:creationId xmlns:a16="http://schemas.microsoft.com/office/drawing/2014/main" id="{AAF7386A-95F3-B3F9-7D9B-B8D919C7AA7D}"/>
              </a:ext>
            </a:extLst>
          </p:cNvPr>
          <p:cNvSpPr txBox="1"/>
          <p:nvPr/>
        </p:nvSpPr>
        <p:spPr>
          <a:xfrm>
            <a:off x="2103056" y="5058712"/>
            <a:ext cx="1463138"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.NET MAUI </a:t>
            </a:r>
            <a:r>
              <a:rPr lang="en-US" sz="1200" b="0" i="0" dirty="0">
                <a:solidFill>
                  <a:srgbClr val="666666"/>
                </a:solidFill>
                <a:effectLst/>
                <a:latin typeface="Open Sans" panose="020B0606030504020204" pitchFamily="34" charset="0"/>
                <a:hlinkClick r:id="rId2"/>
              </a:rPr>
              <a:t> </a:t>
            </a:r>
            <a:endParaRPr lang="en-US" sz="1200" dirty="0"/>
          </a:p>
        </p:txBody>
      </p:sp>
      <p:sp>
        <p:nvSpPr>
          <p:cNvPr id="27" name="TextBox 26">
            <a:extLst>
              <a:ext uri="{FF2B5EF4-FFF2-40B4-BE49-F238E27FC236}">
                <a16:creationId xmlns:a16="http://schemas.microsoft.com/office/drawing/2014/main" id="{B3ED1991-FC75-2A94-792B-CA032B7DB0B0}"/>
              </a:ext>
            </a:extLst>
          </p:cNvPr>
          <p:cNvSpPr txBox="1"/>
          <p:nvPr/>
        </p:nvSpPr>
        <p:spPr>
          <a:xfrm>
            <a:off x="957265" y="5027432"/>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2"/>
              </a:rPr>
              <a:t>Uwp</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28" name="TextBox 27">
            <a:extLst>
              <a:ext uri="{FF2B5EF4-FFF2-40B4-BE49-F238E27FC236}">
                <a16:creationId xmlns:a16="http://schemas.microsoft.com/office/drawing/2014/main" id="{D082243C-F621-919D-7764-5DB6F9951973}"/>
              </a:ext>
            </a:extLst>
          </p:cNvPr>
          <p:cNvSpPr txBox="1"/>
          <p:nvPr/>
        </p:nvSpPr>
        <p:spPr>
          <a:xfrm>
            <a:off x="2130929" y="4756703"/>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WPF</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29" name="TextBox 28">
            <a:extLst>
              <a:ext uri="{FF2B5EF4-FFF2-40B4-BE49-F238E27FC236}">
                <a16:creationId xmlns:a16="http://schemas.microsoft.com/office/drawing/2014/main" id="{A17469B5-5C42-2590-2435-E73BCEADD300}"/>
              </a:ext>
            </a:extLst>
          </p:cNvPr>
          <p:cNvSpPr txBox="1"/>
          <p:nvPr/>
        </p:nvSpPr>
        <p:spPr>
          <a:xfrm>
            <a:off x="3217787" y="4773873"/>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err="1">
                <a:solidFill>
                  <a:srgbClr val="0057FF"/>
                </a:solidFill>
                <a:effectLst/>
                <a:latin typeface="Open Sans" panose="020B0606030504020204" pitchFamily="34" charset="0"/>
                <a:hlinkClick r:id="rId2"/>
              </a:rPr>
              <a:t>WinUI</a:t>
            </a:r>
            <a:r>
              <a:rPr lang="en-US" sz="1200" b="0" i="0" u="none" strike="noStrike" dirty="0">
                <a:solidFill>
                  <a:srgbClr val="0057FF"/>
                </a:solidFill>
                <a:effectLst/>
                <a:latin typeface="Open Sans" panose="020B0606030504020204" pitchFamily="34" charset="0"/>
                <a:hlinkClick r:id="rId2"/>
              </a:rPr>
              <a:t> </a:t>
            </a:r>
            <a:r>
              <a:rPr lang="en-US" sz="1200" b="0" i="0" dirty="0">
                <a:solidFill>
                  <a:srgbClr val="666666"/>
                </a:solidFill>
                <a:effectLst/>
                <a:latin typeface="Open Sans" panose="020B0606030504020204" pitchFamily="34" charset="0"/>
                <a:hlinkClick r:id="rId2"/>
              </a:rPr>
              <a:t> </a:t>
            </a:r>
            <a:endParaRPr lang="en-US" sz="1200" dirty="0"/>
          </a:p>
        </p:txBody>
      </p:sp>
      <p:pic>
        <p:nvPicPr>
          <p:cNvPr id="1030" name="Picture 6">
            <a:extLst>
              <a:ext uri="{FF2B5EF4-FFF2-40B4-BE49-F238E27FC236}">
                <a16:creationId xmlns:a16="http://schemas.microsoft.com/office/drawing/2014/main" id="{B35DD1D4-A748-7618-47ED-92426656CF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771" t="15195" b="67598"/>
          <a:stretch/>
        </p:blipFill>
        <p:spPr bwMode="auto">
          <a:xfrm>
            <a:off x="535708" y="4795740"/>
            <a:ext cx="357267"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985D7711-1F44-554F-6604-DFBE3AD6FD7E}"/>
              </a:ext>
            </a:extLst>
          </p:cNvPr>
          <p:cNvCxnSpPr>
            <a:cxnSpLocks/>
          </p:cNvCxnSpPr>
          <p:nvPr/>
        </p:nvCxnSpPr>
        <p:spPr>
          <a:xfrm>
            <a:off x="940314" y="5494600"/>
            <a:ext cx="0" cy="585841"/>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BEBACF-2AC7-167F-C1DA-27D108AFAD48}"/>
              </a:ext>
            </a:extLst>
          </p:cNvPr>
          <p:cNvSpPr txBox="1"/>
          <p:nvPr/>
        </p:nvSpPr>
        <p:spPr>
          <a:xfrm>
            <a:off x="1000928" y="5509280"/>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 Xamarin  </a:t>
            </a:r>
            <a:r>
              <a:rPr lang="en-US" sz="1200" b="0" i="0" dirty="0">
                <a:solidFill>
                  <a:srgbClr val="666666"/>
                </a:solidFill>
                <a:effectLst/>
                <a:latin typeface="Open Sans" panose="020B0606030504020204" pitchFamily="34" charset="0"/>
                <a:hlinkClick r:id="rId2"/>
              </a:rPr>
              <a:t> </a:t>
            </a:r>
            <a:endParaRPr lang="en-US" sz="1200" dirty="0"/>
          </a:p>
        </p:txBody>
      </p:sp>
      <p:sp>
        <p:nvSpPr>
          <p:cNvPr id="34" name="TextBox 33">
            <a:extLst>
              <a:ext uri="{FF2B5EF4-FFF2-40B4-BE49-F238E27FC236}">
                <a16:creationId xmlns:a16="http://schemas.microsoft.com/office/drawing/2014/main" id="{3C075B06-6713-E3AE-7026-1040F0DAE91B}"/>
              </a:ext>
            </a:extLst>
          </p:cNvPr>
          <p:cNvSpPr txBox="1"/>
          <p:nvPr/>
        </p:nvSpPr>
        <p:spPr>
          <a:xfrm>
            <a:off x="2043953" y="5543641"/>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6"/>
              </a:rPr>
              <a:t> </a:t>
            </a:r>
            <a:r>
              <a:rPr lang="en-US" sz="1200" b="0" i="0" u="none" strike="noStrike" dirty="0">
                <a:solidFill>
                  <a:srgbClr val="0057FF"/>
                </a:solidFill>
                <a:effectLst/>
                <a:latin typeface="Open Sans" panose="020B0606030504020204" pitchFamily="34" charset="0"/>
                <a:hlinkClick r:id="rId2"/>
              </a:rPr>
              <a:t>Flutter</a:t>
            </a:r>
            <a:r>
              <a:rPr lang="en-US" sz="1200" b="0" i="0" u="none" strike="noStrike" dirty="0">
                <a:solidFill>
                  <a:srgbClr val="0057FF"/>
                </a:solidFill>
                <a:effectLst/>
                <a:latin typeface="Open Sans" panose="020B0606030504020204" pitchFamily="34" charset="0"/>
                <a:hlinkClick r:id="rId6"/>
              </a:rPr>
              <a:t> </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35" name="TextBox 34">
            <a:extLst>
              <a:ext uri="{FF2B5EF4-FFF2-40B4-BE49-F238E27FC236}">
                <a16:creationId xmlns:a16="http://schemas.microsoft.com/office/drawing/2014/main" id="{17F200D2-27E2-3729-E862-499E916755D0}"/>
              </a:ext>
            </a:extLst>
          </p:cNvPr>
          <p:cNvSpPr txBox="1"/>
          <p:nvPr/>
        </p:nvSpPr>
        <p:spPr>
          <a:xfrm>
            <a:off x="3209365" y="5543640"/>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 UWP  </a:t>
            </a:r>
            <a:r>
              <a:rPr lang="en-US" sz="1200" b="0" i="0" dirty="0">
                <a:solidFill>
                  <a:srgbClr val="666666"/>
                </a:solidFill>
                <a:effectLst/>
                <a:latin typeface="Open Sans" panose="020B0606030504020204" pitchFamily="34" charset="0"/>
                <a:hlinkClick r:id="rId2"/>
              </a:rPr>
              <a:t> </a:t>
            </a:r>
            <a:endParaRPr lang="en-US" sz="1200" dirty="0"/>
          </a:p>
        </p:txBody>
      </p:sp>
      <p:sp>
        <p:nvSpPr>
          <p:cNvPr id="36" name="TextBox 35">
            <a:extLst>
              <a:ext uri="{FF2B5EF4-FFF2-40B4-BE49-F238E27FC236}">
                <a16:creationId xmlns:a16="http://schemas.microsoft.com/office/drawing/2014/main" id="{E2A24B05-7962-F7D1-CD63-391E2725C76F}"/>
              </a:ext>
            </a:extLst>
          </p:cNvPr>
          <p:cNvSpPr txBox="1"/>
          <p:nvPr/>
        </p:nvSpPr>
        <p:spPr>
          <a:xfrm>
            <a:off x="967230" y="5840358"/>
            <a:ext cx="116541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 </a:t>
            </a:r>
            <a:r>
              <a:rPr lang="en-US" sz="1200" b="0" i="0" u="none" strike="noStrike" dirty="0">
                <a:solidFill>
                  <a:srgbClr val="0057FF"/>
                </a:solidFill>
                <a:effectLst/>
                <a:latin typeface="Open Sans" panose="020B0606030504020204" pitchFamily="34" charset="0"/>
                <a:hlinkClick r:id="rId2"/>
              </a:rPr>
              <a:t>JavaScript</a:t>
            </a:r>
            <a:r>
              <a:rPr lang="en-US" sz="1200" b="0" i="0" u="none" strike="noStrike" dirty="0">
                <a:solidFill>
                  <a:srgbClr val="0057FF"/>
                </a:solidFill>
                <a:effectLst/>
                <a:latin typeface="Open Sans" panose="020B0606030504020204" pitchFamily="34" charset="0"/>
                <a:hlinkClick r:id="rId7"/>
              </a:rPr>
              <a:t> </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37" name="TextBox 36">
            <a:extLst>
              <a:ext uri="{FF2B5EF4-FFF2-40B4-BE49-F238E27FC236}">
                <a16:creationId xmlns:a16="http://schemas.microsoft.com/office/drawing/2014/main" id="{6687C10D-6015-070C-BED1-21B4C73E6EA0}"/>
              </a:ext>
            </a:extLst>
          </p:cNvPr>
          <p:cNvSpPr txBox="1"/>
          <p:nvPr/>
        </p:nvSpPr>
        <p:spPr>
          <a:xfrm>
            <a:off x="2081784" y="5893181"/>
            <a:ext cx="1484409"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 NET MAUI  </a:t>
            </a:r>
            <a:r>
              <a:rPr lang="en-US" sz="1200" b="0" i="0" dirty="0">
                <a:solidFill>
                  <a:srgbClr val="666666"/>
                </a:solidFill>
                <a:effectLst/>
                <a:latin typeface="Open Sans" panose="020B0606030504020204" pitchFamily="34" charset="0"/>
                <a:hlinkClick r:id="rId2"/>
              </a:rPr>
              <a:t> </a:t>
            </a:r>
            <a:endParaRPr lang="en-US" sz="1200" dirty="0"/>
          </a:p>
        </p:txBody>
      </p:sp>
      <p:pic>
        <p:nvPicPr>
          <p:cNvPr id="1032" name="Picture 8">
            <a:extLst>
              <a:ext uri="{FF2B5EF4-FFF2-40B4-BE49-F238E27FC236}">
                <a16:creationId xmlns:a16="http://schemas.microsoft.com/office/drawing/2014/main" id="{A8B949E2-AA19-B2E0-EDFC-91DFBC1F6DB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7399" t="33474" r="39916" b="43516"/>
          <a:stretch/>
        </p:blipFill>
        <p:spPr bwMode="auto">
          <a:xfrm>
            <a:off x="533552" y="5543640"/>
            <a:ext cx="247565" cy="4469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yncfusion Essential Chart">
            <a:extLst>
              <a:ext uri="{FF2B5EF4-FFF2-40B4-BE49-F238E27FC236}">
                <a16:creationId xmlns:a16="http://schemas.microsoft.com/office/drawing/2014/main" id="{8E45646C-C902-16FD-6A60-3442340F0F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5798" y="897988"/>
            <a:ext cx="3880019" cy="346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22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FAF1-2B95-6301-B800-C3EDF8ABE217}"/>
              </a:ext>
            </a:extLst>
          </p:cNvPr>
          <p:cNvSpPr>
            <a:spLocks noGrp="1"/>
          </p:cNvSpPr>
          <p:nvPr>
            <p:ph type="title" idx="4294967295"/>
          </p:nvPr>
        </p:nvSpPr>
        <p:spPr>
          <a:xfrm>
            <a:off x="752475" y="0"/>
            <a:ext cx="9925050" cy="831850"/>
          </a:xfrm>
        </p:spPr>
        <p:txBody>
          <a:bodyPr/>
          <a:lstStyle/>
          <a:p>
            <a:pPr algn="ctr"/>
            <a:r>
              <a:rPr lang="en-US" dirty="0" err="1"/>
              <a:t>LastView</a:t>
            </a:r>
            <a:endParaRPr lang="en-US" dirty="0"/>
          </a:p>
        </p:txBody>
      </p:sp>
      <p:sp>
        <p:nvSpPr>
          <p:cNvPr id="3" name="TextBox 2">
            <a:extLst>
              <a:ext uri="{FF2B5EF4-FFF2-40B4-BE49-F238E27FC236}">
                <a16:creationId xmlns:a16="http://schemas.microsoft.com/office/drawing/2014/main" id="{CB5E5E00-7C84-42D4-6460-7E07D7C71B8B}"/>
              </a:ext>
            </a:extLst>
          </p:cNvPr>
          <p:cNvSpPr txBox="1"/>
          <p:nvPr/>
        </p:nvSpPr>
        <p:spPr>
          <a:xfrm>
            <a:off x="687366" y="978597"/>
            <a:ext cx="4762500" cy="1569660"/>
          </a:xfrm>
          <a:prstGeom prst="rect">
            <a:avLst/>
          </a:prstGeom>
          <a:noFill/>
        </p:spPr>
        <p:txBody>
          <a:bodyPr wrap="square" rtlCol="0">
            <a:spAutoFit/>
          </a:bodyPr>
          <a:lstStyle/>
          <a:p>
            <a:r>
              <a:rPr lang="en-US" sz="1600" b="0" i="0" dirty="0">
                <a:solidFill>
                  <a:srgbClr val="1A1A1A"/>
                </a:solidFill>
                <a:effectLst/>
                <a:latin typeface="Open Sans" panose="020B0606030504020204" pitchFamily="34" charset="0"/>
              </a:rPr>
              <a:t>The </a:t>
            </a:r>
            <a:r>
              <a:rPr lang="en-US" sz="1600" b="0" i="0" dirty="0" err="1">
                <a:solidFill>
                  <a:srgbClr val="1A1A1A"/>
                </a:solidFill>
                <a:effectLst/>
                <a:latin typeface="Open Sans" panose="020B0606030504020204" pitchFamily="34" charset="0"/>
              </a:rPr>
              <a:t>ListView</a:t>
            </a:r>
            <a:r>
              <a:rPr lang="en-US"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600" b="0" i="0" dirty="0" err="1">
                <a:solidFill>
                  <a:srgbClr val="1A1A1A"/>
                </a:solidFill>
                <a:effectLst/>
                <a:latin typeface="Open Sans" panose="020B0606030504020204" pitchFamily="34" charset="0"/>
              </a:rPr>
              <a:t>ListView</a:t>
            </a:r>
            <a:r>
              <a:rPr lang="en-US" sz="1600" b="0" i="0" dirty="0">
                <a:solidFill>
                  <a:srgbClr val="1A1A1A"/>
                </a:solidFill>
                <a:effectLst/>
                <a:latin typeface="Open Sans" panose="020B0606030504020204" pitchFamily="34" charset="0"/>
              </a:rPr>
              <a:t> control has been optimized to work with large amounts of data.</a:t>
            </a:r>
            <a:endParaRPr lang="en-US" sz="1600" dirty="0"/>
          </a:p>
        </p:txBody>
      </p:sp>
      <p:sp>
        <p:nvSpPr>
          <p:cNvPr id="4" name="TextBox 3">
            <a:extLst>
              <a:ext uri="{FF2B5EF4-FFF2-40B4-BE49-F238E27FC236}">
                <a16:creationId xmlns:a16="http://schemas.microsoft.com/office/drawing/2014/main" id="{E6C8245B-3DA6-84E0-8631-9935C7A450F3}"/>
              </a:ext>
            </a:extLst>
          </p:cNvPr>
          <p:cNvSpPr txBox="1"/>
          <p:nvPr/>
        </p:nvSpPr>
        <p:spPr>
          <a:xfrm>
            <a:off x="752475" y="3244334"/>
            <a:ext cx="2813719" cy="369332"/>
          </a:xfrm>
          <a:prstGeom prst="rect">
            <a:avLst/>
          </a:prstGeom>
          <a:noFill/>
        </p:spPr>
        <p:txBody>
          <a:bodyPr wrap="none" rtlCol="0">
            <a:spAutoFit/>
          </a:bodyPr>
          <a:lstStyle/>
          <a:p>
            <a:r>
              <a:rPr lang="en-US" b="1" i="0" dirty="0">
                <a:solidFill>
                  <a:srgbClr val="1A1A1A"/>
                </a:solidFill>
                <a:effectLst/>
                <a:latin typeface="Open Sans" panose="020B0606030504020204" pitchFamily="34" charset="0"/>
              </a:rPr>
              <a:t>SUPPORTED </a:t>
            </a:r>
            <a:r>
              <a:rPr lang="en-US" sz="1600" b="1" i="0" dirty="0">
                <a:solidFill>
                  <a:srgbClr val="1A1A1A"/>
                </a:solidFill>
                <a:effectLst/>
                <a:latin typeface="Open Sans" panose="020B0606030504020204" pitchFamily="34" charset="0"/>
              </a:rPr>
              <a:t>PLATFORMS</a:t>
            </a:r>
            <a:endParaRPr lang="en-US" sz="1600" dirty="0"/>
          </a:p>
        </p:txBody>
      </p:sp>
      <p:cxnSp>
        <p:nvCxnSpPr>
          <p:cNvPr id="6" name="Straight Connector 5">
            <a:extLst>
              <a:ext uri="{FF2B5EF4-FFF2-40B4-BE49-F238E27FC236}">
                <a16:creationId xmlns:a16="http://schemas.microsoft.com/office/drawing/2014/main" id="{2FB28BC6-F7EF-9534-7B08-E9A347FCF08E}"/>
              </a:ext>
            </a:extLst>
          </p:cNvPr>
          <p:cNvCxnSpPr>
            <a:cxnSpLocks/>
          </p:cNvCxnSpPr>
          <p:nvPr/>
        </p:nvCxnSpPr>
        <p:spPr>
          <a:xfrm>
            <a:off x="968188" y="3818965"/>
            <a:ext cx="0" cy="585841"/>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08379B-BD08-9B01-E5FE-0DEA45C22E42}"/>
              </a:ext>
            </a:extLst>
          </p:cNvPr>
          <p:cNvSpPr txBox="1"/>
          <p:nvPr/>
        </p:nvSpPr>
        <p:spPr>
          <a:xfrm>
            <a:off x="1055920" y="3801488"/>
            <a:ext cx="988033"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JavaScript</a:t>
            </a:r>
            <a:endParaRPr lang="en-US" sz="1200" dirty="0"/>
          </a:p>
        </p:txBody>
      </p:sp>
      <p:sp>
        <p:nvSpPr>
          <p:cNvPr id="13" name="TextBox 12">
            <a:extLst>
              <a:ext uri="{FF2B5EF4-FFF2-40B4-BE49-F238E27FC236}">
                <a16:creationId xmlns:a16="http://schemas.microsoft.com/office/drawing/2014/main" id="{E82476C7-5F09-3044-482B-E90C1BF642FA}"/>
              </a:ext>
            </a:extLst>
          </p:cNvPr>
          <p:cNvSpPr txBox="1"/>
          <p:nvPr/>
        </p:nvSpPr>
        <p:spPr>
          <a:xfrm>
            <a:off x="1792944" y="3801487"/>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Angular</a:t>
            </a:r>
            <a:endParaRPr lang="en-US" sz="1200" dirty="0"/>
          </a:p>
        </p:txBody>
      </p:sp>
      <p:sp>
        <p:nvSpPr>
          <p:cNvPr id="14" name="TextBox 13">
            <a:extLst>
              <a:ext uri="{FF2B5EF4-FFF2-40B4-BE49-F238E27FC236}">
                <a16:creationId xmlns:a16="http://schemas.microsoft.com/office/drawing/2014/main" id="{DDCCEC93-31F7-EF60-4F1A-B00AB5E1C89D}"/>
              </a:ext>
            </a:extLst>
          </p:cNvPr>
          <p:cNvSpPr txBox="1"/>
          <p:nvPr/>
        </p:nvSpPr>
        <p:spPr>
          <a:xfrm>
            <a:off x="2435181" y="3801486"/>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React</a:t>
            </a:r>
            <a:endParaRPr lang="en-US" sz="1200" dirty="0"/>
          </a:p>
        </p:txBody>
      </p:sp>
      <p:sp>
        <p:nvSpPr>
          <p:cNvPr id="15" name="TextBox 14">
            <a:extLst>
              <a:ext uri="{FF2B5EF4-FFF2-40B4-BE49-F238E27FC236}">
                <a16:creationId xmlns:a16="http://schemas.microsoft.com/office/drawing/2014/main" id="{1AB73DCF-A65E-79BA-6321-32C6A9B30AFA}"/>
              </a:ext>
            </a:extLst>
          </p:cNvPr>
          <p:cNvSpPr txBox="1"/>
          <p:nvPr/>
        </p:nvSpPr>
        <p:spPr>
          <a:xfrm>
            <a:off x="3020981" y="3801485"/>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Vue</a:t>
            </a:r>
            <a:endParaRPr lang="en-US" sz="1200" dirty="0"/>
          </a:p>
        </p:txBody>
      </p:sp>
      <p:sp>
        <p:nvSpPr>
          <p:cNvPr id="16" name="TextBox 15">
            <a:extLst>
              <a:ext uri="{FF2B5EF4-FFF2-40B4-BE49-F238E27FC236}">
                <a16:creationId xmlns:a16="http://schemas.microsoft.com/office/drawing/2014/main" id="{274B59EE-522E-6121-525D-C30FDABA87B9}"/>
              </a:ext>
            </a:extLst>
          </p:cNvPr>
          <p:cNvSpPr txBox="1"/>
          <p:nvPr/>
        </p:nvSpPr>
        <p:spPr>
          <a:xfrm>
            <a:off x="3479657" y="3801484"/>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err="1">
                <a:hlinkClick r:id="rId2"/>
              </a:rPr>
              <a:t>Blazor</a:t>
            </a:r>
            <a:endParaRPr lang="en-US" sz="1200" dirty="0"/>
          </a:p>
        </p:txBody>
      </p:sp>
      <p:sp>
        <p:nvSpPr>
          <p:cNvPr id="17" name="TextBox 16">
            <a:extLst>
              <a:ext uri="{FF2B5EF4-FFF2-40B4-BE49-F238E27FC236}">
                <a16:creationId xmlns:a16="http://schemas.microsoft.com/office/drawing/2014/main" id="{69AF8A1A-C650-4242-DA86-3D1CAC9BDE24}"/>
              </a:ext>
            </a:extLst>
          </p:cNvPr>
          <p:cNvSpPr txBox="1"/>
          <p:nvPr/>
        </p:nvSpPr>
        <p:spPr>
          <a:xfrm>
            <a:off x="1055920" y="4127807"/>
            <a:ext cx="783547"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Flutter</a:t>
            </a:r>
            <a:endParaRPr lang="en-US" sz="1200" dirty="0"/>
          </a:p>
        </p:txBody>
      </p:sp>
      <p:sp>
        <p:nvSpPr>
          <p:cNvPr id="19" name="TextBox 18">
            <a:extLst>
              <a:ext uri="{FF2B5EF4-FFF2-40B4-BE49-F238E27FC236}">
                <a16:creationId xmlns:a16="http://schemas.microsoft.com/office/drawing/2014/main" id="{6D4AAC25-3C52-6267-C048-1419582CB694}"/>
              </a:ext>
            </a:extLst>
          </p:cNvPr>
          <p:cNvSpPr txBox="1"/>
          <p:nvPr/>
        </p:nvSpPr>
        <p:spPr>
          <a:xfrm>
            <a:off x="1792944" y="4131849"/>
            <a:ext cx="1253421"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ASP.NET MVC</a:t>
            </a:r>
            <a:endParaRPr lang="en-US" sz="1200" dirty="0"/>
          </a:p>
        </p:txBody>
      </p:sp>
      <p:sp>
        <p:nvSpPr>
          <p:cNvPr id="20" name="TextBox 19">
            <a:extLst>
              <a:ext uri="{FF2B5EF4-FFF2-40B4-BE49-F238E27FC236}">
                <a16:creationId xmlns:a16="http://schemas.microsoft.com/office/drawing/2014/main" id="{2A1901CD-9D94-FACD-89D3-447569B0DC01}"/>
              </a:ext>
            </a:extLst>
          </p:cNvPr>
          <p:cNvSpPr txBox="1"/>
          <p:nvPr/>
        </p:nvSpPr>
        <p:spPr>
          <a:xfrm>
            <a:off x="2939483" y="4139145"/>
            <a:ext cx="1253421" cy="276999"/>
          </a:xfrm>
          <a:prstGeom prst="rect">
            <a:avLst/>
          </a:prstGeom>
          <a:noFill/>
        </p:spPr>
        <p:txBody>
          <a:bodyPr wrap="square" rtlCol="0">
            <a:spAutoFit/>
          </a:bodyPr>
          <a:lstStyle/>
          <a:p>
            <a:pPr algn="just">
              <a:buFont typeface="Arial" panose="020B0604020202020204" pitchFamily="34" charset="0"/>
              <a:buChar char="•"/>
            </a:pPr>
            <a:r>
              <a:rPr lang="en-US" sz="1200" dirty="0">
                <a:hlinkClick r:id="rId2"/>
              </a:rPr>
              <a:t>ASP.NET Core</a:t>
            </a:r>
            <a:endParaRPr lang="en-US" sz="1200" dirty="0"/>
          </a:p>
        </p:txBody>
      </p:sp>
      <p:pic>
        <p:nvPicPr>
          <p:cNvPr id="1028" name="Picture 4">
            <a:extLst>
              <a:ext uri="{FF2B5EF4-FFF2-40B4-BE49-F238E27FC236}">
                <a16:creationId xmlns:a16="http://schemas.microsoft.com/office/drawing/2014/main" id="{120DC0B4-7EDF-B803-13C9-0308B7663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44" t="10920" r="23113" b="56248"/>
          <a:stretch/>
        </p:blipFill>
        <p:spPr bwMode="auto">
          <a:xfrm>
            <a:off x="389697" y="3876656"/>
            <a:ext cx="484565" cy="37469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1F4E4360-8296-5370-AC51-3A11B77F9C11}"/>
              </a:ext>
            </a:extLst>
          </p:cNvPr>
          <p:cNvCxnSpPr>
            <a:cxnSpLocks/>
          </p:cNvCxnSpPr>
          <p:nvPr/>
        </p:nvCxnSpPr>
        <p:spPr>
          <a:xfrm>
            <a:off x="940314" y="4703704"/>
            <a:ext cx="0" cy="585841"/>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5D538092-6B11-C200-B88A-0B05424F4009}"/>
              </a:ext>
            </a:extLst>
          </p:cNvPr>
          <p:cNvSpPr txBox="1"/>
          <p:nvPr/>
        </p:nvSpPr>
        <p:spPr>
          <a:xfrm>
            <a:off x="968188" y="4718140"/>
            <a:ext cx="116541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WinForms</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26" name="TextBox 25">
            <a:extLst>
              <a:ext uri="{FF2B5EF4-FFF2-40B4-BE49-F238E27FC236}">
                <a16:creationId xmlns:a16="http://schemas.microsoft.com/office/drawing/2014/main" id="{AAF7386A-95F3-B3F9-7D9B-B8D919C7AA7D}"/>
              </a:ext>
            </a:extLst>
          </p:cNvPr>
          <p:cNvSpPr txBox="1"/>
          <p:nvPr/>
        </p:nvSpPr>
        <p:spPr>
          <a:xfrm>
            <a:off x="2024502" y="4714098"/>
            <a:ext cx="1463138"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.NET MAUI </a:t>
            </a:r>
            <a:r>
              <a:rPr lang="en-US" sz="1200" b="0" i="0" dirty="0">
                <a:solidFill>
                  <a:srgbClr val="666666"/>
                </a:solidFill>
                <a:effectLst/>
                <a:latin typeface="Open Sans" panose="020B0606030504020204" pitchFamily="34" charset="0"/>
                <a:hlinkClick r:id="rId2"/>
              </a:rPr>
              <a:t> </a:t>
            </a:r>
            <a:endParaRPr lang="en-US" sz="1200" dirty="0"/>
          </a:p>
        </p:txBody>
      </p:sp>
      <p:pic>
        <p:nvPicPr>
          <p:cNvPr id="1030" name="Picture 6">
            <a:extLst>
              <a:ext uri="{FF2B5EF4-FFF2-40B4-BE49-F238E27FC236}">
                <a16:creationId xmlns:a16="http://schemas.microsoft.com/office/drawing/2014/main" id="{B35DD1D4-A748-7618-47ED-92426656CF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771" t="15195" b="67598"/>
          <a:stretch/>
        </p:blipFill>
        <p:spPr bwMode="auto">
          <a:xfrm>
            <a:off x="502031" y="4807653"/>
            <a:ext cx="273404" cy="28263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985D7711-1F44-554F-6604-DFBE3AD6FD7E}"/>
              </a:ext>
            </a:extLst>
          </p:cNvPr>
          <p:cNvCxnSpPr>
            <a:cxnSpLocks/>
          </p:cNvCxnSpPr>
          <p:nvPr/>
        </p:nvCxnSpPr>
        <p:spPr>
          <a:xfrm>
            <a:off x="940314" y="5494600"/>
            <a:ext cx="0" cy="585841"/>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BEBACF-2AC7-167F-C1DA-27D108AFAD48}"/>
              </a:ext>
            </a:extLst>
          </p:cNvPr>
          <p:cNvSpPr txBox="1"/>
          <p:nvPr/>
        </p:nvSpPr>
        <p:spPr>
          <a:xfrm>
            <a:off x="1000928" y="5509280"/>
            <a:ext cx="1165412"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 Xamarin  </a:t>
            </a:r>
            <a:r>
              <a:rPr lang="en-US" sz="1200" b="0" i="0" dirty="0">
                <a:solidFill>
                  <a:srgbClr val="666666"/>
                </a:solidFill>
                <a:effectLst/>
                <a:latin typeface="Open Sans" panose="020B0606030504020204" pitchFamily="34" charset="0"/>
                <a:hlinkClick r:id="rId2"/>
              </a:rPr>
              <a:t> </a:t>
            </a:r>
            <a:endParaRPr lang="en-US" sz="1200" dirty="0"/>
          </a:p>
        </p:txBody>
      </p:sp>
      <p:sp>
        <p:nvSpPr>
          <p:cNvPr id="36" name="TextBox 35">
            <a:extLst>
              <a:ext uri="{FF2B5EF4-FFF2-40B4-BE49-F238E27FC236}">
                <a16:creationId xmlns:a16="http://schemas.microsoft.com/office/drawing/2014/main" id="{E2A24B05-7962-F7D1-CD63-391E2725C76F}"/>
              </a:ext>
            </a:extLst>
          </p:cNvPr>
          <p:cNvSpPr txBox="1"/>
          <p:nvPr/>
        </p:nvSpPr>
        <p:spPr>
          <a:xfrm>
            <a:off x="2081784" y="5521917"/>
            <a:ext cx="116541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6"/>
              </a:rPr>
              <a:t> </a:t>
            </a:r>
            <a:r>
              <a:rPr lang="en-US" sz="1200" b="0" i="0" u="none" strike="noStrike" dirty="0">
                <a:solidFill>
                  <a:srgbClr val="0057FF"/>
                </a:solidFill>
                <a:effectLst/>
                <a:latin typeface="Open Sans" panose="020B0606030504020204" pitchFamily="34" charset="0"/>
                <a:hlinkClick r:id="rId2"/>
              </a:rPr>
              <a:t>JavaScript</a:t>
            </a:r>
            <a:r>
              <a:rPr lang="en-US" sz="1200" b="0" i="0" u="none" strike="noStrike" dirty="0">
                <a:solidFill>
                  <a:srgbClr val="0057FF"/>
                </a:solidFill>
                <a:effectLst/>
                <a:latin typeface="Open Sans" panose="020B0606030504020204" pitchFamily="34" charset="0"/>
                <a:hlinkClick r:id="rId6"/>
              </a:rPr>
              <a:t> </a:t>
            </a:r>
            <a:r>
              <a:rPr lang="en-US" sz="1200" b="0" i="0" u="none" strike="noStrike" dirty="0">
                <a:solidFill>
                  <a:srgbClr val="0057FF"/>
                </a:solidFill>
                <a:effectLst/>
                <a:latin typeface="Open Sans" panose="020B0606030504020204" pitchFamily="34" charset="0"/>
                <a:hlinkClick r:id="rId4"/>
              </a:rPr>
              <a:t> </a:t>
            </a:r>
            <a:r>
              <a:rPr lang="en-US" sz="1200" b="0" i="0" dirty="0">
                <a:solidFill>
                  <a:srgbClr val="666666"/>
                </a:solidFill>
                <a:effectLst/>
                <a:latin typeface="Open Sans" panose="020B0606030504020204" pitchFamily="34" charset="0"/>
              </a:rPr>
              <a:t> </a:t>
            </a:r>
            <a:endParaRPr lang="en-US" sz="1200" dirty="0"/>
          </a:p>
        </p:txBody>
      </p:sp>
      <p:sp>
        <p:nvSpPr>
          <p:cNvPr id="37" name="TextBox 36">
            <a:extLst>
              <a:ext uri="{FF2B5EF4-FFF2-40B4-BE49-F238E27FC236}">
                <a16:creationId xmlns:a16="http://schemas.microsoft.com/office/drawing/2014/main" id="{6687C10D-6015-070C-BED1-21B4C73E6EA0}"/>
              </a:ext>
            </a:extLst>
          </p:cNvPr>
          <p:cNvSpPr txBox="1"/>
          <p:nvPr/>
        </p:nvSpPr>
        <p:spPr>
          <a:xfrm>
            <a:off x="968188" y="5852052"/>
            <a:ext cx="1484409"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 NET MAUI  </a:t>
            </a:r>
            <a:r>
              <a:rPr lang="en-US" sz="1200" b="0" i="0" dirty="0">
                <a:solidFill>
                  <a:srgbClr val="666666"/>
                </a:solidFill>
                <a:effectLst/>
                <a:latin typeface="Open Sans" panose="020B0606030504020204" pitchFamily="34" charset="0"/>
                <a:hlinkClick r:id="rId2"/>
              </a:rPr>
              <a:t> </a:t>
            </a:r>
            <a:endParaRPr lang="en-US" sz="1200" dirty="0"/>
          </a:p>
        </p:txBody>
      </p:sp>
      <p:pic>
        <p:nvPicPr>
          <p:cNvPr id="1032" name="Picture 8">
            <a:extLst>
              <a:ext uri="{FF2B5EF4-FFF2-40B4-BE49-F238E27FC236}">
                <a16:creationId xmlns:a16="http://schemas.microsoft.com/office/drawing/2014/main" id="{A8B949E2-AA19-B2E0-EDFC-91DFBC1F6DB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7399" t="33474" r="39916" b="43516"/>
          <a:stretch/>
        </p:blipFill>
        <p:spPr bwMode="auto">
          <a:xfrm>
            <a:off x="523338" y="5525200"/>
            <a:ext cx="196209" cy="3542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ncfusion List View">
            <a:extLst>
              <a:ext uri="{FF2B5EF4-FFF2-40B4-BE49-F238E27FC236}">
                <a16:creationId xmlns:a16="http://schemas.microsoft.com/office/drawing/2014/main" id="{50F79C33-2145-0690-1CA9-69369E0C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0734" y="831850"/>
            <a:ext cx="5059957" cy="43097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76A4F1-348E-D1AC-4508-420EE29B34E9}"/>
              </a:ext>
            </a:extLst>
          </p:cNvPr>
          <p:cNvSpPr txBox="1"/>
          <p:nvPr/>
        </p:nvSpPr>
        <p:spPr>
          <a:xfrm>
            <a:off x="972043" y="4938375"/>
            <a:ext cx="1463138" cy="27699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666666"/>
                </a:solidFill>
                <a:effectLst/>
                <a:latin typeface="Open Sans" panose="020B0606030504020204" pitchFamily="34" charset="0"/>
                <a:hlinkClick r:id="rId2"/>
              </a:rPr>
              <a:t> </a:t>
            </a:r>
            <a:r>
              <a:rPr lang="en-US" sz="1200" b="0" i="0" u="none" strike="noStrike" dirty="0">
                <a:solidFill>
                  <a:srgbClr val="0057FF"/>
                </a:solidFill>
                <a:effectLst/>
                <a:latin typeface="Open Sans" panose="020B0606030504020204" pitchFamily="34" charset="0"/>
                <a:hlinkClick r:id="rId2"/>
              </a:rPr>
              <a:t>.</a:t>
            </a:r>
            <a:r>
              <a:rPr lang="en-US" sz="1200" dirty="0">
                <a:solidFill>
                  <a:srgbClr val="0057FF"/>
                </a:solidFill>
                <a:latin typeface="Open Sans" panose="020B0606030504020204" pitchFamily="34" charset="0"/>
                <a:hlinkClick r:id="rId2"/>
              </a:rPr>
              <a:t>Xamarin</a:t>
            </a:r>
            <a:r>
              <a:rPr lang="en-US" sz="1200" b="0" i="0" u="none" strike="noStrike" dirty="0">
                <a:solidFill>
                  <a:srgbClr val="0057FF"/>
                </a:solidFill>
                <a:effectLst/>
                <a:latin typeface="Open Sans" panose="020B0606030504020204" pitchFamily="34" charset="0"/>
                <a:hlinkClick r:id="rId2"/>
              </a:rPr>
              <a:t> </a:t>
            </a:r>
            <a:r>
              <a:rPr lang="en-US" sz="1200" b="0" i="0" dirty="0">
                <a:solidFill>
                  <a:srgbClr val="666666"/>
                </a:solidFill>
                <a:effectLst/>
                <a:latin typeface="Open Sans" panose="020B0606030504020204" pitchFamily="34" charset="0"/>
                <a:hlinkClick r:id="rId2"/>
              </a:rPr>
              <a:t> </a:t>
            </a:r>
            <a:endParaRPr lang="en-US" sz="1200" dirty="0"/>
          </a:p>
        </p:txBody>
      </p:sp>
    </p:spTree>
    <p:extLst>
      <p:ext uri="{BB962C8B-B14F-4D97-AF65-F5344CB8AC3E}">
        <p14:creationId xmlns:p14="http://schemas.microsoft.com/office/powerpoint/2010/main" val="18173081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TotalTime>
  <Words>305</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Bahnschrift Condensed</vt:lpstr>
      <vt:lpstr>Calibri</vt:lpstr>
      <vt:lpstr>Calibri Light</vt:lpstr>
      <vt:lpstr>Open Sans</vt:lpstr>
      <vt:lpstr>system-ui</vt:lpstr>
      <vt:lpstr>Times New Roman</vt:lpstr>
      <vt:lpstr>Retrospect</vt:lpstr>
      <vt:lpstr>Most Popular Components In Syncfusion</vt:lpstr>
      <vt:lpstr>The list of the most popular components of Syncfusion</vt:lpstr>
      <vt:lpstr>DataGrid</vt:lpstr>
      <vt:lpstr>Charts</vt:lpstr>
      <vt:lpstr>LastView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Praveen Sivaraman</dc:creator>
  <cp:lastModifiedBy>Praveen Sivaraman</cp:lastModifiedBy>
  <cp:revision>1</cp:revision>
  <dcterms:created xsi:type="dcterms:W3CDTF">2024-03-25T09:32:00Z</dcterms:created>
  <dcterms:modified xsi:type="dcterms:W3CDTF">2024-03-26T17:06:48Z</dcterms:modified>
</cp:coreProperties>
</file>