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70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database%20survey%20exce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SURVEY DATA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'database survey excel'!$B$1</c:f>
              <c:strCache>
                <c:ptCount val="1"/>
                <c:pt idx="0">
                  <c:v>Environment Satisfaction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val>
            <c:numRef>
              <c:f>'database survey excel'!$B$2:$B$11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75-4F05-8508-E429EEDD0629}"/>
            </c:ext>
          </c:extLst>
        </c:ser>
        <c:ser>
          <c:idx val="1"/>
          <c:order val="1"/>
          <c:tx>
            <c:strRef>
              <c:f>'database survey excel'!$C$1</c:f>
              <c:strCache>
                <c:ptCount val="1"/>
                <c:pt idx="0">
                  <c:v>Job Satisfaction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val>
            <c:numRef>
              <c:f>'database survey excel'!$C$2:$C$11</c:f>
              <c:numCache>
                <c:formatCode>General</c:formatCode>
                <c:ptCount val="10"/>
                <c:pt idx="0">
                  <c:v>4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1</c:v>
                </c:pt>
                <c:pt idx="5">
                  <c:v>4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75-4F05-8508-E429EEDD0629}"/>
            </c:ext>
          </c:extLst>
        </c:ser>
        <c:ser>
          <c:idx val="2"/>
          <c:order val="2"/>
          <c:tx>
            <c:strRef>
              <c:f>'database survey excel'!$D$1</c:f>
              <c:strCache>
                <c:ptCount val="1"/>
                <c:pt idx="0">
                  <c:v>WorkLife Balance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'database survey excel'!$D$2:$D$11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75-4F05-8508-E429EEDD06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9286463"/>
        <c:axId val="769277343"/>
      </c:barChart>
      <c:catAx>
        <c:axId val="7692864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Employee</a:t>
                </a:r>
                <a:r>
                  <a:rPr lang="en-US" baseline="0"/>
                  <a:t> ID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277343"/>
        <c:crosses val="autoZero"/>
        <c:auto val="1"/>
        <c:lblAlgn val="ctr"/>
        <c:lblOffset val="100"/>
        <c:noMultiLvlLbl val="0"/>
      </c:catAx>
      <c:valAx>
        <c:axId val="76927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28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19200" y="19664"/>
            <a:ext cx="103727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38400" y="274159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R. </a:t>
            </a:r>
            <a:r>
              <a:rPr lang="en-US" sz="2400" dirty="0" err="1"/>
              <a:t>Jerone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US" sz="2400" dirty="0"/>
              <a:t>:      122201448</a:t>
            </a:r>
          </a:p>
          <a:p>
            <a:r>
              <a:rPr lang="en-US" sz="2400" b="1" dirty="0"/>
              <a:t>DEPARTMENT</a:t>
            </a:r>
            <a:r>
              <a:rPr lang="en-US" sz="2400" dirty="0"/>
              <a:t>:     B.COM  CORPORATE SECRECTARYSHIP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 :              A.M.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2D7D-4707-A8DA-811F-1BBCD941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7D2C-108A-C7F5-2236-40A3880FF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3429000"/>
            <a:ext cx="10972800" cy="332398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Employee survey analysis is the analysis the performance and ability of the employees based on the Environment Situation, Job Satisfaction and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Worklife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Balance in the company.</a:t>
            </a:r>
          </a:p>
          <a:p>
            <a:endParaRPr lang="en-US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Insert the graph in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the bar graph based on the dataset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19DCC-B0CA-3AE0-FA67-D93BEEEB840E}"/>
              </a:ext>
            </a:extLst>
          </p:cNvPr>
          <p:cNvSpPr txBox="1"/>
          <p:nvPr/>
        </p:nvSpPr>
        <p:spPr>
          <a:xfrm>
            <a:off x="533400" y="1676400"/>
            <a:ext cx="76698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Performance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employees performed more in Job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Then they performed in Environment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performed less in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Worklife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Balance </a:t>
            </a:r>
          </a:p>
        </p:txBody>
      </p:sp>
    </p:spTree>
    <p:extLst>
      <p:ext uri="{BB962C8B-B14F-4D97-AF65-F5344CB8AC3E}">
        <p14:creationId xmlns:p14="http://schemas.microsoft.com/office/powerpoint/2010/main" val="376031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1A4C08D-1BBB-1EE2-2CD4-7B9F7058F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414215"/>
              </p:ext>
            </p:extLst>
          </p:nvPr>
        </p:nvGraphicFramePr>
        <p:xfrm>
          <a:off x="2819400" y="1447800"/>
          <a:ext cx="59436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B0F0F2-444E-99E0-AB6E-D73303B12361}"/>
              </a:ext>
            </a:extLst>
          </p:cNvPr>
          <p:cNvSpPr txBox="1"/>
          <p:nvPr/>
        </p:nvSpPr>
        <p:spPr>
          <a:xfrm>
            <a:off x="755332" y="1676400"/>
            <a:ext cx="9163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Finally this analysis says that the employees are performed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more in Job Satisfaction than the Environment Satisfaction.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 they performed less in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Worklife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Balance.so the employees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have to focus more on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Worklife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Balance.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64552" y="838200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Survey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5636895" cy="46487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3600" b="0" spc="10" dirty="0">
                <a:latin typeface="Arial" panose="020B0604020202020204" pitchFamily="34" charset="0"/>
                <a:cs typeface="Arial" panose="020B0604020202020204" pitchFamily="34" charset="0"/>
              </a:rPr>
              <a:t>Employee Survey Analysis  is </a:t>
            </a:r>
            <a:r>
              <a:rPr lang="en-US" sz="3600" b="0" spc="10" dirty="0" err="1"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3600" b="0" spc="1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3600" b="0" spc="10" dirty="0" err="1">
                <a:latin typeface="Arial" panose="020B0604020202020204" pitchFamily="34" charset="0"/>
                <a:cs typeface="Arial" panose="020B0604020202020204" pitchFamily="34" charset="0"/>
              </a:rPr>
              <a:t>prpoper</a:t>
            </a:r>
            <a:r>
              <a:rPr lang="en-US" sz="3600" b="0" spc="10" dirty="0">
                <a:latin typeface="Arial" panose="020B0604020202020204" pitchFamily="34" charset="0"/>
                <a:cs typeface="Arial" panose="020B0604020202020204" pitchFamily="34" charset="0"/>
              </a:rPr>
              <a:t> managers with key insights into the current state of employee engagement with in their </a:t>
            </a:r>
            <a:r>
              <a:rPr lang="en-US" sz="3600" b="0" spc="10" dirty="0" err="1">
                <a:latin typeface="Arial" panose="020B0604020202020204" pitchFamily="34" charset="0"/>
                <a:cs typeface="Arial" panose="020B0604020202020204" pitchFamily="34" charset="0"/>
              </a:rPr>
              <a:t>organisations</a:t>
            </a:r>
            <a:r>
              <a:rPr lang="en-US" sz="3600" b="0" spc="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389" y="710771"/>
            <a:ext cx="5263515" cy="520270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3600" b="0" spc="-20" dirty="0">
                <a:latin typeface="Arial" panose="020B0604020202020204" pitchFamily="34" charset="0"/>
                <a:cs typeface="Arial" panose="020B0604020202020204" pitchFamily="34" charset="0"/>
              </a:rPr>
              <a:t>Employee survey analysis is the method of information gathering or research that uses questions to uncover specific opinion in the company.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244148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</a:t>
            </a:r>
            <a:r>
              <a:rPr sz="3200" spc="5" dirty="0"/>
              <a:t>?</a:t>
            </a: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D9888-FBEF-38D3-3706-33E21DF3A35C}"/>
              </a:ext>
            </a:extLst>
          </p:cNvPr>
          <p:cNvSpPr txBox="1"/>
          <p:nvPr/>
        </p:nvSpPr>
        <p:spPr>
          <a:xfrm>
            <a:off x="1340326" y="2667000"/>
            <a:ext cx="396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7620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76D57C-8D39-F867-0362-F5029293CB07}"/>
              </a:ext>
            </a:extLst>
          </p:cNvPr>
          <p:cNvSpPr txBox="1"/>
          <p:nvPr/>
        </p:nvSpPr>
        <p:spPr>
          <a:xfrm>
            <a:off x="914400" y="2209800"/>
            <a:ext cx="48990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Format Table - Table 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Graph 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695C9-DEF4-E52F-502D-8187BC1C8A60}"/>
              </a:ext>
            </a:extLst>
          </p:cNvPr>
          <p:cNvSpPr txBox="1"/>
          <p:nvPr/>
        </p:nvSpPr>
        <p:spPr>
          <a:xfrm>
            <a:off x="838200" y="2286000"/>
            <a:ext cx="78155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Employee survey analysis database – Kaggle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4  FEATURES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Employee ID - 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Environment satisfaction - 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Job satisfaction - Numerical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Worklife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balance – Numerical values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7DC4D-5D57-F659-3FDC-46F745311AEF}"/>
              </a:ext>
            </a:extLst>
          </p:cNvPr>
          <p:cNvSpPr txBox="1"/>
          <p:nvPr/>
        </p:nvSpPr>
        <p:spPr>
          <a:xfrm>
            <a:off x="739775" y="1793231"/>
            <a:ext cx="866134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 Collection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Employee survey analysis dataset collected from Kaggle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Features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Environment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Worklife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Identified the absent person in the Environment Satisfaction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663</TotalTime>
  <Words>325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Employee Survey Analysis  is analysing is a prpoper managers with key insights into the current state of employee engagement with in their organisations.</vt:lpstr>
      <vt:lpstr>PROJECT OVERVIEW  Employee survey analysis is the method of information gathering or research that uses questions to uncover specific opinion in the company. </vt:lpstr>
      <vt:lpstr>WHO ARE THE END USERS?  </vt:lpstr>
      <vt:lpstr>OUR SOLUTION AND ITS VALUE PROPOSITION</vt:lpstr>
      <vt:lpstr>Dataset Description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20</cp:revision>
  <dcterms:created xsi:type="dcterms:W3CDTF">2024-03-29T15:07:22Z</dcterms:created>
  <dcterms:modified xsi:type="dcterms:W3CDTF">2024-09-10T14:46:14Z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