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00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44" y="30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frat\Desktop\MyStuff\Dirty%20Bond%20Pri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Sheet1!$A$8:$AS$8</c:f>
              <c:numCache>
                <c:formatCode>General</c:formatCode>
                <c:ptCount val="45"/>
                <c:pt idx="0">
                  <c:v>0</c:v>
                </c:pt>
                <c:pt idx="9">
                  <c:v>1</c:v>
                </c:pt>
                <c:pt idx="18">
                  <c:v>2</c:v>
                </c:pt>
                <c:pt idx="27">
                  <c:v>3</c:v>
                </c:pt>
                <c:pt idx="36">
                  <c:v>4</c:v>
                </c:pt>
              </c:numCache>
            </c:numRef>
          </c:cat>
          <c:val>
            <c:numRef>
              <c:f>Sheet1!$A$9:$AS$9</c:f>
              <c:numCache>
                <c:formatCode>0.00</c:formatCode>
                <c:ptCount val="45"/>
                <c:pt idx="0">
                  <c:v>9146.1200000000008</c:v>
                </c:pt>
                <c:pt idx="1">
                  <c:v>9155.3232832500016</c:v>
                </c:pt>
                <c:pt idx="2">
                  <c:v>9164.5265665000006</c:v>
                </c:pt>
                <c:pt idx="3">
                  <c:v>9173.7298497500014</c:v>
                </c:pt>
                <c:pt idx="4">
                  <c:v>9182.9331330000005</c:v>
                </c:pt>
                <c:pt idx="5">
                  <c:v>9192.1364162500013</c:v>
                </c:pt>
                <c:pt idx="6">
                  <c:v>9201.3396995000003</c:v>
                </c:pt>
                <c:pt idx="7">
                  <c:v>9210.5429827500011</c:v>
                </c:pt>
                <c:pt idx="8">
                  <c:v>9219.7462660000001</c:v>
                </c:pt>
                <c:pt idx="9" formatCode="#,##0.00">
                  <c:v>9157.24</c:v>
                </c:pt>
                <c:pt idx="10" formatCode="#,##0.00">
                  <c:v>9166.4544727500015</c:v>
                </c:pt>
                <c:pt idx="11" formatCode="#,##0.00">
                  <c:v>9175.6689454999996</c:v>
                </c:pt>
                <c:pt idx="12" formatCode="#,##0.00">
                  <c:v>9184.8834182499995</c:v>
                </c:pt>
                <c:pt idx="13" formatCode="#,##0.00">
                  <c:v>9194.0978909999994</c:v>
                </c:pt>
                <c:pt idx="14" formatCode="#,##0.00">
                  <c:v>9203.3123637499993</c:v>
                </c:pt>
                <c:pt idx="15" formatCode="#,##0.00">
                  <c:v>9212.5268364999993</c:v>
                </c:pt>
                <c:pt idx="16" formatCode="#,##0.00">
                  <c:v>9221.7413092499992</c:v>
                </c:pt>
                <c:pt idx="17" formatCode="#,##0.00">
                  <c:v>9230.9557819999991</c:v>
                </c:pt>
                <c:pt idx="18" formatCode="#,##0.00">
                  <c:v>9168.4599999999991</c:v>
                </c:pt>
                <c:pt idx="19" formatCode="#,##0.00">
                  <c:v>9177.6857628750004</c:v>
                </c:pt>
                <c:pt idx="20" formatCode="#,##0.00">
                  <c:v>9186.9115257499998</c:v>
                </c:pt>
                <c:pt idx="21" formatCode="#,##0.00">
                  <c:v>9196.1372886249992</c:v>
                </c:pt>
                <c:pt idx="22" formatCode="#,##0.00">
                  <c:v>9205.3630514999986</c:v>
                </c:pt>
                <c:pt idx="23" formatCode="#,##0.00">
                  <c:v>9214.5888143749999</c:v>
                </c:pt>
                <c:pt idx="24" formatCode="#,##0.00">
                  <c:v>9223.8145772499993</c:v>
                </c:pt>
                <c:pt idx="25" formatCode="#,##0.00">
                  <c:v>9233.0403401249987</c:v>
                </c:pt>
                <c:pt idx="26" formatCode="#,##0.00">
                  <c:v>9242.2661029999981</c:v>
                </c:pt>
                <c:pt idx="27" formatCode="#,##0.00">
                  <c:v>9179.76</c:v>
                </c:pt>
                <c:pt idx="28" formatCode="#,##0.00">
                  <c:v>9188.9971335000009</c:v>
                </c:pt>
                <c:pt idx="29" formatCode="#,##0.00">
                  <c:v>9198.2342669999998</c:v>
                </c:pt>
                <c:pt idx="30" formatCode="#,##0.00">
                  <c:v>9207.4714005000005</c:v>
                </c:pt>
                <c:pt idx="31" formatCode="#,##0.00">
                  <c:v>9216.7085339999994</c:v>
                </c:pt>
                <c:pt idx="32" formatCode="#,##0.00">
                  <c:v>9225.9456675000001</c:v>
                </c:pt>
                <c:pt idx="33" formatCode="#,##0.00">
                  <c:v>9235.182800999999</c:v>
                </c:pt>
                <c:pt idx="34" formatCode="#,##0.00">
                  <c:v>9244.4199344999997</c:v>
                </c:pt>
                <c:pt idx="35" formatCode="#,##0.00">
                  <c:v>9253.6570679999986</c:v>
                </c:pt>
                <c:pt idx="36" formatCode="#,##0.00">
                  <c:v>9191.16</c:v>
                </c:pt>
                <c:pt idx="37" formatCode="#,##0.00">
                  <c:v>9200.4086047500004</c:v>
                </c:pt>
                <c:pt idx="38" formatCode="#,##0.00">
                  <c:v>9209.6572094999992</c:v>
                </c:pt>
                <c:pt idx="39" formatCode="#,##0.00">
                  <c:v>9218.9058142499998</c:v>
                </c:pt>
                <c:pt idx="40" formatCode="#,##0.00">
                  <c:v>9228.1544189999986</c:v>
                </c:pt>
                <c:pt idx="41" formatCode="#,##0.00">
                  <c:v>9237.403023750001</c:v>
                </c:pt>
                <c:pt idx="42" formatCode="#,##0.00">
                  <c:v>9246.6516284999998</c:v>
                </c:pt>
                <c:pt idx="43" formatCode="#,##0.00">
                  <c:v>9255.9002332500004</c:v>
                </c:pt>
                <c:pt idx="44" formatCode="#,##0.00">
                  <c:v>9265.1488379999992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ED-4ED0-96EB-04F5F0D65F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5543536"/>
        <c:axId val="374186672"/>
      </c:lineChart>
      <c:catAx>
        <c:axId val="46554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186672"/>
        <c:crosses val="autoZero"/>
        <c:auto val="1"/>
        <c:lblAlgn val="ctr"/>
        <c:lblOffset val="100"/>
        <c:noMultiLvlLbl val="0"/>
      </c:catAx>
      <c:valAx>
        <c:axId val="374186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543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Sheet2!$A$10:$AS$10</c:f>
              <c:numCache>
                <c:formatCode>General</c:formatCode>
                <c:ptCount val="45"/>
                <c:pt idx="0">
                  <c:v>0</c:v>
                </c:pt>
                <c:pt idx="9">
                  <c:v>1</c:v>
                </c:pt>
                <c:pt idx="18">
                  <c:v>2</c:v>
                </c:pt>
                <c:pt idx="27">
                  <c:v>3</c:v>
                </c:pt>
                <c:pt idx="36">
                  <c:v>4</c:v>
                </c:pt>
              </c:numCache>
            </c:numRef>
          </c:cat>
          <c:val>
            <c:numRef>
              <c:f>Sheet2!$A$11:$AS$11</c:f>
              <c:numCache>
                <c:formatCode>0.00</c:formatCode>
                <c:ptCount val="45"/>
                <c:pt idx="0">
                  <c:v>9146.1200000000008</c:v>
                </c:pt>
                <c:pt idx="1">
                  <c:v>9147.5107832500016</c:v>
                </c:pt>
                <c:pt idx="2">
                  <c:v>9148.9015665000006</c:v>
                </c:pt>
                <c:pt idx="3">
                  <c:v>9150.2923497500014</c:v>
                </c:pt>
                <c:pt idx="4">
                  <c:v>9151.6831330000005</c:v>
                </c:pt>
                <c:pt idx="5">
                  <c:v>9153.0739162500013</c:v>
                </c:pt>
                <c:pt idx="6">
                  <c:v>9154.4646995000003</c:v>
                </c:pt>
                <c:pt idx="7">
                  <c:v>9155.8554827500011</c:v>
                </c:pt>
                <c:pt idx="8">
                  <c:v>9157.2462660000001</c:v>
                </c:pt>
                <c:pt idx="9">
                  <c:v>9157.24</c:v>
                </c:pt>
                <c:pt idx="10">
                  <c:v>9158.6419727500015</c:v>
                </c:pt>
                <c:pt idx="11">
                  <c:v>9160.0439454999996</c:v>
                </c:pt>
                <c:pt idx="12">
                  <c:v>9161.4459182499995</c:v>
                </c:pt>
                <c:pt idx="13">
                  <c:v>9162.8478909999994</c:v>
                </c:pt>
                <c:pt idx="14">
                  <c:v>9164.2498637499993</c:v>
                </c:pt>
                <c:pt idx="15">
                  <c:v>9165.6518364999993</c:v>
                </c:pt>
                <c:pt idx="16">
                  <c:v>9167.0538092499992</c:v>
                </c:pt>
                <c:pt idx="17">
                  <c:v>9168.4557819999991</c:v>
                </c:pt>
                <c:pt idx="18">
                  <c:v>9168.4599999999991</c:v>
                </c:pt>
                <c:pt idx="19">
                  <c:v>9169.8732628750004</c:v>
                </c:pt>
                <c:pt idx="20">
                  <c:v>9171.2865257499998</c:v>
                </c:pt>
                <c:pt idx="21">
                  <c:v>9172.6997886249992</c:v>
                </c:pt>
                <c:pt idx="22">
                  <c:v>9174.1130514999986</c:v>
                </c:pt>
                <c:pt idx="23">
                  <c:v>9175.5263143749999</c:v>
                </c:pt>
                <c:pt idx="24">
                  <c:v>9176.9395772499993</c:v>
                </c:pt>
                <c:pt idx="25">
                  <c:v>9178.3528401249987</c:v>
                </c:pt>
                <c:pt idx="26">
                  <c:v>9179.7661029999981</c:v>
                </c:pt>
                <c:pt idx="27">
                  <c:v>9179.76</c:v>
                </c:pt>
                <c:pt idx="28">
                  <c:v>9181.1846335000009</c:v>
                </c:pt>
                <c:pt idx="29">
                  <c:v>9182.6092669999998</c:v>
                </c:pt>
                <c:pt idx="30">
                  <c:v>9184.0339005000005</c:v>
                </c:pt>
                <c:pt idx="31">
                  <c:v>9185.4585339999994</c:v>
                </c:pt>
                <c:pt idx="32">
                  <c:v>9186.8831675000001</c:v>
                </c:pt>
                <c:pt idx="33">
                  <c:v>9188.307800999999</c:v>
                </c:pt>
                <c:pt idx="34">
                  <c:v>9189.7324344999997</c:v>
                </c:pt>
                <c:pt idx="35">
                  <c:v>9191.1570679999986</c:v>
                </c:pt>
                <c:pt idx="36">
                  <c:v>9191.16</c:v>
                </c:pt>
                <c:pt idx="37">
                  <c:v>9192.5961047500004</c:v>
                </c:pt>
                <c:pt idx="38">
                  <c:v>9194.0322094999992</c:v>
                </c:pt>
                <c:pt idx="39">
                  <c:v>9195.4683142499998</c:v>
                </c:pt>
                <c:pt idx="40">
                  <c:v>9196.9044189999986</c:v>
                </c:pt>
                <c:pt idx="41">
                  <c:v>9198.340523750001</c:v>
                </c:pt>
                <c:pt idx="42">
                  <c:v>9199.7766284999998</c:v>
                </c:pt>
                <c:pt idx="43">
                  <c:v>9201.2127332500004</c:v>
                </c:pt>
                <c:pt idx="44">
                  <c:v>9202.6488379999992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E1-4113-8DBB-66F804D8ED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7960056"/>
        <c:axId val="657963256"/>
      </c:lineChart>
      <c:catAx>
        <c:axId val="657960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7963256"/>
        <c:crosses val="autoZero"/>
        <c:auto val="1"/>
        <c:lblAlgn val="ctr"/>
        <c:lblOffset val="100"/>
        <c:noMultiLvlLbl val="0"/>
      </c:catAx>
      <c:valAx>
        <c:axId val="657963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7960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7D4D4-98A1-4595-B7AD-C67749088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E600F-8B12-4E33-A07F-CDCE0826A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DA628-C205-4C6B-9DD6-4973CCB37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284B-129E-4EEA-A5BB-5FC852AEB901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F5A9F-3F6D-4626-B9CE-AF092964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AB0A3-B93A-4CC5-AD94-34E46018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A6C1-CD01-400A-A8D2-EDD34578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5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5970-7632-4F57-B0C7-9CD4601E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728E2-05DC-4824-BBFC-5497AEFCE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CECA0-5DCC-478E-9586-63F706D04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284B-129E-4EEA-A5BB-5FC852AEB901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299EF-88DB-41E2-BC22-9F5C3C011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B244E-AB38-4162-89DE-4A47560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A6C1-CD01-400A-A8D2-EDD34578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6DB37-86EE-4148-95A0-7DA3EE6C1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D5640-51C2-45DF-B264-7C76A9880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3A0B3-B678-4CA9-99C9-A2CC7FFD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284B-129E-4EEA-A5BB-5FC852AEB901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18347-42FD-4EA4-BD09-DF0D00BF7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0C8F0-1560-4036-92DC-C1A69059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A6C1-CD01-400A-A8D2-EDD34578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1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AB96-5F11-4C66-BA50-D4D1DCED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39846-F262-4269-8F52-C7A0B2DA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19B27-F94E-405A-ACCD-892737CA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284B-129E-4EEA-A5BB-5FC852AEB901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EBDBA-D677-40DF-A67A-368D69DC6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DF858-E270-4175-AF98-58E4B6C4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A6C1-CD01-400A-A8D2-EDD34578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2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F29C-743D-41D6-810B-C1ABB8F4E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9B6DE-E79F-4B45-94C9-07954DB49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7F5F3-9F42-4161-9470-4D9385EFC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284B-129E-4EEA-A5BB-5FC852AEB901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FDBD4-F59E-409C-BC82-51B8C965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BB9DD-3B7C-48A1-BCDA-65978B6AC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A6C1-CD01-400A-A8D2-EDD34578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A532-EA16-46DE-9D85-F3BC9941E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63E5F-41EF-4EBF-BA12-1AC1270BD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3FE8C-4E49-411E-BE8A-6BF2FDC7A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08D23-75A2-47F7-8A19-34725C9C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284B-129E-4EEA-A5BB-5FC852AEB901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1BE6D-A49E-457D-BF05-6068BEC3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DB7BA-CDEB-4D13-B229-41559B2C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A6C1-CD01-400A-A8D2-EDD34578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4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0842-D3B7-480B-B70C-5304CFA5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95C4C-8552-4E93-80E5-A43E11D1A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A519E-63AA-4279-8A3F-D7217313C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EF22B1-C3AA-494A-B010-75636BBAD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C982E4-EB1B-4274-B814-606584CB8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CD0BD0-8426-4125-9E08-BB70D1920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284B-129E-4EEA-A5BB-5FC852AEB901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40BE9D-D625-49FB-89FF-CABA8A42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67D78F-03D5-4272-9975-DAA44ED9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A6C1-CD01-400A-A8D2-EDD34578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8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5B79-5762-4C7E-A0CC-F8632B39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9672C-F2AB-4208-A5B5-4DD3EC0B9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284B-129E-4EEA-A5BB-5FC852AEB901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53F81-1B42-4E78-84D1-2CA81E9F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A8DD7-F398-467A-82EE-0A9B6307B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A6C1-CD01-400A-A8D2-EDD34578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9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6DC0F8-D609-4612-A7AB-C4391AAF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284B-129E-4EEA-A5BB-5FC852AEB901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64062-1777-45A6-A48B-E79EBA77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B3DE2-72D3-4226-8547-25F0B35F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A6C1-CD01-400A-A8D2-EDD34578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4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3BBB-E51E-490D-9F36-480B618E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F8A27-09AF-4899-8691-686890FB7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9243A-5FD1-4562-A2A3-7CED1CE3F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82AA0-4DDE-4747-9396-34007470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284B-129E-4EEA-A5BB-5FC852AEB901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CECAE-5B89-4249-BF0D-365522FF8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554B5-EE9A-4D46-9D70-B474E8F69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A6C1-CD01-400A-A8D2-EDD34578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C17D3-03B1-4165-B663-27574EC73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F0BF55-DE6A-431D-BD7C-99B14D74A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28449-B1E6-4BAA-827D-3D9215E63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95297-424D-4082-B2D2-F88CC2C0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284B-129E-4EEA-A5BB-5FC852AEB901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A7EF0-8FA9-405C-8B7E-16B43206C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10533-8207-49DE-BF78-8504A0A7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A6C1-CD01-400A-A8D2-EDD34578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E9C360-8A46-4FC7-884A-805233CBA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63622-037C-4438-A7D9-D3CA6DA7A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33DA7-A0E2-41D1-B234-D80231974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7284B-129E-4EEA-A5BB-5FC852AEB901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B7750-56C9-4E0C-A0E5-B35DB891E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6F1ED-8C60-446F-BD46-19C39EED5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0A6C1-CD01-400A-A8D2-EDD34578A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5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55.png"/><Relationship Id="rId5" Type="http://schemas.openxmlformats.org/officeDocument/2006/relationships/image" Target="../media/image50.png"/><Relationship Id="rId10" Type="http://schemas.openxmlformats.org/officeDocument/2006/relationships/image" Target="../media/image54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50.png"/><Relationship Id="rId7" Type="http://schemas.openxmlformats.org/officeDocument/2006/relationships/image" Target="../media/image19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10" Type="http://schemas.openxmlformats.org/officeDocument/2006/relationships/image" Target="../media/image220.png"/><Relationship Id="rId4" Type="http://schemas.openxmlformats.org/officeDocument/2006/relationships/image" Target="../media/image160.png"/><Relationship Id="rId9" Type="http://schemas.openxmlformats.org/officeDocument/2006/relationships/image" Target="../media/image2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50.png"/><Relationship Id="rId7" Type="http://schemas.openxmlformats.org/officeDocument/2006/relationships/image" Target="../media/image19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10" Type="http://schemas.openxmlformats.org/officeDocument/2006/relationships/image" Target="../media/image240.png"/><Relationship Id="rId4" Type="http://schemas.openxmlformats.org/officeDocument/2006/relationships/image" Target="../media/image160.png"/><Relationship Id="rId9" Type="http://schemas.openxmlformats.org/officeDocument/2006/relationships/image" Target="../media/image2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43A1-2D75-46E5-A346-CBEC73BDBF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Diagrams for Financial Mathematics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70599-3E5F-47DC-B38B-4DC34E42A9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99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A33E1BA-6FD5-4B43-ADFF-1D374CE361A3}"/>
              </a:ext>
            </a:extLst>
          </p:cNvPr>
          <p:cNvCxnSpPr>
            <a:cxnSpLocks/>
          </p:cNvCxnSpPr>
          <p:nvPr/>
        </p:nvCxnSpPr>
        <p:spPr>
          <a:xfrm>
            <a:off x="2441542" y="3467100"/>
            <a:ext cx="711146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137B29F-60D0-4EC0-9125-2B7B10DB6D61}"/>
              </a:ext>
            </a:extLst>
          </p:cNvPr>
          <p:cNvCxnSpPr>
            <a:cxnSpLocks/>
          </p:cNvCxnSpPr>
          <p:nvPr/>
        </p:nvCxnSpPr>
        <p:spPr>
          <a:xfrm>
            <a:off x="2449603" y="3321382"/>
            <a:ext cx="0" cy="313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9891AA-DA36-49E7-A1E5-85A413BD9506}"/>
              </a:ext>
            </a:extLst>
          </p:cNvPr>
          <p:cNvCxnSpPr>
            <a:cxnSpLocks/>
          </p:cNvCxnSpPr>
          <p:nvPr/>
        </p:nvCxnSpPr>
        <p:spPr>
          <a:xfrm>
            <a:off x="4544012" y="3321382"/>
            <a:ext cx="0" cy="313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4CE23C-017A-4DAA-84F0-1E8DEAA5B30B}"/>
              </a:ext>
            </a:extLst>
          </p:cNvPr>
          <p:cNvCxnSpPr>
            <a:cxnSpLocks/>
          </p:cNvCxnSpPr>
          <p:nvPr/>
        </p:nvCxnSpPr>
        <p:spPr>
          <a:xfrm>
            <a:off x="7903261" y="3321382"/>
            <a:ext cx="0" cy="313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46B745-C1A4-4954-B4DD-E50D4780FB38}"/>
                  </a:ext>
                </a:extLst>
              </p:cNvPr>
              <p:cNvSpPr txBox="1"/>
              <p:nvPr/>
            </p:nvSpPr>
            <p:spPr>
              <a:xfrm>
                <a:off x="2287538" y="2973346"/>
                <a:ext cx="3321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46B745-C1A4-4954-B4DD-E50D4780F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538" y="2973346"/>
                <a:ext cx="332142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D37A8B-DC18-4099-A211-B3D74A760654}"/>
                  </a:ext>
                </a:extLst>
              </p:cNvPr>
              <p:cNvSpPr txBox="1"/>
              <p:nvPr/>
            </p:nvSpPr>
            <p:spPr>
              <a:xfrm>
                <a:off x="4381951" y="2973346"/>
                <a:ext cx="3321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D37A8B-DC18-4099-A211-B3D74A760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951" y="2973346"/>
                <a:ext cx="33214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88B921-E77A-46C1-9236-804F7E0FBDFB}"/>
              </a:ext>
            </a:extLst>
          </p:cNvPr>
          <p:cNvCxnSpPr>
            <a:cxnSpLocks/>
          </p:cNvCxnSpPr>
          <p:nvPr/>
        </p:nvCxnSpPr>
        <p:spPr>
          <a:xfrm>
            <a:off x="9549862" y="3321382"/>
            <a:ext cx="0" cy="313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EA1024-06BF-487D-BE64-AA5A5671944E}"/>
                  </a:ext>
                </a:extLst>
              </p:cNvPr>
              <p:cNvSpPr txBox="1"/>
              <p:nvPr/>
            </p:nvSpPr>
            <p:spPr>
              <a:xfrm>
                <a:off x="9387798" y="2973346"/>
                <a:ext cx="3401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EA1024-06BF-487D-BE64-AA5A56719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798" y="2973346"/>
                <a:ext cx="34015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10B2E9-F54C-4B80-AE43-2EB3A595764D}"/>
              </a:ext>
            </a:extLst>
          </p:cNvPr>
          <p:cNvCxnSpPr>
            <a:cxnSpLocks/>
          </p:cNvCxnSpPr>
          <p:nvPr/>
        </p:nvCxnSpPr>
        <p:spPr>
          <a:xfrm>
            <a:off x="6367026" y="3321555"/>
            <a:ext cx="0" cy="313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372F28-C89C-4A6E-A74C-4F14AA271394}"/>
                  </a:ext>
                </a:extLst>
              </p:cNvPr>
              <p:cNvSpPr txBox="1"/>
              <p:nvPr/>
            </p:nvSpPr>
            <p:spPr>
              <a:xfrm>
                <a:off x="6204965" y="2973519"/>
                <a:ext cx="3321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372F28-C89C-4A6E-A74C-4F14AA271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965" y="2973519"/>
                <a:ext cx="33214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382CD4E-A10D-44D1-B60E-01E804BC54F2}"/>
                  </a:ext>
                </a:extLst>
              </p:cNvPr>
              <p:cNvSpPr txBox="1"/>
              <p:nvPr/>
            </p:nvSpPr>
            <p:spPr>
              <a:xfrm>
                <a:off x="6823242" y="2969907"/>
                <a:ext cx="3593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382CD4E-A10D-44D1-B60E-01E804BC5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242" y="2969907"/>
                <a:ext cx="35939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74CF58-04DE-48C0-AD81-43222A2668DE}"/>
                  </a:ext>
                </a:extLst>
              </p:cNvPr>
              <p:cNvSpPr txBox="1"/>
              <p:nvPr/>
            </p:nvSpPr>
            <p:spPr>
              <a:xfrm>
                <a:off x="7581153" y="2973346"/>
                <a:ext cx="6619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74CF58-04DE-48C0-AD81-43222A266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153" y="2973346"/>
                <a:ext cx="66197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C495467-46BA-4C1A-AA97-C3248179EED8}"/>
                  </a:ext>
                </a:extLst>
              </p:cNvPr>
              <p:cNvSpPr txBox="1"/>
              <p:nvPr/>
            </p:nvSpPr>
            <p:spPr>
              <a:xfrm>
                <a:off x="4390315" y="3675406"/>
                <a:ext cx="34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C495467-46BA-4C1A-AA97-C3248179E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315" y="3675406"/>
                <a:ext cx="349775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EFA837-8EA0-47B2-AA51-FDA20157677C}"/>
                  </a:ext>
                </a:extLst>
              </p:cNvPr>
              <p:cNvSpPr txBox="1"/>
              <p:nvPr/>
            </p:nvSpPr>
            <p:spPr>
              <a:xfrm>
                <a:off x="6187332" y="3675579"/>
                <a:ext cx="34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EFA837-8EA0-47B2-AA51-FDA201576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332" y="3675579"/>
                <a:ext cx="34977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34C6C2-CCB5-475A-8533-F2E9ECFAB629}"/>
                  </a:ext>
                </a:extLst>
              </p:cNvPr>
              <p:cNvSpPr txBox="1"/>
              <p:nvPr/>
            </p:nvSpPr>
            <p:spPr>
              <a:xfrm>
                <a:off x="7753881" y="3675406"/>
                <a:ext cx="34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34C6C2-CCB5-475A-8533-F2E9ECFAB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881" y="3675406"/>
                <a:ext cx="34977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870F087-BE78-48B0-96CB-0AD3F27CA2CD}"/>
                  </a:ext>
                </a:extLst>
              </p:cNvPr>
              <p:cNvSpPr txBox="1"/>
              <p:nvPr/>
            </p:nvSpPr>
            <p:spPr>
              <a:xfrm>
                <a:off x="9306295" y="3678556"/>
                <a:ext cx="6781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870F087-BE78-48B0-96CB-0AD3F27CA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295" y="3678556"/>
                <a:ext cx="678134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6627B081-EDB6-4702-BDE5-7895031E0F73}"/>
              </a:ext>
            </a:extLst>
          </p:cNvPr>
          <p:cNvSpPr txBox="1"/>
          <p:nvPr/>
        </p:nvSpPr>
        <p:spPr>
          <a:xfrm>
            <a:off x="1305264" y="2069490"/>
            <a:ext cx="148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Date of initial bond issue or date of last coupon payment before resale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A438C6-29A0-484C-87D2-8E2633D8C5AB}"/>
              </a:ext>
            </a:extLst>
          </p:cNvPr>
          <p:cNvSpPr txBox="1"/>
          <p:nvPr/>
        </p:nvSpPr>
        <p:spPr>
          <a:xfrm>
            <a:off x="9134808" y="2161822"/>
            <a:ext cx="1021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Date of bond maturity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3D4FAF3-86FB-4C00-B424-C860593D1256}"/>
              </a:ext>
            </a:extLst>
          </p:cNvPr>
          <p:cNvCxnSpPr>
            <a:cxnSpLocks/>
          </p:cNvCxnSpPr>
          <p:nvPr/>
        </p:nvCxnSpPr>
        <p:spPr>
          <a:xfrm>
            <a:off x="3490117" y="3321382"/>
            <a:ext cx="0" cy="313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DDD70C0-0C41-4FEC-A36D-4108B31BBB94}"/>
              </a:ext>
            </a:extLst>
          </p:cNvPr>
          <p:cNvSpPr txBox="1"/>
          <p:nvPr/>
        </p:nvSpPr>
        <p:spPr>
          <a:xfrm>
            <a:off x="3115163" y="2152085"/>
            <a:ext cx="1118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Settlement date when bond is resold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962E53D-BED2-4645-BD17-3E9FD10A3679}"/>
                  </a:ext>
                </a:extLst>
              </p:cNvPr>
              <p:cNvSpPr txBox="1"/>
              <p:nvPr/>
            </p:nvSpPr>
            <p:spPr>
              <a:xfrm>
                <a:off x="3315229" y="3675406"/>
                <a:ext cx="3593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962E53D-BED2-4645-BD17-3E9FD10A3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229" y="3675406"/>
                <a:ext cx="359394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706B54-AE3F-4DA8-889F-7F3582EDDEFD}"/>
                  </a:ext>
                </a:extLst>
              </p:cNvPr>
              <p:cNvSpPr txBox="1"/>
              <p:nvPr/>
            </p:nvSpPr>
            <p:spPr>
              <a:xfrm>
                <a:off x="2287538" y="3676364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706B54-AE3F-4DA8-889F-7F3582EDD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538" y="3676364"/>
                <a:ext cx="348172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B6B540-FFB9-4C27-BAED-F88F94759E2C}"/>
              </a:ext>
            </a:extLst>
          </p:cNvPr>
          <p:cNvCxnSpPr>
            <a:cxnSpLocks/>
            <a:stCxn id="23" idx="2"/>
            <a:endCxn id="7" idx="1"/>
          </p:cNvCxnSpPr>
          <p:nvPr/>
        </p:nvCxnSpPr>
        <p:spPr>
          <a:xfrm>
            <a:off x="2045684" y="2900487"/>
            <a:ext cx="241854" cy="226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0FFBAA-DAF9-4FF9-B19D-F0A4926C10B0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3490117" y="2798416"/>
            <a:ext cx="184506" cy="328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8DE214C-A9AD-4010-98C6-0EA47D7A0826}"/>
              </a:ext>
            </a:extLst>
          </p:cNvPr>
          <p:cNvCxnSpPr>
            <a:cxnSpLocks/>
            <a:stCxn id="25" idx="2"/>
            <a:endCxn id="11" idx="0"/>
          </p:cNvCxnSpPr>
          <p:nvPr/>
        </p:nvCxnSpPr>
        <p:spPr>
          <a:xfrm flipH="1">
            <a:off x="9557877" y="2623487"/>
            <a:ext cx="87485" cy="34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129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381C6F2-7A3C-4F65-88AE-D829A854A0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5482917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0185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DFC1061-E8F6-46AC-8EAF-5722FB6AC820}"/>
              </a:ext>
            </a:extLst>
          </p:cNvPr>
          <p:cNvGraphicFramePr>
            <a:graphicFrameLocks/>
          </p:cNvGraphicFramePr>
          <p:nvPr/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9460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lot, covered, table, parked&#10;&#10;Description automatically generated">
            <a:extLst>
              <a:ext uri="{FF2B5EF4-FFF2-40B4-BE49-F238E27FC236}">
                <a16:creationId xmlns:a16="http://schemas.microsoft.com/office/drawing/2014/main" id="{C66EA38C-494B-411F-A96A-EB58C1883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320" y="643467"/>
            <a:ext cx="629135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6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EEDA00-D1A4-4FD9-8180-71BA0BE3586F}"/>
              </a:ext>
            </a:extLst>
          </p:cNvPr>
          <p:cNvCxnSpPr>
            <a:cxnSpLocks/>
          </p:cNvCxnSpPr>
          <p:nvPr/>
        </p:nvCxnSpPr>
        <p:spPr>
          <a:xfrm flipV="1">
            <a:off x="3662082" y="3429000"/>
            <a:ext cx="4867835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6902A4F-F875-465D-91D5-C2CCC5480E96}"/>
              </a:ext>
            </a:extLst>
          </p:cNvPr>
          <p:cNvCxnSpPr>
            <a:cxnSpLocks/>
          </p:cNvCxnSpPr>
          <p:nvPr/>
        </p:nvCxnSpPr>
        <p:spPr>
          <a:xfrm>
            <a:off x="3966881" y="3294530"/>
            <a:ext cx="0" cy="313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5154E7-7F8A-45E3-A049-39AE6A4FE52C}"/>
                  </a:ext>
                </a:extLst>
              </p:cNvPr>
              <p:cNvSpPr txBox="1"/>
              <p:nvPr/>
            </p:nvSpPr>
            <p:spPr>
              <a:xfrm>
                <a:off x="7865514" y="2851667"/>
                <a:ext cx="678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5154E7-7F8A-45E3-A049-39AE6A4FE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514" y="2851667"/>
                <a:ext cx="678519" cy="369332"/>
              </a:xfrm>
              <a:prstGeom prst="rect">
                <a:avLst/>
              </a:prstGeom>
              <a:blipFill>
                <a:blip r:embed="rId2"/>
                <a:stretch>
                  <a:fillRect t="-13333" r="-1875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4FC79B-EA89-4350-A808-2D5D53421F7C}"/>
                  </a:ext>
                </a:extLst>
              </p:cNvPr>
              <p:cNvSpPr txBox="1"/>
              <p:nvPr/>
            </p:nvSpPr>
            <p:spPr>
              <a:xfrm>
                <a:off x="3572435" y="2880374"/>
                <a:ext cx="678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4FC79B-EA89-4350-A808-2D5D53421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435" y="2880374"/>
                <a:ext cx="67851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715D79-9516-4BB6-9381-69EE635B6A1F}"/>
              </a:ext>
            </a:extLst>
          </p:cNvPr>
          <p:cNvCxnSpPr>
            <a:cxnSpLocks/>
          </p:cNvCxnSpPr>
          <p:nvPr/>
        </p:nvCxnSpPr>
        <p:spPr>
          <a:xfrm>
            <a:off x="8260975" y="3272118"/>
            <a:ext cx="0" cy="313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01A147-8D31-4EB6-B48B-726B2196CF03}"/>
                  </a:ext>
                </a:extLst>
              </p:cNvPr>
              <p:cNvSpPr txBox="1"/>
              <p:nvPr/>
            </p:nvSpPr>
            <p:spPr>
              <a:xfrm>
                <a:off x="4760260" y="3774141"/>
                <a:ext cx="2444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01A147-8D31-4EB6-B48B-726B2196C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260" y="3774141"/>
                <a:ext cx="2444644" cy="369332"/>
              </a:xfrm>
              <a:prstGeom prst="rect">
                <a:avLst/>
              </a:prstGeom>
              <a:blipFill>
                <a:blip r:embed="rId4"/>
                <a:stretch>
                  <a:fillRect t="-13115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5BD90A-665C-4FFC-80EE-1EFFB3336364}"/>
                  </a:ext>
                </a:extLst>
              </p:cNvPr>
              <p:cNvSpPr txBox="1"/>
              <p:nvPr/>
            </p:nvSpPr>
            <p:spPr>
              <a:xfrm>
                <a:off x="2422692" y="3824063"/>
                <a:ext cx="19326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Discount amount based on value at time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5BD90A-665C-4FFC-80EE-1EFFB3336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692" y="3824063"/>
                <a:ext cx="1932671" cy="523220"/>
              </a:xfrm>
              <a:prstGeom prst="rect">
                <a:avLst/>
              </a:prstGeom>
              <a:blipFill>
                <a:blip r:embed="rId5"/>
                <a:stretch>
                  <a:fillRect l="-946" t="-1163" r="-946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845CF3E-883E-4332-BAB7-D94118AFCB46}"/>
              </a:ext>
            </a:extLst>
          </p:cNvPr>
          <p:cNvSpPr/>
          <p:nvPr/>
        </p:nvSpPr>
        <p:spPr>
          <a:xfrm flipV="1">
            <a:off x="4263867" y="3829956"/>
            <a:ext cx="489904" cy="283668"/>
          </a:xfrm>
          <a:custGeom>
            <a:avLst/>
            <a:gdLst>
              <a:gd name="connsiteX0" fmla="*/ 0 w 493059"/>
              <a:gd name="connsiteY0" fmla="*/ 215153 h 215153"/>
              <a:gd name="connsiteX1" fmla="*/ 143435 w 493059"/>
              <a:gd name="connsiteY1" fmla="*/ 116541 h 215153"/>
              <a:gd name="connsiteX2" fmla="*/ 206188 w 493059"/>
              <a:gd name="connsiteY2" fmla="*/ 206188 h 215153"/>
              <a:gd name="connsiteX3" fmla="*/ 493059 w 493059"/>
              <a:gd name="connsiteY3" fmla="*/ 0 h 215153"/>
              <a:gd name="connsiteX0" fmla="*/ 0 w 295096"/>
              <a:gd name="connsiteY0" fmla="*/ 98628 h 600162"/>
              <a:gd name="connsiteX1" fmla="*/ 143435 w 295096"/>
              <a:gd name="connsiteY1" fmla="*/ 16 h 600162"/>
              <a:gd name="connsiteX2" fmla="*/ 206188 w 295096"/>
              <a:gd name="connsiteY2" fmla="*/ 89663 h 600162"/>
              <a:gd name="connsiteX3" fmla="*/ 295096 w 295096"/>
              <a:gd name="connsiteY3" fmla="*/ 590485 h 600162"/>
              <a:gd name="connsiteX0" fmla="*/ 0 w 295096"/>
              <a:gd name="connsiteY0" fmla="*/ 119066 h 636006"/>
              <a:gd name="connsiteX1" fmla="*/ 143435 w 295096"/>
              <a:gd name="connsiteY1" fmla="*/ 20454 h 636006"/>
              <a:gd name="connsiteX2" fmla="*/ 64786 w 295096"/>
              <a:gd name="connsiteY2" fmla="*/ 524881 h 636006"/>
              <a:gd name="connsiteX3" fmla="*/ 295096 w 295096"/>
              <a:gd name="connsiteY3" fmla="*/ 610923 h 636006"/>
              <a:gd name="connsiteX0" fmla="*/ 17812 w 312908"/>
              <a:gd name="connsiteY0" fmla="*/ 7732 h 524672"/>
              <a:gd name="connsiteX1" fmla="*/ 991 w 312908"/>
              <a:gd name="connsiteY1" fmla="*/ 220205 h 524672"/>
              <a:gd name="connsiteX2" fmla="*/ 82598 w 312908"/>
              <a:gd name="connsiteY2" fmla="*/ 413547 h 524672"/>
              <a:gd name="connsiteX3" fmla="*/ 312908 w 312908"/>
              <a:gd name="connsiteY3" fmla="*/ 499589 h 524672"/>
              <a:gd name="connsiteX0" fmla="*/ 0 w 549619"/>
              <a:gd name="connsiteY0" fmla="*/ 67730 h 311293"/>
              <a:gd name="connsiteX1" fmla="*/ 237702 w 549619"/>
              <a:gd name="connsiteY1" fmla="*/ 6826 h 311293"/>
              <a:gd name="connsiteX2" fmla="*/ 319309 w 549619"/>
              <a:gd name="connsiteY2" fmla="*/ 200168 h 311293"/>
              <a:gd name="connsiteX3" fmla="*/ 549619 w 549619"/>
              <a:gd name="connsiteY3" fmla="*/ 286210 h 311293"/>
              <a:gd name="connsiteX0" fmla="*/ 0 w 549619"/>
              <a:gd name="connsiteY0" fmla="*/ 79488 h 382427"/>
              <a:gd name="connsiteX1" fmla="*/ 237702 w 549619"/>
              <a:gd name="connsiteY1" fmla="*/ 18584 h 382427"/>
              <a:gd name="connsiteX2" fmla="*/ 253321 w 549619"/>
              <a:gd name="connsiteY2" fmla="*/ 381609 h 382427"/>
              <a:gd name="connsiteX3" fmla="*/ 549619 w 549619"/>
              <a:gd name="connsiteY3" fmla="*/ 297968 h 382427"/>
              <a:gd name="connsiteX0" fmla="*/ 0 w 549619"/>
              <a:gd name="connsiteY0" fmla="*/ 21737 h 325026"/>
              <a:gd name="connsiteX1" fmla="*/ 322544 w 549619"/>
              <a:gd name="connsiteY1" fmla="*/ 64528 h 325026"/>
              <a:gd name="connsiteX2" fmla="*/ 253321 w 549619"/>
              <a:gd name="connsiteY2" fmla="*/ 323858 h 325026"/>
              <a:gd name="connsiteX3" fmla="*/ 549619 w 549619"/>
              <a:gd name="connsiteY3" fmla="*/ 240217 h 325026"/>
              <a:gd name="connsiteX0" fmla="*/ 0 w 549619"/>
              <a:gd name="connsiteY0" fmla="*/ 20396 h 288727"/>
              <a:gd name="connsiteX1" fmla="*/ 322544 w 549619"/>
              <a:gd name="connsiteY1" fmla="*/ 63187 h 288727"/>
              <a:gd name="connsiteX2" fmla="*/ 219731 w 549619"/>
              <a:gd name="connsiteY2" fmla="*/ 281462 h 288727"/>
              <a:gd name="connsiteX3" fmla="*/ 549619 w 549619"/>
              <a:gd name="connsiteY3" fmla="*/ 238876 h 288727"/>
              <a:gd name="connsiteX0" fmla="*/ 0 w 549619"/>
              <a:gd name="connsiteY0" fmla="*/ 27478 h 475934"/>
              <a:gd name="connsiteX1" fmla="*/ 322544 w 549619"/>
              <a:gd name="connsiteY1" fmla="*/ 70269 h 475934"/>
              <a:gd name="connsiteX2" fmla="*/ 327966 w 549619"/>
              <a:gd name="connsiteY2" fmla="*/ 475156 h 475934"/>
              <a:gd name="connsiteX3" fmla="*/ 549619 w 549619"/>
              <a:gd name="connsiteY3" fmla="*/ 245958 h 475934"/>
              <a:gd name="connsiteX0" fmla="*/ 0 w 549619"/>
              <a:gd name="connsiteY0" fmla="*/ 24339 h 398311"/>
              <a:gd name="connsiteX1" fmla="*/ 322544 w 549619"/>
              <a:gd name="connsiteY1" fmla="*/ 67130 h 398311"/>
              <a:gd name="connsiteX2" fmla="*/ 286911 w 549619"/>
              <a:gd name="connsiteY2" fmla="*/ 397372 h 398311"/>
              <a:gd name="connsiteX3" fmla="*/ 549619 w 549619"/>
              <a:gd name="connsiteY3" fmla="*/ 242819 h 398311"/>
              <a:gd name="connsiteX0" fmla="*/ 0 w 549619"/>
              <a:gd name="connsiteY0" fmla="*/ 11934 h 386256"/>
              <a:gd name="connsiteX1" fmla="*/ 344937 w 549619"/>
              <a:gd name="connsiteY1" fmla="*/ 136835 h 386256"/>
              <a:gd name="connsiteX2" fmla="*/ 286911 w 549619"/>
              <a:gd name="connsiteY2" fmla="*/ 384967 h 386256"/>
              <a:gd name="connsiteX3" fmla="*/ 549619 w 549619"/>
              <a:gd name="connsiteY3" fmla="*/ 230414 h 386256"/>
              <a:gd name="connsiteX0" fmla="*/ 0 w 389133"/>
              <a:gd name="connsiteY0" fmla="*/ 34604 h 281919"/>
              <a:gd name="connsiteX1" fmla="*/ 184451 w 389133"/>
              <a:gd name="connsiteY1" fmla="*/ 32609 h 281919"/>
              <a:gd name="connsiteX2" fmla="*/ 126425 w 389133"/>
              <a:gd name="connsiteY2" fmla="*/ 280741 h 281919"/>
              <a:gd name="connsiteX3" fmla="*/ 389133 w 389133"/>
              <a:gd name="connsiteY3" fmla="*/ 126188 h 281919"/>
              <a:gd name="connsiteX0" fmla="*/ 0 w 389133"/>
              <a:gd name="connsiteY0" fmla="*/ 30438 h 207226"/>
              <a:gd name="connsiteX1" fmla="*/ 184451 w 389133"/>
              <a:gd name="connsiteY1" fmla="*/ 28443 h 207226"/>
              <a:gd name="connsiteX2" fmla="*/ 208534 w 389133"/>
              <a:gd name="connsiteY2" fmla="*/ 205663 h 207226"/>
              <a:gd name="connsiteX3" fmla="*/ 389133 w 389133"/>
              <a:gd name="connsiteY3" fmla="*/ 122022 h 207226"/>
              <a:gd name="connsiteX0" fmla="*/ 0 w 389133"/>
              <a:gd name="connsiteY0" fmla="*/ 19341 h 196532"/>
              <a:gd name="connsiteX1" fmla="*/ 236703 w 389133"/>
              <a:gd name="connsiteY1" fmla="*/ 54668 h 196532"/>
              <a:gd name="connsiteX2" fmla="*/ 208534 w 389133"/>
              <a:gd name="connsiteY2" fmla="*/ 194566 h 196532"/>
              <a:gd name="connsiteX3" fmla="*/ 389133 w 389133"/>
              <a:gd name="connsiteY3" fmla="*/ 110925 h 196532"/>
              <a:gd name="connsiteX0" fmla="*/ 0 w 389133"/>
              <a:gd name="connsiteY0" fmla="*/ 18912 h 181360"/>
              <a:gd name="connsiteX1" fmla="*/ 236703 w 389133"/>
              <a:gd name="connsiteY1" fmla="*/ 54239 h 181360"/>
              <a:gd name="connsiteX2" fmla="*/ 133889 w 389133"/>
              <a:gd name="connsiteY2" fmla="*/ 179208 h 181360"/>
              <a:gd name="connsiteX3" fmla="*/ 389133 w 389133"/>
              <a:gd name="connsiteY3" fmla="*/ 110496 h 181360"/>
              <a:gd name="connsiteX0" fmla="*/ 0 w 389133"/>
              <a:gd name="connsiteY0" fmla="*/ 20840 h 246119"/>
              <a:gd name="connsiteX1" fmla="*/ 236703 w 389133"/>
              <a:gd name="connsiteY1" fmla="*/ 56167 h 246119"/>
              <a:gd name="connsiteX2" fmla="*/ 122692 w 389133"/>
              <a:gd name="connsiteY2" fmla="*/ 244584 h 246119"/>
              <a:gd name="connsiteX3" fmla="*/ 389133 w 389133"/>
              <a:gd name="connsiteY3" fmla="*/ 112424 h 246119"/>
              <a:gd name="connsiteX0" fmla="*/ 0 w 389133"/>
              <a:gd name="connsiteY0" fmla="*/ 20840 h 244584"/>
              <a:gd name="connsiteX1" fmla="*/ 236703 w 389133"/>
              <a:gd name="connsiteY1" fmla="*/ 56167 h 244584"/>
              <a:gd name="connsiteX2" fmla="*/ 122692 w 389133"/>
              <a:gd name="connsiteY2" fmla="*/ 244584 h 244584"/>
              <a:gd name="connsiteX3" fmla="*/ 389133 w 389133"/>
              <a:gd name="connsiteY3" fmla="*/ 112424 h 244584"/>
              <a:gd name="connsiteX0" fmla="*/ 0 w 389133"/>
              <a:gd name="connsiteY0" fmla="*/ 20840 h 259576"/>
              <a:gd name="connsiteX1" fmla="*/ 236703 w 389133"/>
              <a:gd name="connsiteY1" fmla="*/ 56167 h 259576"/>
              <a:gd name="connsiteX2" fmla="*/ 122692 w 389133"/>
              <a:gd name="connsiteY2" fmla="*/ 244584 h 259576"/>
              <a:gd name="connsiteX3" fmla="*/ 389133 w 389133"/>
              <a:gd name="connsiteY3" fmla="*/ 112424 h 259576"/>
              <a:gd name="connsiteX0" fmla="*/ 0 w 389133"/>
              <a:gd name="connsiteY0" fmla="*/ 18573 h 257309"/>
              <a:gd name="connsiteX1" fmla="*/ 191916 w 389133"/>
              <a:gd name="connsiteY1" fmla="*/ 65097 h 257309"/>
              <a:gd name="connsiteX2" fmla="*/ 122692 w 389133"/>
              <a:gd name="connsiteY2" fmla="*/ 242317 h 257309"/>
              <a:gd name="connsiteX3" fmla="*/ 389133 w 389133"/>
              <a:gd name="connsiteY3" fmla="*/ 110157 h 257309"/>
              <a:gd name="connsiteX0" fmla="*/ 0 w 389133"/>
              <a:gd name="connsiteY0" fmla="*/ 24476 h 263212"/>
              <a:gd name="connsiteX1" fmla="*/ 191916 w 389133"/>
              <a:gd name="connsiteY1" fmla="*/ 71000 h 263212"/>
              <a:gd name="connsiteX2" fmla="*/ 122692 w 389133"/>
              <a:gd name="connsiteY2" fmla="*/ 248220 h 263212"/>
              <a:gd name="connsiteX3" fmla="*/ 389133 w 389133"/>
              <a:gd name="connsiteY3" fmla="*/ 116060 h 263212"/>
              <a:gd name="connsiteX0" fmla="*/ 0 w 426456"/>
              <a:gd name="connsiteY0" fmla="*/ 24476 h 281076"/>
              <a:gd name="connsiteX1" fmla="*/ 191916 w 426456"/>
              <a:gd name="connsiteY1" fmla="*/ 71000 h 281076"/>
              <a:gd name="connsiteX2" fmla="*/ 122692 w 426456"/>
              <a:gd name="connsiteY2" fmla="*/ 248220 h 281076"/>
              <a:gd name="connsiteX3" fmla="*/ 426456 w 426456"/>
              <a:gd name="connsiteY3" fmla="*/ 201902 h 281076"/>
              <a:gd name="connsiteX0" fmla="*/ 0 w 489904"/>
              <a:gd name="connsiteY0" fmla="*/ 15214 h 297939"/>
              <a:gd name="connsiteX1" fmla="*/ 255364 w 489904"/>
              <a:gd name="connsiteY1" fmla="*/ 87863 h 297939"/>
              <a:gd name="connsiteX2" fmla="*/ 186140 w 489904"/>
              <a:gd name="connsiteY2" fmla="*/ 265083 h 297939"/>
              <a:gd name="connsiteX3" fmla="*/ 489904 w 489904"/>
              <a:gd name="connsiteY3" fmla="*/ 218765 h 297939"/>
              <a:gd name="connsiteX0" fmla="*/ 0 w 489904"/>
              <a:gd name="connsiteY0" fmla="*/ 30756 h 313481"/>
              <a:gd name="connsiteX1" fmla="*/ 255364 w 489904"/>
              <a:gd name="connsiteY1" fmla="*/ 103405 h 313481"/>
              <a:gd name="connsiteX2" fmla="*/ 186140 w 489904"/>
              <a:gd name="connsiteY2" fmla="*/ 280625 h 313481"/>
              <a:gd name="connsiteX3" fmla="*/ 489904 w 489904"/>
              <a:gd name="connsiteY3" fmla="*/ 234307 h 313481"/>
              <a:gd name="connsiteX0" fmla="*/ 0 w 489904"/>
              <a:gd name="connsiteY0" fmla="*/ 943 h 283668"/>
              <a:gd name="connsiteX1" fmla="*/ 255364 w 489904"/>
              <a:gd name="connsiteY1" fmla="*/ 73592 h 283668"/>
              <a:gd name="connsiteX2" fmla="*/ 186140 w 489904"/>
              <a:gd name="connsiteY2" fmla="*/ 250812 h 283668"/>
              <a:gd name="connsiteX3" fmla="*/ 489904 w 489904"/>
              <a:gd name="connsiteY3" fmla="*/ 204494 h 283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904" h="283668">
                <a:moveTo>
                  <a:pt x="0" y="943"/>
                </a:moveTo>
                <a:cubicBezTo>
                  <a:pt x="110519" y="-6562"/>
                  <a:pt x="224341" y="31947"/>
                  <a:pt x="255364" y="73592"/>
                </a:cubicBezTo>
                <a:cubicBezTo>
                  <a:pt x="286387" y="115237"/>
                  <a:pt x="142798" y="195590"/>
                  <a:pt x="186140" y="250812"/>
                </a:cubicBezTo>
                <a:cubicBezTo>
                  <a:pt x="248143" y="302301"/>
                  <a:pt x="375604" y="297876"/>
                  <a:pt x="489904" y="204494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A2EA50-6FD4-4BFA-9F6A-B38C0EE61131}"/>
              </a:ext>
            </a:extLst>
          </p:cNvPr>
          <p:cNvSpPr/>
          <p:nvPr/>
        </p:nvSpPr>
        <p:spPr>
          <a:xfrm>
            <a:off x="4760260" y="3711388"/>
            <a:ext cx="995081" cy="4930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8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1621291-B0A0-4B4C-A1AA-428A98FBF02E}"/>
              </a:ext>
            </a:extLst>
          </p:cNvPr>
          <p:cNvCxnSpPr>
            <a:cxnSpLocks/>
          </p:cNvCxnSpPr>
          <p:nvPr/>
        </p:nvCxnSpPr>
        <p:spPr>
          <a:xfrm flipV="1">
            <a:off x="2437839" y="3428999"/>
            <a:ext cx="7316321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0F69031-3EB9-4BD3-86F5-11BBCDF7B9CC}"/>
              </a:ext>
            </a:extLst>
          </p:cNvPr>
          <p:cNvCxnSpPr>
            <a:cxnSpLocks/>
          </p:cNvCxnSpPr>
          <p:nvPr/>
        </p:nvCxnSpPr>
        <p:spPr>
          <a:xfrm>
            <a:off x="2437839" y="3272116"/>
            <a:ext cx="0" cy="313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A4277E-B9B6-4568-AD86-B5FFF6312F92}"/>
                  </a:ext>
                </a:extLst>
              </p:cNvPr>
              <p:cNvSpPr txBox="1"/>
              <p:nvPr/>
            </p:nvSpPr>
            <p:spPr>
              <a:xfrm>
                <a:off x="1889739" y="3587099"/>
                <a:ext cx="13068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A4277E-B9B6-4568-AD86-B5FFF6312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739" y="3587099"/>
                <a:ext cx="1306833" cy="523220"/>
              </a:xfrm>
              <a:prstGeom prst="rect">
                <a:avLst/>
              </a:prstGeom>
              <a:blipFill>
                <a:blip r:embed="rId2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9E4A4C-7B57-48C8-9C1E-AEFEC1BAFC19}"/>
              </a:ext>
            </a:extLst>
          </p:cNvPr>
          <p:cNvCxnSpPr>
            <a:cxnSpLocks/>
          </p:cNvCxnSpPr>
          <p:nvPr/>
        </p:nvCxnSpPr>
        <p:spPr>
          <a:xfrm>
            <a:off x="4258869" y="3272116"/>
            <a:ext cx="0" cy="313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17A9A0-5960-47E3-B1AE-A11B65DC0858}"/>
              </a:ext>
            </a:extLst>
          </p:cNvPr>
          <p:cNvCxnSpPr>
            <a:cxnSpLocks/>
          </p:cNvCxnSpPr>
          <p:nvPr/>
        </p:nvCxnSpPr>
        <p:spPr>
          <a:xfrm>
            <a:off x="6079899" y="3272116"/>
            <a:ext cx="0" cy="313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784366-A155-4E4C-BB17-C286463169D0}"/>
              </a:ext>
            </a:extLst>
          </p:cNvPr>
          <p:cNvCxnSpPr>
            <a:cxnSpLocks/>
          </p:cNvCxnSpPr>
          <p:nvPr/>
        </p:nvCxnSpPr>
        <p:spPr>
          <a:xfrm>
            <a:off x="7900931" y="3272116"/>
            <a:ext cx="0" cy="313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8FBFCF-4D0C-4D78-8B61-7D9C4526B42D}"/>
                  </a:ext>
                </a:extLst>
              </p:cNvPr>
              <p:cNvSpPr txBox="1"/>
              <p:nvPr/>
            </p:nvSpPr>
            <p:spPr>
              <a:xfrm>
                <a:off x="2275774" y="2954765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8FBFCF-4D0C-4D78-8B61-7D9C4526B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774" y="2954765"/>
                <a:ext cx="32412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D6991A8-EF88-4299-A3E5-7A4BE73C2B4B}"/>
                  </a:ext>
                </a:extLst>
              </p:cNvPr>
              <p:cNvSpPr txBox="1"/>
              <p:nvPr/>
            </p:nvSpPr>
            <p:spPr>
              <a:xfrm>
                <a:off x="4096806" y="2954765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D6991A8-EF88-4299-A3E5-7A4BE73C2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806" y="2954765"/>
                <a:ext cx="32412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00D59B-AED6-4BAD-B17B-0AF5161C7602}"/>
                  </a:ext>
                </a:extLst>
              </p:cNvPr>
              <p:cNvSpPr txBox="1"/>
              <p:nvPr/>
            </p:nvSpPr>
            <p:spPr>
              <a:xfrm>
                <a:off x="5917838" y="2963123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00D59B-AED6-4BAD-B17B-0AF5161C7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838" y="2963123"/>
                <a:ext cx="32412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85F8CA0-583C-43B4-B73A-DF0943BF45DD}"/>
                  </a:ext>
                </a:extLst>
              </p:cNvPr>
              <p:cNvSpPr txBox="1"/>
              <p:nvPr/>
            </p:nvSpPr>
            <p:spPr>
              <a:xfrm>
                <a:off x="3710770" y="3624670"/>
                <a:ext cx="15579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85F8CA0-583C-43B4-B73A-DF0943BF4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770" y="3624670"/>
                <a:ext cx="1557991" cy="307777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7F3FD9-E965-4D51-AFA8-BA59A0AB416A}"/>
              </a:ext>
            </a:extLst>
          </p:cNvPr>
          <p:cNvCxnSpPr>
            <a:cxnSpLocks/>
          </p:cNvCxnSpPr>
          <p:nvPr/>
        </p:nvCxnSpPr>
        <p:spPr>
          <a:xfrm>
            <a:off x="9754160" y="3272116"/>
            <a:ext cx="0" cy="313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E7E42A3-E5CC-4033-9E83-D74C046BE3BD}"/>
                  </a:ext>
                </a:extLst>
              </p:cNvPr>
              <p:cNvSpPr txBox="1"/>
              <p:nvPr/>
            </p:nvSpPr>
            <p:spPr>
              <a:xfrm>
                <a:off x="7733255" y="3591745"/>
                <a:ext cx="3593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E7E42A3-E5CC-4033-9E83-D74C046BE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255" y="3591745"/>
                <a:ext cx="359394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E4976A3-42DC-40A2-B9D5-81E58CCF3BBB}"/>
                  </a:ext>
                </a:extLst>
              </p:cNvPr>
              <p:cNvSpPr txBox="1"/>
              <p:nvPr/>
            </p:nvSpPr>
            <p:spPr>
              <a:xfrm>
                <a:off x="5396090" y="3624670"/>
                <a:ext cx="15621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E4976A3-42DC-40A2-B9D5-81E58CCF3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090" y="3624670"/>
                <a:ext cx="1562159" cy="307777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F207E11-3F3F-4ED5-9B83-24E286BB0B2D}"/>
                  </a:ext>
                </a:extLst>
              </p:cNvPr>
              <p:cNvSpPr txBox="1"/>
              <p:nvPr/>
            </p:nvSpPr>
            <p:spPr>
              <a:xfrm>
                <a:off x="9592096" y="2953177"/>
                <a:ext cx="3304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F207E11-3F3F-4ED5-9B83-24E286BB0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2096" y="2953177"/>
                <a:ext cx="330411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E86DACE-C8C8-478E-9764-66BC79F1DEE0}"/>
                  </a:ext>
                </a:extLst>
              </p:cNvPr>
              <p:cNvSpPr txBox="1"/>
              <p:nvPr/>
            </p:nvSpPr>
            <p:spPr>
              <a:xfrm>
                <a:off x="9049383" y="3619450"/>
                <a:ext cx="15858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E86DACE-C8C8-478E-9764-66BC79F1D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383" y="3619450"/>
                <a:ext cx="1585883" cy="307777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45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DAF378F-A5E9-4C18-A9B7-EAEDDE457240}"/>
              </a:ext>
            </a:extLst>
          </p:cNvPr>
          <p:cNvCxnSpPr>
            <a:cxnSpLocks/>
          </p:cNvCxnSpPr>
          <p:nvPr/>
        </p:nvCxnSpPr>
        <p:spPr>
          <a:xfrm>
            <a:off x="2442233" y="3461323"/>
            <a:ext cx="7307534" cy="115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7531562-93F0-43AF-AAD6-78BA6A84D7AC}"/>
              </a:ext>
            </a:extLst>
          </p:cNvPr>
          <p:cNvCxnSpPr>
            <a:cxnSpLocks/>
          </p:cNvCxnSpPr>
          <p:nvPr/>
        </p:nvCxnSpPr>
        <p:spPr>
          <a:xfrm>
            <a:off x="6084477" y="3304440"/>
            <a:ext cx="0" cy="313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A94217-1B9D-49FC-8555-3DDDF18C20E3}"/>
              </a:ext>
            </a:extLst>
          </p:cNvPr>
          <p:cNvCxnSpPr>
            <a:cxnSpLocks/>
          </p:cNvCxnSpPr>
          <p:nvPr/>
        </p:nvCxnSpPr>
        <p:spPr>
          <a:xfrm>
            <a:off x="2442233" y="3304440"/>
            <a:ext cx="0" cy="313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73918D-5C82-4095-9BB5-236EBAA58547}"/>
              </a:ext>
            </a:extLst>
          </p:cNvPr>
          <p:cNvCxnSpPr>
            <a:cxnSpLocks/>
          </p:cNvCxnSpPr>
          <p:nvPr/>
        </p:nvCxnSpPr>
        <p:spPr>
          <a:xfrm>
            <a:off x="9742227" y="3315993"/>
            <a:ext cx="0" cy="313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AC719E-532C-421E-8903-FE4908466816}"/>
              </a:ext>
            </a:extLst>
          </p:cNvPr>
          <p:cNvSpPr txBox="1"/>
          <p:nvPr/>
        </p:nvSpPr>
        <p:spPr>
          <a:xfrm>
            <a:off x="5608954" y="2990204"/>
            <a:ext cx="94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Focal date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A74116-927B-4962-9074-B5AA6FB25E40}"/>
              </a:ext>
            </a:extLst>
          </p:cNvPr>
          <p:cNvSpPr txBox="1"/>
          <p:nvPr/>
        </p:nvSpPr>
        <p:spPr>
          <a:xfrm>
            <a:off x="1734311" y="2850470"/>
            <a:ext cx="1480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Past Date relative to Focal 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08A64D-E5C0-4D8E-9E9F-E6F6C607B841}"/>
              </a:ext>
            </a:extLst>
          </p:cNvPr>
          <p:cNvSpPr txBox="1"/>
          <p:nvPr/>
        </p:nvSpPr>
        <p:spPr>
          <a:xfrm>
            <a:off x="8869795" y="2850470"/>
            <a:ext cx="1757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Future Date relative to Focal 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B597F7-31C0-47F1-A79E-526DB0DBAE67}"/>
                  </a:ext>
                </a:extLst>
              </p:cNvPr>
              <p:cNvSpPr txBox="1"/>
              <p:nvPr/>
            </p:nvSpPr>
            <p:spPr>
              <a:xfrm>
                <a:off x="5950660" y="3654971"/>
                <a:ext cx="2906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B597F7-31C0-47F1-A79E-526DB0DBA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660" y="3654971"/>
                <a:ext cx="290679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4AFA06-3306-41A2-A182-39B2836FED0C}"/>
                  </a:ext>
                </a:extLst>
              </p:cNvPr>
              <p:cNvSpPr txBox="1"/>
              <p:nvPr/>
            </p:nvSpPr>
            <p:spPr>
              <a:xfrm>
                <a:off x="8768794" y="3648142"/>
                <a:ext cx="1983117" cy="745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0" dirty="0"/>
                  <a:t>Simple:  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400" b="0" dirty="0"/>
              </a:p>
              <a:p>
                <a:r>
                  <a:rPr lang="en-US" sz="1400" b="0" dirty="0"/>
                  <a:t>Compound: 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1400" dirty="0"/>
              </a:p>
              <a:p>
                <a:r>
                  <a:rPr lang="en-US" sz="1400" dirty="0"/>
                  <a:t>Continuous: 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4AFA06-3306-41A2-A182-39B2836FE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794" y="3648142"/>
                <a:ext cx="1983117" cy="745589"/>
              </a:xfrm>
              <a:prstGeom prst="rect">
                <a:avLst/>
              </a:prstGeom>
              <a:blipFill>
                <a:blip r:embed="rId3"/>
                <a:stretch>
                  <a:fillRect l="-920" t="-813" b="-8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B310B4-AB0E-4248-80D7-897D0AF5FA9C}"/>
                  </a:ext>
                </a:extLst>
              </p:cNvPr>
              <p:cNvSpPr txBox="1"/>
              <p:nvPr/>
            </p:nvSpPr>
            <p:spPr>
              <a:xfrm>
                <a:off x="1467072" y="3648142"/>
                <a:ext cx="1983121" cy="745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0" dirty="0"/>
                  <a:t>Simple:  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1400" b="0" dirty="0"/>
              </a:p>
              <a:p>
                <a:r>
                  <a:rPr lang="en-US" sz="1400" b="0" dirty="0"/>
                  <a:t>Compound: 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1400" dirty="0"/>
              </a:p>
              <a:p>
                <a:r>
                  <a:rPr lang="en-US" sz="1400" dirty="0"/>
                  <a:t>Continuous: 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B310B4-AB0E-4248-80D7-897D0AF5F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072" y="3648142"/>
                <a:ext cx="1983121" cy="745589"/>
              </a:xfrm>
              <a:prstGeom prst="rect">
                <a:avLst/>
              </a:prstGeom>
              <a:blipFill>
                <a:blip r:embed="rId4"/>
                <a:stretch>
                  <a:fillRect l="-923" b="-8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e 12">
            <a:extLst>
              <a:ext uri="{FF2B5EF4-FFF2-40B4-BE49-F238E27FC236}">
                <a16:creationId xmlns:a16="http://schemas.microsoft.com/office/drawing/2014/main" id="{4F22C04E-306F-4CD8-9D6B-93008B50E8E7}"/>
              </a:ext>
            </a:extLst>
          </p:cNvPr>
          <p:cNvSpPr/>
          <p:nvPr/>
        </p:nvSpPr>
        <p:spPr>
          <a:xfrm rot="5400000">
            <a:off x="4148336" y="927354"/>
            <a:ext cx="230038" cy="364224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6213A4-A4BE-4FA1-A9C3-F341B89292C1}"/>
                  </a:ext>
                </a:extLst>
              </p:cNvPr>
              <p:cNvSpPr txBox="1"/>
              <p:nvPr/>
            </p:nvSpPr>
            <p:spPr>
              <a:xfrm>
                <a:off x="3582186" y="2346323"/>
                <a:ext cx="13118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/>
                  <a:t> time periods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6213A4-A4BE-4FA1-A9C3-F341B8929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186" y="2346323"/>
                <a:ext cx="1311867" cy="307777"/>
              </a:xfrm>
              <a:prstGeom prst="rect">
                <a:avLst/>
              </a:prstGeom>
              <a:blipFill>
                <a:blip r:embed="rId5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Brace 14">
            <a:extLst>
              <a:ext uri="{FF2B5EF4-FFF2-40B4-BE49-F238E27FC236}">
                <a16:creationId xmlns:a16="http://schemas.microsoft.com/office/drawing/2014/main" id="{6251A997-B4A6-4462-9991-13F9C1284370}"/>
              </a:ext>
            </a:extLst>
          </p:cNvPr>
          <p:cNvSpPr/>
          <p:nvPr/>
        </p:nvSpPr>
        <p:spPr>
          <a:xfrm rot="5400000">
            <a:off x="7802104" y="917218"/>
            <a:ext cx="230038" cy="364224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D861D9-692C-4CC8-8111-A617FF301315}"/>
                  </a:ext>
                </a:extLst>
              </p:cNvPr>
              <p:cNvSpPr txBox="1"/>
              <p:nvPr/>
            </p:nvSpPr>
            <p:spPr>
              <a:xfrm>
                <a:off x="7365032" y="2340690"/>
                <a:ext cx="13118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/>
                  <a:t> time periods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D861D9-692C-4CC8-8111-A617FF301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032" y="2340690"/>
                <a:ext cx="1311867" cy="307777"/>
              </a:xfrm>
              <a:prstGeom prst="rect">
                <a:avLst/>
              </a:prstGeom>
              <a:blipFill>
                <a:blip r:embed="rId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01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5C2A63-EBAD-4905-B56B-F7740FFB5CD4}"/>
              </a:ext>
            </a:extLst>
          </p:cNvPr>
          <p:cNvCxnSpPr>
            <a:cxnSpLocks/>
          </p:cNvCxnSpPr>
          <p:nvPr/>
        </p:nvCxnSpPr>
        <p:spPr>
          <a:xfrm>
            <a:off x="3347206" y="3458966"/>
            <a:ext cx="5916555" cy="57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4AAF320-3199-45E3-994F-1EB05F972D2E}"/>
              </a:ext>
            </a:extLst>
          </p:cNvPr>
          <p:cNvCxnSpPr>
            <a:cxnSpLocks/>
          </p:cNvCxnSpPr>
          <p:nvPr/>
        </p:nvCxnSpPr>
        <p:spPr>
          <a:xfrm>
            <a:off x="5160650" y="3302083"/>
            <a:ext cx="0" cy="313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CFEFDA-498F-4A8E-B206-3DD4D10CCF5F}"/>
              </a:ext>
            </a:extLst>
          </p:cNvPr>
          <p:cNvCxnSpPr>
            <a:cxnSpLocks/>
          </p:cNvCxnSpPr>
          <p:nvPr/>
        </p:nvCxnSpPr>
        <p:spPr>
          <a:xfrm>
            <a:off x="6584097" y="3302083"/>
            <a:ext cx="0" cy="3137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302125-FD5C-42FD-BE3E-247205ABDFAF}"/>
              </a:ext>
            </a:extLst>
          </p:cNvPr>
          <p:cNvCxnSpPr>
            <a:cxnSpLocks/>
          </p:cNvCxnSpPr>
          <p:nvPr/>
        </p:nvCxnSpPr>
        <p:spPr>
          <a:xfrm>
            <a:off x="8422325" y="3302083"/>
            <a:ext cx="0" cy="313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9409C0-F44A-402E-9070-9828701F44EE}"/>
              </a:ext>
            </a:extLst>
          </p:cNvPr>
          <p:cNvCxnSpPr>
            <a:cxnSpLocks/>
          </p:cNvCxnSpPr>
          <p:nvPr/>
        </p:nvCxnSpPr>
        <p:spPr>
          <a:xfrm>
            <a:off x="9263761" y="3302083"/>
            <a:ext cx="0" cy="313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602876-1619-4F7A-B1A8-E8A99531B253}"/>
              </a:ext>
            </a:extLst>
          </p:cNvPr>
          <p:cNvCxnSpPr>
            <a:cxnSpLocks/>
          </p:cNvCxnSpPr>
          <p:nvPr/>
        </p:nvCxnSpPr>
        <p:spPr>
          <a:xfrm>
            <a:off x="3347206" y="3302083"/>
            <a:ext cx="0" cy="313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5468D9-9402-4EB6-A054-75EB7818B661}"/>
                  </a:ext>
                </a:extLst>
              </p:cNvPr>
              <p:cNvSpPr txBox="1"/>
              <p:nvPr/>
            </p:nvSpPr>
            <p:spPr>
              <a:xfrm>
                <a:off x="3201866" y="3615848"/>
                <a:ext cx="2906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5468D9-9402-4EB6-A054-75EB7818B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866" y="3615848"/>
                <a:ext cx="290679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25B3EA-215F-4826-85D2-122DB4E0A284}"/>
                  </a:ext>
                </a:extLst>
              </p:cNvPr>
              <p:cNvSpPr txBox="1"/>
              <p:nvPr/>
            </p:nvSpPr>
            <p:spPr>
              <a:xfrm>
                <a:off x="5015310" y="3615848"/>
                <a:ext cx="2906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25B3EA-215F-4826-85D2-122DB4E0A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310" y="3615848"/>
                <a:ext cx="29067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4FE2B2-6443-48DB-A9F8-B88A306F2C92}"/>
                  </a:ext>
                </a:extLst>
              </p:cNvPr>
              <p:cNvSpPr txBox="1"/>
              <p:nvPr/>
            </p:nvSpPr>
            <p:spPr>
              <a:xfrm>
                <a:off x="6438757" y="3615847"/>
                <a:ext cx="2906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4FE2B2-6443-48DB-A9F8-B88A306F2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757" y="3615847"/>
                <a:ext cx="29067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0851C2-76B5-4F51-BFB0-ED31ADC33853}"/>
                  </a:ext>
                </a:extLst>
              </p:cNvPr>
              <p:cNvSpPr txBox="1"/>
              <p:nvPr/>
            </p:nvSpPr>
            <p:spPr>
              <a:xfrm>
                <a:off x="8258131" y="3615847"/>
                <a:ext cx="2906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0851C2-76B5-4F51-BFB0-ED31ADC33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131" y="3615847"/>
                <a:ext cx="290679" cy="307777"/>
              </a:xfrm>
              <a:prstGeom prst="rect">
                <a:avLst/>
              </a:prstGeom>
              <a:blipFill>
                <a:blip r:embed="rId5"/>
                <a:stretch>
                  <a:fillRect r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3417E7-EF56-495E-990A-D7A41810C04C}"/>
                  </a:ext>
                </a:extLst>
              </p:cNvPr>
              <p:cNvSpPr txBox="1"/>
              <p:nvPr/>
            </p:nvSpPr>
            <p:spPr>
              <a:xfrm>
                <a:off x="9099567" y="3615846"/>
                <a:ext cx="2906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3417E7-EF56-495E-990A-D7A41810C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567" y="3615846"/>
                <a:ext cx="290679" cy="307777"/>
              </a:xfrm>
              <a:prstGeom prst="rect">
                <a:avLst/>
              </a:prstGeom>
              <a:blipFill>
                <a:blip r:embed="rId6"/>
                <a:stretch>
                  <a:fillRect r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0F5412-872C-4992-89B8-7763EE594A0C}"/>
                  </a:ext>
                </a:extLst>
              </p:cNvPr>
              <p:cNvSpPr txBox="1"/>
              <p:nvPr/>
            </p:nvSpPr>
            <p:spPr>
              <a:xfrm>
                <a:off x="4744248" y="2949277"/>
                <a:ext cx="8328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0F5412-872C-4992-89B8-7763EE594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248" y="2949277"/>
                <a:ext cx="832801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FF756D-A530-4D97-8B91-80B36F5691BC}"/>
                  </a:ext>
                </a:extLst>
              </p:cNvPr>
              <p:cNvSpPr txBox="1"/>
              <p:nvPr/>
            </p:nvSpPr>
            <p:spPr>
              <a:xfrm>
                <a:off x="6167695" y="2949277"/>
                <a:ext cx="8328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FF756D-A530-4D97-8B91-80B36F569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695" y="2949277"/>
                <a:ext cx="832801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FE0A6C9-A25C-4CE0-AA96-55C2F250C81B}"/>
                  </a:ext>
                </a:extLst>
              </p:cNvPr>
              <p:cNvSpPr txBox="1"/>
              <p:nvPr/>
            </p:nvSpPr>
            <p:spPr>
              <a:xfrm>
                <a:off x="7987069" y="2949277"/>
                <a:ext cx="8328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FE0A6C9-A25C-4CE0-AA96-55C2F250C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069" y="2949277"/>
                <a:ext cx="832801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C69F58-9B9A-47D6-B614-81404FD1F1DD}"/>
                  </a:ext>
                </a:extLst>
              </p:cNvPr>
              <p:cNvSpPr txBox="1"/>
              <p:nvPr/>
            </p:nvSpPr>
            <p:spPr>
              <a:xfrm>
                <a:off x="8847361" y="2949277"/>
                <a:ext cx="832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0,000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C69F58-9B9A-47D6-B614-81404FD1F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361" y="2949277"/>
                <a:ext cx="83280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E72A94E2-CA90-4CB0-B6E4-5251EE108F46}"/>
              </a:ext>
            </a:extLst>
          </p:cNvPr>
          <p:cNvSpPr txBox="1"/>
          <p:nvPr/>
        </p:nvSpPr>
        <p:spPr>
          <a:xfrm>
            <a:off x="6096000" y="3828062"/>
            <a:ext cx="944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Focal Date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A3EA1B-82E1-455C-829A-1F814B2A549C}"/>
              </a:ext>
            </a:extLst>
          </p:cNvPr>
          <p:cNvSpPr txBox="1"/>
          <p:nvPr/>
        </p:nvSpPr>
        <p:spPr>
          <a:xfrm>
            <a:off x="2106210" y="2610782"/>
            <a:ext cx="607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Debt: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1EE9D7-F9B9-478C-B1B1-764C15AF81CA}"/>
              </a:ext>
            </a:extLst>
          </p:cNvPr>
          <p:cNvSpPr txBox="1"/>
          <p:nvPr/>
        </p:nvSpPr>
        <p:spPr>
          <a:xfrm>
            <a:off x="2106210" y="2949277"/>
            <a:ext cx="912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Payment: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771A953-35C7-40C6-AB05-BD4398717CDC}"/>
                  </a:ext>
                </a:extLst>
              </p:cNvPr>
              <p:cNvSpPr txBox="1"/>
              <p:nvPr/>
            </p:nvSpPr>
            <p:spPr>
              <a:xfrm>
                <a:off x="2930805" y="2610782"/>
                <a:ext cx="832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00,000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771A953-35C7-40C6-AB05-BD43987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805" y="2610782"/>
                <a:ext cx="832800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37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B71D28A-D3BC-46B3-ACC0-46C701E6A1A7}"/>
              </a:ext>
            </a:extLst>
          </p:cNvPr>
          <p:cNvCxnSpPr>
            <a:cxnSpLocks/>
          </p:cNvCxnSpPr>
          <p:nvPr/>
        </p:nvCxnSpPr>
        <p:spPr>
          <a:xfrm>
            <a:off x="2446803" y="3420035"/>
            <a:ext cx="6405810" cy="179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C6B3B43-A163-4E55-99D9-74876085FC84}"/>
              </a:ext>
            </a:extLst>
          </p:cNvPr>
          <p:cNvCxnSpPr>
            <a:cxnSpLocks/>
          </p:cNvCxnSpPr>
          <p:nvPr/>
        </p:nvCxnSpPr>
        <p:spPr>
          <a:xfrm>
            <a:off x="2446803" y="3292247"/>
            <a:ext cx="0" cy="313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CBAA3A7-5F04-4C94-8CF8-BAA15D3F3388}"/>
              </a:ext>
            </a:extLst>
          </p:cNvPr>
          <p:cNvCxnSpPr>
            <a:cxnSpLocks/>
          </p:cNvCxnSpPr>
          <p:nvPr/>
        </p:nvCxnSpPr>
        <p:spPr>
          <a:xfrm>
            <a:off x="3357316" y="3292247"/>
            <a:ext cx="0" cy="313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0A541E-7E3D-43B9-8801-E080AA0DB16E}"/>
              </a:ext>
            </a:extLst>
          </p:cNvPr>
          <p:cNvCxnSpPr>
            <a:cxnSpLocks/>
          </p:cNvCxnSpPr>
          <p:nvPr/>
        </p:nvCxnSpPr>
        <p:spPr>
          <a:xfrm>
            <a:off x="4267829" y="3292247"/>
            <a:ext cx="0" cy="313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81FE3A-0023-44BC-9297-E7A0C66F4DFC}"/>
              </a:ext>
            </a:extLst>
          </p:cNvPr>
          <p:cNvCxnSpPr>
            <a:cxnSpLocks/>
          </p:cNvCxnSpPr>
          <p:nvPr/>
        </p:nvCxnSpPr>
        <p:spPr>
          <a:xfrm>
            <a:off x="7909895" y="3292247"/>
            <a:ext cx="0" cy="313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607D4-E494-4382-A583-036BB3B580BE}"/>
                  </a:ext>
                </a:extLst>
              </p:cNvPr>
              <p:cNvSpPr txBox="1"/>
              <p:nvPr/>
            </p:nvSpPr>
            <p:spPr>
              <a:xfrm>
                <a:off x="2284738" y="2944211"/>
                <a:ext cx="3321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607D4-E494-4382-A583-036BB3B58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738" y="2944211"/>
                <a:ext cx="332142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52DDD0-085D-45CD-B23C-86854D04CA3C}"/>
                  </a:ext>
                </a:extLst>
              </p:cNvPr>
              <p:cNvSpPr txBox="1"/>
              <p:nvPr/>
            </p:nvSpPr>
            <p:spPr>
              <a:xfrm>
                <a:off x="3195253" y="2944211"/>
                <a:ext cx="3321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52DDD0-085D-45CD-B23C-86854D04C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253" y="2944211"/>
                <a:ext cx="33214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BB402C-9E11-4DE9-8A1A-84CEDFFD1A19}"/>
                  </a:ext>
                </a:extLst>
              </p:cNvPr>
              <p:cNvSpPr txBox="1"/>
              <p:nvPr/>
            </p:nvSpPr>
            <p:spPr>
              <a:xfrm>
                <a:off x="4105768" y="2944211"/>
                <a:ext cx="3321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BB402C-9E11-4DE9-8A1A-84CEDFFD1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768" y="2944211"/>
                <a:ext cx="33214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0D6DE8-8E17-481C-A009-8D83F472BF19}"/>
              </a:ext>
            </a:extLst>
          </p:cNvPr>
          <p:cNvCxnSpPr>
            <a:cxnSpLocks/>
          </p:cNvCxnSpPr>
          <p:nvPr/>
        </p:nvCxnSpPr>
        <p:spPr>
          <a:xfrm>
            <a:off x="8849471" y="3292247"/>
            <a:ext cx="0" cy="313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6E0A92-854C-4604-8C13-9BB56D9012A6}"/>
                  </a:ext>
                </a:extLst>
              </p:cNvPr>
              <p:cNvSpPr txBox="1"/>
              <p:nvPr/>
            </p:nvSpPr>
            <p:spPr>
              <a:xfrm>
                <a:off x="8687407" y="2944211"/>
                <a:ext cx="3401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6E0A92-854C-4604-8C13-9BB56D901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7407" y="2944211"/>
                <a:ext cx="34015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CE7350-3E0C-4C82-A6EE-9658D4D3C133}"/>
              </a:ext>
            </a:extLst>
          </p:cNvPr>
          <p:cNvCxnSpPr>
            <a:cxnSpLocks/>
          </p:cNvCxnSpPr>
          <p:nvPr/>
        </p:nvCxnSpPr>
        <p:spPr>
          <a:xfrm>
            <a:off x="5193243" y="3292247"/>
            <a:ext cx="0" cy="313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509B4C-536C-4694-B7A2-F2801F158C6F}"/>
                  </a:ext>
                </a:extLst>
              </p:cNvPr>
              <p:cNvSpPr txBox="1"/>
              <p:nvPr/>
            </p:nvSpPr>
            <p:spPr>
              <a:xfrm>
                <a:off x="5031182" y="2944211"/>
                <a:ext cx="3321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509B4C-536C-4694-B7A2-F2801F158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182" y="2944211"/>
                <a:ext cx="332142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5661D4-3E4D-41B3-8CCE-C566ACEF137E}"/>
                  </a:ext>
                </a:extLst>
              </p:cNvPr>
              <p:cNvSpPr txBox="1"/>
              <p:nvPr/>
            </p:nvSpPr>
            <p:spPr>
              <a:xfrm>
                <a:off x="5979611" y="2944211"/>
                <a:ext cx="3593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5661D4-3E4D-41B3-8CCE-C566ACEF1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611" y="2944211"/>
                <a:ext cx="35939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347F155-B18E-481D-856D-967E7AC9A399}"/>
                  </a:ext>
                </a:extLst>
              </p:cNvPr>
              <p:cNvSpPr txBox="1"/>
              <p:nvPr/>
            </p:nvSpPr>
            <p:spPr>
              <a:xfrm>
                <a:off x="7587787" y="2944211"/>
                <a:ext cx="6619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347F155-B18E-481D-856D-967E7AC9A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787" y="2944211"/>
                <a:ext cx="66197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83B90F-6B5C-414E-BAD4-3D624868C637}"/>
                  </a:ext>
                </a:extLst>
              </p:cNvPr>
              <p:cNvSpPr txBox="1"/>
              <p:nvPr/>
            </p:nvSpPr>
            <p:spPr>
              <a:xfrm>
                <a:off x="3195568" y="3646271"/>
                <a:ext cx="34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83B90F-6B5C-414E-BAD4-3D624868C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568" y="3646271"/>
                <a:ext cx="34977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23D1C1-3E4F-4DAD-9BFF-062602DC50E6}"/>
                  </a:ext>
                </a:extLst>
              </p:cNvPr>
              <p:cNvSpPr txBox="1"/>
              <p:nvPr/>
            </p:nvSpPr>
            <p:spPr>
              <a:xfrm>
                <a:off x="4086084" y="3646271"/>
                <a:ext cx="34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23D1C1-3E4F-4DAD-9BFF-062602DC5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084" y="3646271"/>
                <a:ext cx="34977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B52FFA-E510-41F2-9FE6-2069F9958420}"/>
                  </a:ext>
                </a:extLst>
              </p:cNvPr>
              <p:cNvSpPr txBox="1"/>
              <p:nvPr/>
            </p:nvSpPr>
            <p:spPr>
              <a:xfrm>
                <a:off x="5031182" y="3646271"/>
                <a:ext cx="34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B52FFA-E510-41F2-9FE6-2069F9958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182" y="3646271"/>
                <a:ext cx="34977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843893-66C4-43CE-BCD1-7B92749C6F60}"/>
                  </a:ext>
                </a:extLst>
              </p:cNvPr>
              <p:cNvSpPr txBox="1"/>
              <p:nvPr/>
            </p:nvSpPr>
            <p:spPr>
              <a:xfrm>
                <a:off x="7737988" y="3646271"/>
                <a:ext cx="34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843893-66C4-43CE-BCD1-7B92749C6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988" y="3646271"/>
                <a:ext cx="34977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65B2EBB-08B0-461D-A878-F4BE6D4BF7EB}"/>
                  </a:ext>
                </a:extLst>
              </p:cNvPr>
              <p:cNvSpPr txBox="1"/>
              <p:nvPr/>
            </p:nvSpPr>
            <p:spPr>
              <a:xfrm>
                <a:off x="8677565" y="3646271"/>
                <a:ext cx="34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65B2EBB-08B0-461D-A878-F4BE6D4BF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565" y="3646271"/>
                <a:ext cx="349775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769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B71D28A-D3BC-46B3-ACC0-46C701E6A1A7}"/>
              </a:ext>
            </a:extLst>
          </p:cNvPr>
          <p:cNvCxnSpPr>
            <a:cxnSpLocks/>
          </p:cNvCxnSpPr>
          <p:nvPr/>
        </p:nvCxnSpPr>
        <p:spPr>
          <a:xfrm>
            <a:off x="2446803" y="3420035"/>
            <a:ext cx="6405810" cy="179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C6B3B43-A163-4E55-99D9-74876085FC84}"/>
              </a:ext>
            </a:extLst>
          </p:cNvPr>
          <p:cNvCxnSpPr>
            <a:cxnSpLocks/>
          </p:cNvCxnSpPr>
          <p:nvPr/>
        </p:nvCxnSpPr>
        <p:spPr>
          <a:xfrm>
            <a:off x="2446803" y="3292247"/>
            <a:ext cx="0" cy="313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CBAA3A7-5F04-4C94-8CF8-BAA15D3F3388}"/>
              </a:ext>
            </a:extLst>
          </p:cNvPr>
          <p:cNvCxnSpPr>
            <a:cxnSpLocks/>
          </p:cNvCxnSpPr>
          <p:nvPr/>
        </p:nvCxnSpPr>
        <p:spPr>
          <a:xfrm>
            <a:off x="3357316" y="3292247"/>
            <a:ext cx="0" cy="313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0A541E-7E3D-43B9-8801-E080AA0DB16E}"/>
              </a:ext>
            </a:extLst>
          </p:cNvPr>
          <p:cNvCxnSpPr>
            <a:cxnSpLocks/>
          </p:cNvCxnSpPr>
          <p:nvPr/>
        </p:nvCxnSpPr>
        <p:spPr>
          <a:xfrm>
            <a:off x="4267829" y="3292247"/>
            <a:ext cx="0" cy="313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81FE3A-0023-44BC-9297-E7A0C66F4DFC}"/>
              </a:ext>
            </a:extLst>
          </p:cNvPr>
          <p:cNvCxnSpPr>
            <a:cxnSpLocks/>
          </p:cNvCxnSpPr>
          <p:nvPr/>
        </p:nvCxnSpPr>
        <p:spPr>
          <a:xfrm>
            <a:off x="7909895" y="3292247"/>
            <a:ext cx="0" cy="313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607D4-E494-4382-A583-036BB3B580BE}"/>
                  </a:ext>
                </a:extLst>
              </p:cNvPr>
              <p:cNvSpPr txBox="1"/>
              <p:nvPr/>
            </p:nvSpPr>
            <p:spPr>
              <a:xfrm>
                <a:off x="2284738" y="2944211"/>
                <a:ext cx="3321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607D4-E494-4382-A583-036BB3B58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738" y="2944211"/>
                <a:ext cx="332142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52DDD0-085D-45CD-B23C-86854D04CA3C}"/>
                  </a:ext>
                </a:extLst>
              </p:cNvPr>
              <p:cNvSpPr txBox="1"/>
              <p:nvPr/>
            </p:nvSpPr>
            <p:spPr>
              <a:xfrm>
                <a:off x="3195253" y="2944211"/>
                <a:ext cx="3321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52DDD0-085D-45CD-B23C-86854D04C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253" y="2944211"/>
                <a:ext cx="33214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BB402C-9E11-4DE9-8A1A-84CEDFFD1A19}"/>
                  </a:ext>
                </a:extLst>
              </p:cNvPr>
              <p:cNvSpPr txBox="1"/>
              <p:nvPr/>
            </p:nvSpPr>
            <p:spPr>
              <a:xfrm>
                <a:off x="4105768" y="2944211"/>
                <a:ext cx="3321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BB402C-9E11-4DE9-8A1A-84CEDFFD1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768" y="2944211"/>
                <a:ext cx="33214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0D6DE8-8E17-481C-A009-8D83F472BF19}"/>
              </a:ext>
            </a:extLst>
          </p:cNvPr>
          <p:cNvCxnSpPr>
            <a:cxnSpLocks/>
          </p:cNvCxnSpPr>
          <p:nvPr/>
        </p:nvCxnSpPr>
        <p:spPr>
          <a:xfrm>
            <a:off x="8849471" y="3292247"/>
            <a:ext cx="0" cy="313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6E0A92-854C-4604-8C13-9BB56D9012A6}"/>
                  </a:ext>
                </a:extLst>
              </p:cNvPr>
              <p:cNvSpPr txBox="1"/>
              <p:nvPr/>
            </p:nvSpPr>
            <p:spPr>
              <a:xfrm>
                <a:off x="8687407" y="2944211"/>
                <a:ext cx="3401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6E0A92-854C-4604-8C13-9BB56D901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7407" y="2944211"/>
                <a:ext cx="34015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CE7350-3E0C-4C82-A6EE-9658D4D3C133}"/>
              </a:ext>
            </a:extLst>
          </p:cNvPr>
          <p:cNvCxnSpPr>
            <a:cxnSpLocks/>
          </p:cNvCxnSpPr>
          <p:nvPr/>
        </p:nvCxnSpPr>
        <p:spPr>
          <a:xfrm>
            <a:off x="5193243" y="3292247"/>
            <a:ext cx="0" cy="313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509B4C-536C-4694-B7A2-F2801F158C6F}"/>
                  </a:ext>
                </a:extLst>
              </p:cNvPr>
              <p:cNvSpPr txBox="1"/>
              <p:nvPr/>
            </p:nvSpPr>
            <p:spPr>
              <a:xfrm>
                <a:off x="5031182" y="2944211"/>
                <a:ext cx="3321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509B4C-536C-4694-B7A2-F2801F158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182" y="2944211"/>
                <a:ext cx="332142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5661D4-3E4D-41B3-8CCE-C566ACEF137E}"/>
                  </a:ext>
                </a:extLst>
              </p:cNvPr>
              <p:cNvSpPr txBox="1"/>
              <p:nvPr/>
            </p:nvSpPr>
            <p:spPr>
              <a:xfrm>
                <a:off x="5979611" y="2944211"/>
                <a:ext cx="3593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5661D4-3E4D-41B3-8CCE-C566ACEF1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611" y="2944211"/>
                <a:ext cx="35939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347F155-B18E-481D-856D-967E7AC9A399}"/>
                  </a:ext>
                </a:extLst>
              </p:cNvPr>
              <p:cNvSpPr txBox="1"/>
              <p:nvPr/>
            </p:nvSpPr>
            <p:spPr>
              <a:xfrm>
                <a:off x="7587787" y="2944211"/>
                <a:ext cx="6619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347F155-B18E-481D-856D-967E7AC9A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787" y="2944211"/>
                <a:ext cx="66197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83B90F-6B5C-414E-BAD4-3D624868C637}"/>
                  </a:ext>
                </a:extLst>
              </p:cNvPr>
              <p:cNvSpPr txBox="1"/>
              <p:nvPr/>
            </p:nvSpPr>
            <p:spPr>
              <a:xfrm>
                <a:off x="2278518" y="3646271"/>
                <a:ext cx="34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83B90F-6B5C-414E-BAD4-3D624868C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518" y="3646271"/>
                <a:ext cx="34977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23D1C1-3E4F-4DAD-9BFF-062602DC50E6}"/>
                  </a:ext>
                </a:extLst>
              </p:cNvPr>
              <p:cNvSpPr txBox="1"/>
              <p:nvPr/>
            </p:nvSpPr>
            <p:spPr>
              <a:xfrm>
                <a:off x="3169034" y="3646271"/>
                <a:ext cx="34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23D1C1-3E4F-4DAD-9BFF-062602DC5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034" y="3646271"/>
                <a:ext cx="34977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B52FFA-E510-41F2-9FE6-2069F9958420}"/>
                  </a:ext>
                </a:extLst>
              </p:cNvPr>
              <p:cNvSpPr txBox="1"/>
              <p:nvPr/>
            </p:nvSpPr>
            <p:spPr>
              <a:xfrm>
                <a:off x="4114132" y="3646271"/>
                <a:ext cx="34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B52FFA-E510-41F2-9FE6-2069F9958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132" y="3646271"/>
                <a:ext cx="34977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843893-66C4-43CE-BCD1-7B92749C6F60}"/>
                  </a:ext>
                </a:extLst>
              </p:cNvPr>
              <p:cNvSpPr txBox="1"/>
              <p:nvPr/>
            </p:nvSpPr>
            <p:spPr>
              <a:xfrm>
                <a:off x="5013549" y="3646271"/>
                <a:ext cx="34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843893-66C4-43CE-BCD1-7B92749C6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549" y="3646271"/>
                <a:ext cx="349775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65B2EBB-08B0-461D-A878-F4BE6D4BF7EB}"/>
                  </a:ext>
                </a:extLst>
              </p:cNvPr>
              <p:cNvSpPr txBox="1"/>
              <p:nvPr/>
            </p:nvSpPr>
            <p:spPr>
              <a:xfrm>
                <a:off x="7760515" y="3646271"/>
                <a:ext cx="34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65B2EBB-08B0-461D-A878-F4BE6D4BF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515" y="3646271"/>
                <a:ext cx="34977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2419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45C94C-05B5-402C-9C53-BBE08C16AE41}"/>
              </a:ext>
            </a:extLst>
          </p:cNvPr>
          <p:cNvCxnSpPr>
            <a:cxnSpLocks/>
          </p:cNvCxnSpPr>
          <p:nvPr/>
        </p:nvCxnSpPr>
        <p:spPr>
          <a:xfrm>
            <a:off x="2442233" y="3461323"/>
            <a:ext cx="7307534" cy="115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477DDA-0309-4FC1-897F-B707849A7F66}"/>
              </a:ext>
            </a:extLst>
          </p:cNvPr>
          <p:cNvCxnSpPr>
            <a:cxnSpLocks/>
          </p:cNvCxnSpPr>
          <p:nvPr/>
        </p:nvCxnSpPr>
        <p:spPr>
          <a:xfrm>
            <a:off x="2442233" y="3333535"/>
            <a:ext cx="0" cy="313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009137-7F8B-4674-83D1-178AB45A3D6E}"/>
              </a:ext>
            </a:extLst>
          </p:cNvPr>
          <p:cNvCxnSpPr>
            <a:cxnSpLocks/>
          </p:cNvCxnSpPr>
          <p:nvPr/>
        </p:nvCxnSpPr>
        <p:spPr>
          <a:xfrm>
            <a:off x="3352746" y="3333535"/>
            <a:ext cx="0" cy="313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953ED87-6766-4E21-85E9-967B84C16A18}"/>
              </a:ext>
            </a:extLst>
          </p:cNvPr>
          <p:cNvCxnSpPr>
            <a:cxnSpLocks/>
          </p:cNvCxnSpPr>
          <p:nvPr/>
        </p:nvCxnSpPr>
        <p:spPr>
          <a:xfrm>
            <a:off x="4263259" y="3333535"/>
            <a:ext cx="0" cy="313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54A8B4-BEFC-49A5-A16B-FC3EAD71B0F6}"/>
              </a:ext>
            </a:extLst>
          </p:cNvPr>
          <p:cNvCxnSpPr>
            <a:cxnSpLocks/>
          </p:cNvCxnSpPr>
          <p:nvPr/>
        </p:nvCxnSpPr>
        <p:spPr>
          <a:xfrm>
            <a:off x="7905325" y="3333535"/>
            <a:ext cx="0" cy="313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5BC857-EDF6-45F1-86F7-96AEE38C2263}"/>
                  </a:ext>
                </a:extLst>
              </p:cNvPr>
              <p:cNvSpPr txBox="1"/>
              <p:nvPr/>
            </p:nvSpPr>
            <p:spPr>
              <a:xfrm>
                <a:off x="2280168" y="2967569"/>
                <a:ext cx="3321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5BC857-EDF6-45F1-86F7-96AEE38C2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168" y="2967569"/>
                <a:ext cx="332142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7344C3-482F-4E56-AE38-4A297E1D9284}"/>
                  </a:ext>
                </a:extLst>
              </p:cNvPr>
              <p:cNvSpPr txBox="1"/>
              <p:nvPr/>
            </p:nvSpPr>
            <p:spPr>
              <a:xfrm>
                <a:off x="3190683" y="2967569"/>
                <a:ext cx="3321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7344C3-482F-4E56-AE38-4A297E1D9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683" y="2967569"/>
                <a:ext cx="33214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AEAC71-BF95-44A7-A219-1B6D7E97C635}"/>
                  </a:ext>
                </a:extLst>
              </p:cNvPr>
              <p:cNvSpPr txBox="1"/>
              <p:nvPr/>
            </p:nvSpPr>
            <p:spPr>
              <a:xfrm>
                <a:off x="4101198" y="2967569"/>
                <a:ext cx="3321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AEAC71-BF95-44A7-A219-1B6D7E97C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198" y="2967569"/>
                <a:ext cx="33214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147C95-D514-4E26-B16A-1F569F0F8053}"/>
              </a:ext>
            </a:extLst>
          </p:cNvPr>
          <p:cNvCxnSpPr>
            <a:cxnSpLocks/>
          </p:cNvCxnSpPr>
          <p:nvPr/>
        </p:nvCxnSpPr>
        <p:spPr>
          <a:xfrm>
            <a:off x="8844901" y="3333535"/>
            <a:ext cx="0" cy="313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1A6DD5-09EA-4546-AD82-E98FD2C3B4D9}"/>
                  </a:ext>
                </a:extLst>
              </p:cNvPr>
              <p:cNvSpPr txBox="1"/>
              <p:nvPr/>
            </p:nvSpPr>
            <p:spPr>
              <a:xfrm>
                <a:off x="8483875" y="2967569"/>
                <a:ext cx="6923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1A6DD5-09EA-4546-AD82-E98FD2C3B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875" y="2967569"/>
                <a:ext cx="692305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DB0448-2497-46D1-8461-64AC8E478FE1}"/>
              </a:ext>
            </a:extLst>
          </p:cNvPr>
          <p:cNvCxnSpPr>
            <a:cxnSpLocks/>
          </p:cNvCxnSpPr>
          <p:nvPr/>
        </p:nvCxnSpPr>
        <p:spPr>
          <a:xfrm>
            <a:off x="5188673" y="3333535"/>
            <a:ext cx="0" cy="313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94C8E6-8C80-43FF-95DB-50B27D3FABAE}"/>
                  </a:ext>
                </a:extLst>
              </p:cNvPr>
              <p:cNvSpPr txBox="1"/>
              <p:nvPr/>
            </p:nvSpPr>
            <p:spPr>
              <a:xfrm>
                <a:off x="5026612" y="2967569"/>
                <a:ext cx="3321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94C8E6-8C80-43FF-95DB-50B27D3FA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612" y="2967569"/>
                <a:ext cx="332142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5D6440-BE48-47A6-86E1-793802811708}"/>
                  </a:ext>
                </a:extLst>
              </p:cNvPr>
              <p:cNvSpPr txBox="1"/>
              <p:nvPr/>
            </p:nvSpPr>
            <p:spPr>
              <a:xfrm>
                <a:off x="5467136" y="3121458"/>
                <a:ext cx="3593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5D6440-BE48-47A6-86E1-793802811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136" y="3121458"/>
                <a:ext cx="35939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604624-A0E2-439E-B40E-DC4AF2EBCEE8}"/>
                  </a:ext>
                </a:extLst>
              </p:cNvPr>
              <p:cNvSpPr txBox="1"/>
              <p:nvPr/>
            </p:nvSpPr>
            <p:spPr>
              <a:xfrm>
                <a:off x="7535327" y="2967569"/>
                <a:ext cx="6923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604624-A0E2-439E-B40E-DC4AF2EBC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27" y="2967569"/>
                <a:ext cx="692305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16AE12-0865-4CDF-AF32-07714E132952}"/>
                  </a:ext>
                </a:extLst>
              </p:cNvPr>
              <p:cNvSpPr txBox="1"/>
              <p:nvPr/>
            </p:nvSpPr>
            <p:spPr>
              <a:xfrm>
                <a:off x="6839921" y="3676395"/>
                <a:ext cx="34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16AE12-0865-4CDF-AF32-07714E132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921" y="3676395"/>
                <a:ext cx="34977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DE7B5CF-D512-4651-82D5-C7D00225DDE2}"/>
                  </a:ext>
                </a:extLst>
              </p:cNvPr>
              <p:cNvSpPr txBox="1"/>
              <p:nvPr/>
            </p:nvSpPr>
            <p:spPr>
              <a:xfrm>
                <a:off x="7730437" y="3676395"/>
                <a:ext cx="34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DE7B5CF-D512-4651-82D5-C7D00225D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437" y="3676395"/>
                <a:ext cx="34977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4E0C66B-284B-4804-8E8C-6520D5DFDAC9}"/>
                  </a:ext>
                </a:extLst>
              </p:cNvPr>
              <p:cNvSpPr txBox="1"/>
              <p:nvPr/>
            </p:nvSpPr>
            <p:spPr>
              <a:xfrm>
                <a:off x="8675535" y="3676395"/>
                <a:ext cx="34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4E0C66B-284B-4804-8E8C-6520D5DFD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535" y="3676395"/>
                <a:ext cx="349775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EEF9A9-9AF7-437C-8EA5-DA1C7321318A}"/>
              </a:ext>
            </a:extLst>
          </p:cNvPr>
          <p:cNvCxnSpPr>
            <a:cxnSpLocks/>
          </p:cNvCxnSpPr>
          <p:nvPr/>
        </p:nvCxnSpPr>
        <p:spPr>
          <a:xfrm>
            <a:off x="6084477" y="3304440"/>
            <a:ext cx="0" cy="313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954CAF-9381-416F-B9A0-DF74A8873102}"/>
              </a:ext>
            </a:extLst>
          </p:cNvPr>
          <p:cNvCxnSpPr>
            <a:cxnSpLocks/>
          </p:cNvCxnSpPr>
          <p:nvPr/>
        </p:nvCxnSpPr>
        <p:spPr>
          <a:xfrm>
            <a:off x="7024053" y="3304440"/>
            <a:ext cx="0" cy="313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FB00225-F08F-423E-B72F-9E14371ADE71}"/>
                  </a:ext>
                </a:extLst>
              </p:cNvPr>
              <p:cNvSpPr txBox="1"/>
              <p:nvPr/>
            </p:nvSpPr>
            <p:spPr>
              <a:xfrm>
                <a:off x="5903232" y="2967569"/>
                <a:ext cx="3785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FB00225-F08F-423E-B72F-9E14371AD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232" y="2967569"/>
                <a:ext cx="378502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2D5E6C-8D2E-4568-BD82-968D57F89302}"/>
                  </a:ext>
                </a:extLst>
              </p:cNvPr>
              <p:cNvSpPr txBox="1"/>
              <p:nvPr/>
            </p:nvSpPr>
            <p:spPr>
              <a:xfrm>
                <a:off x="6672090" y="2967569"/>
                <a:ext cx="6923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2D5E6C-8D2E-4568-BD82-968D57F89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090" y="2967569"/>
                <a:ext cx="692305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1FDCA5E-B54F-4B34-90DB-7CCAC33DA06C}"/>
                  </a:ext>
                </a:extLst>
              </p:cNvPr>
              <p:cNvSpPr txBox="1"/>
              <p:nvPr/>
            </p:nvSpPr>
            <p:spPr>
              <a:xfrm>
                <a:off x="9121832" y="3165099"/>
                <a:ext cx="3593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1FDCA5E-B54F-4B34-90DB-7CCAC33DA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1832" y="3165099"/>
                <a:ext cx="35939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7FBFAEC-05A2-4449-B60A-23D40D7DA13B}"/>
              </a:ext>
            </a:extLst>
          </p:cNvPr>
          <p:cNvCxnSpPr>
            <a:cxnSpLocks/>
          </p:cNvCxnSpPr>
          <p:nvPr/>
        </p:nvCxnSpPr>
        <p:spPr>
          <a:xfrm>
            <a:off x="9749767" y="3304441"/>
            <a:ext cx="0" cy="313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705A090-4750-42AA-AE60-710B7B5EC9B7}"/>
                  </a:ext>
                </a:extLst>
              </p:cNvPr>
              <p:cNvSpPr txBox="1"/>
              <p:nvPr/>
            </p:nvSpPr>
            <p:spPr>
              <a:xfrm>
                <a:off x="9388741" y="2967569"/>
                <a:ext cx="6923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705A090-4750-42AA-AE60-710B7B5EC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741" y="2967569"/>
                <a:ext cx="692305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57B5F53-90B2-410C-B682-7481CC152D97}"/>
                  </a:ext>
                </a:extLst>
              </p:cNvPr>
              <p:cNvSpPr txBox="1"/>
              <p:nvPr/>
            </p:nvSpPr>
            <p:spPr>
              <a:xfrm>
                <a:off x="9580401" y="3676395"/>
                <a:ext cx="34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57B5F53-90B2-410C-B682-7481CC152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0401" y="3676395"/>
                <a:ext cx="34977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F528FFE-BC98-4584-B5EE-AC4B4A57689B}"/>
              </a:ext>
            </a:extLst>
          </p:cNvPr>
          <p:cNvCxnSpPr>
            <a:cxnSpLocks/>
          </p:cNvCxnSpPr>
          <p:nvPr/>
        </p:nvCxnSpPr>
        <p:spPr>
          <a:xfrm>
            <a:off x="2442233" y="4135246"/>
            <a:ext cx="3653767" cy="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050D883-11CD-42C7-8CDE-747C4E484A2B}"/>
              </a:ext>
            </a:extLst>
          </p:cNvPr>
          <p:cNvSpPr txBox="1"/>
          <p:nvPr/>
        </p:nvSpPr>
        <p:spPr>
          <a:xfrm>
            <a:off x="3613764" y="4272062"/>
            <a:ext cx="1412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Deferral interval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66BD301-B51D-4B8C-8007-75F1F693FCF0}"/>
              </a:ext>
            </a:extLst>
          </p:cNvPr>
          <p:cNvCxnSpPr>
            <a:cxnSpLocks/>
          </p:cNvCxnSpPr>
          <p:nvPr/>
        </p:nvCxnSpPr>
        <p:spPr>
          <a:xfrm>
            <a:off x="6096000" y="4135246"/>
            <a:ext cx="3653767" cy="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638DA7C-76E7-4E16-BB26-688F5161A45A}"/>
              </a:ext>
            </a:extLst>
          </p:cNvPr>
          <p:cNvSpPr txBox="1"/>
          <p:nvPr/>
        </p:nvSpPr>
        <p:spPr>
          <a:xfrm>
            <a:off x="6672091" y="4164341"/>
            <a:ext cx="2504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Payment made at the end of each of these periods</a:t>
            </a:r>
          </a:p>
        </p:txBody>
      </p:sp>
    </p:spTree>
    <p:extLst>
      <p:ext uri="{BB962C8B-B14F-4D97-AF65-F5344CB8AC3E}">
        <p14:creationId xmlns:p14="http://schemas.microsoft.com/office/powerpoint/2010/main" val="3005613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D3124D5-2708-4DDF-B1A7-3BA75E858165}"/>
              </a:ext>
            </a:extLst>
          </p:cNvPr>
          <p:cNvCxnSpPr>
            <a:cxnSpLocks/>
          </p:cNvCxnSpPr>
          <p:nvPr/>
        </p:nvCxnSpPr>
        <p:spPr>
          <a:xfrm>
            <a:off x="1792504" y="3467100"/>
            <a:ext cx="823615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43446E-E763-4A26-8531-CA6825A41F88}"/>
              </a:ext>
            </a:extLst>
          </p:cNvPr>
          <p:cNvCxnSpPr>
            <a:cxnSpLocks/>
          </p:cNvCxnSpPr>
          <p:nvPr/>
        </p:nvCxnSpPr>
        <p:spPr>
          <a:xfrm>
            <a:off x="1792504" y="3310217"/>
            <a:ext cx="0" cy="313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7EA8F5-B576-4637-80E7-15DD2176E7A6}"/>
              </a:ext>
            </a:extLst>
          </p:cNvPr>
          <p:cNvCxnSpPr>
            <a:cxnSpLocks/>
          </p:cNvCxnSpPr>
          <p:nvPr/>
        </p:nvCxnSpPr>
        <p:spPr>
          <a:xfrm>
            <a:off x="3640780" y="3330347"/>
            <a:ext cx="0" cy="313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0CC55F-74C5-4B5D-BBF7-EC2F96FF2AA6}"/>
              </a:ext>
            </a:extLst>
          </p:cNvPr>
          <p:cNvCxnSpPr>
            <a:cxnSpLocks/>
          </p:cNvCxnSpPr>
          <p:nvPr/>
        </p:nvCxnSpPr>
        <p:spPr>
          <a:xfrm>
            <a:off x="7301398" y="3330721"/>
            <a:ext cx="0" cy="313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0F83C2-F771-4987-B073-8E3420BF52E4}"/>
                  </a:ext>
                </a:extLst>
              </p:cNvPr>
              <p:cNvSpPr txBox="1"/>
              <p:nvPr/>
            </p:nvSpPr>
            <p:spPr>
              <a:xfrm>
                <a:off x="1626433" y="2979317"/>
                <a:ext cx="3321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0F83C2-F771-4987-B073-8E3420BF5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433" y="2979317"/>
                <a:ext cx="332142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4F6D49-6FE2-4FA6-9A7F-42995941B6C7}"/>
                  </a:ext>
                </a:extLst>
              </p:cNvPr>
              <p:cNvSpPr txBox="1"/>
              <p:nvPr/>
            </p:nvSpPr>
            <p:spPr>
              <a:xfrm>
                <a:off x="3478717" y="2982311"/>
                <a:ext cx="3321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4F6D49-6FE2-4FA6-9A7F-42995941B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717" y="2982311"/>
                <a:ext cx="33214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1D6553-308F-4A4F-BFBE-8597FE8423C2}"/>
              </a:ext>
            </a:extLst>
          </p:cNvPr>
          <p:cNvCxnSpPr>
            <a:cxnSpLocks/>
          </p:cNvCxnSpPr>
          <p:nvPr/>
        </p:nvCxnSpPr>
        <p:spPr>
          <a:xfrm>
            <a:off x="9132935" y="3330347"/>
            <a:ext cx="0" cy="313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52692D-FABB-4522-B75D-97CB557DFE74}"/>
                  </a:ext>
                </a:extLst>
              </p:cNvPr>
              <p:cNvSpPr txBox="1"/>
              <p:nvPr/>
            </p:nvSpPr>
            <p:spPr>
              <a:xfrm>
                <a:off x="8970871" y="2982311"/>
                <a:ext cx="3401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52692D-FABB-4522-B75D-97CB557DF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0871" y="2982311"/>
                <a:ext cx="34015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407E62-DB7C-4BEC-A095-8A0389762E52}"/>
              </a:ext>
            </a:extLst>
          </p:cNvPr>
          <p:cNvCxnSpPr>
            <a:cxnSpLocks/>
          </p:cNvCxnSpPr>
          <p:nvPr/>
        </p:nvCxnSpPr>
        <p:spPr>
          <a:xfrm>
            <a:off x="5476707" y="3330347"/>
            <a:ext cx="0" cy="313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16E36F-4E54-490D-9E00-762BABF00594}"/>
                  </a:ext>
                </a:extLst>
              </p:cNvPr>
              <p:cNvSpPr txBox="1"/>
              <p:nvPr/>
            </p:nvSpPr>
            <p:spPr>
              <a:xfrm>
                <a:off x="5314646" y="2982311"/>
                <a:ext cx="3321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16E36F-4E54-490D-9E00-762BABF00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646" y="2982311"/>
                <a:ext cx="33214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34C858-06AB-4D19-83BC-5369F7E74D47}"/>
                  </a:ext>
                </a:extLst>
              </p:cNvPr>
              <p:cNvSpPr txBox="1"/>
              <p:nvPr/>
            </p:nvSpPr>
            <p:spPr>
              <a:xfrm>
                <a:off x="6263075" y="2982311"/>
                <a:ext cx="3593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34C858-06AB-4D19-83BC-5369F7E74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075" y="2982311"/>
                <a:ext cx="35939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C6F939-E935-4E73-A903-8A3FDF85B8E4}"/>
                  </a:ext>
                </a:extLst>
              </p:cNvPr>
              <p:cNvSpPr txBox="1"/>
              <p:nvPr/>
            </p:nvSpPr>
            <p:spPr>
              <a:xfrm>
                <a:off x="6979290" y="2982685"/>
                <a:ext cx="6619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C6F939-E935-4E73-A903-8A3FDF85B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290" y="2982685"/>
                <a:ext cx="66197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93A4DF1A-926C-4ECA-A090-E41777CB3FCB}"/>
              </a:ext>
            </a:extLst>
          </p:cNvPr>
          <p:cNvGrpSpPr/>
          <p:nvPr/>
        </p:nvGrpSpPr>
        <p:grpSpPr>
          <a:xfrm>
            <a:off x="1846446" y="3389506"/>
            <a:ext cx="1951454" cy="655072"/>
            <a:chOff x="1562982" y="3351406"/>
            <a:chExt cx="1951454" cy="655072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A541510-DC81-4D4E-BD9F-2A7C6ABDFF12}"/>
                </a:ext>
              </a:extLst>
            </p:cNvPr>
            <p:cNvCxnSpPr>
              <a:cxnSpLocks/>
            </p:cNvCxnSpPr>
            <p:nvPr/>
          </p:nvCxnSpPr>
          <p:spPr>
            <a:xfrm>
              <a:off x="1743411" y="3351406"/>
              <a:ext cx="0" cy="15688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B13857E-AF03-4FA4-8275-072A9B8270D9}"/>
                    </a:ext>
                  </a:extLst>
                </p:cNvPr>
                <p:cNvSpPr txBox="1"/>
                <p:nvPr/>
              </p:nvSpPr>
              <p:spPr>
                <a:xfrm>
                  <a:off x="1562982" y="3625989"/>
                  <a:ext cx="332142" cy="3804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000" b="1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1" i="1" dirty="0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num>
                          <m:den>
                            <m:r>
                              <a:rPr lang="en-US" sz="1000" b="1" i="1" dirty="0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den>
                        </m:f>
                      </m:oMath>
                    </m:oMathPara>
                  </a14:m>
                  <a:endParaRPr lang="en-US" sz="1000" b="1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B13857E-AF03-4FA4-8275-072A9B8270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982" y="3625989"/>
                  <a:ext cx="332142" cy="38048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20802F8-638A-4B9F-9E6B-9125B5F145EB}"/>
                </a:ext>
              </a:extLst>
            </p:cNvPr>
            <p:cNvCxnSpPr>
              <a:cxnSpLocks/>
            </p:cNvCxnSpPr>
            <p:nvPr/>
          </p:nvCxnSpPr>
          <p:spPr>
            <a:xfrm>
              <a:off x="2007866" y="3351406"/>
              <a:ext cx="0" cy="15688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2C674DD-63EF-48E6-BC7D-3EFADAFA2868}"/>
                    </a:ext>
                  </a:extLst>
                </p:cNvPr>
                <p:cNvSpPr txBox="1"/>
                <p:nvPr/>
              </p:nvSpPr>
              <p:spPr>
                <a:xfrm>
                  <a:off x="1827437" y="3625989"/>
                  <a:ext cx="332142" cy="3804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000" b="1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1" i="1" dirty="0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num>
                          <m:den>
                            <m:r>
                              <a:rPr lang="en-US" sz="1000" b="1" i="1" dirty="0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den>
                        </m:f>
                      </m:oMath>
                    </m:oMathPara>
                  </a14:m>
                  <a:endParaRPr lang="en-US" sz="1000" b="1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2C674DD-63EF-48E6-BC7D-3EFADAFA28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7437" y="3625989"/>
                  <a:ext cx="332142" cy="38048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92D0E5E-4B1B-4E05-962C-C47A6D2E8406}"/>
                </a:ext>
              </a:extLst>
            </p:cNvPr>
            <p:cNvCxnSpPr>
              <a:cxnSpLocks/>
            </p:cNvCxnSpPr>
            <p:nvPr/>
          </p:nvCxnSpPr>
          <p:spPr>
            <a:xfrm>
              <a:off x="2244638" y="3351406"/>
              <a:ext cx="0" cy="15688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F824460-1377-4B81-A688-1537B27EFFCF}"/>
                    </a:ext>
                  </a:extLst>
                </p:cNvPr>
                <p:cNvSpPr txBox="1"/>
                <p:nvPr/>
              </p:nvSpPr>
              <p:spPr>
                <a:xfrm>
                  <a:off x="2064209" y="3625989"/>
                  <a:ext cx="332142" cy="3804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000" b="1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1" i="1" dirty="0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num>
                          <m:den>
                            <m:r>
                              <a:rPr lang="en-US" sz="1000" b="1" i="1" dirty="0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den>
                        </m:f>
                      </m:oMath>
                    </m:oMathPara>
                  </a14:m>
                  <a:endParaRPr lang="en-US" sz="1000" b="1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F824460-1377-4B81-A688-1537B27EFF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4209" y="3625989"/>
                  <a:ext cx="332142" cy="38048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9F293CD-07A8-4A1B-A53D-A6B77D6BDA3C}"/>
                </a:ext>
              </a:extLst>
            </p:cNvPr>
            <p:cNvCxnSpPr>
              <a:cxnSpLocks/>
            </p:cNvCxnSpPr>
            <p:nvPr/>
          </p:nvCxnSpPr>
          <p:spPr>
            <a:xfrm>
              <a:off x="3113709" y="3351406"/>
              <a:ext cx="0" cy="15688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99EAA49-8F37-418F-A16F-91D4D5FBD0FB}"/>
                    </a:ext>
                  </a:extLst>
                </p:cNvPr>
                <p:cNvSpPr txBox="1"/>
                <p:nvPr/>
              </p:nvSpPr>
              <p:spPr>
                <a:xfrm>
                  <a:off x="2933280" y="3625989"/>
                  <a:ext cx="332142" cy="3804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000" b="1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1" i="1" dirty="0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num>
                          <m:den>
                            <m:r>
                              <a:rPr lang="en-US" sz="1000" b="1" i="1" dirty="0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den>
                        </m:f>
                      </m:oMath>
                    </m:oMathPara>
                  </a14:m>
                  <a:endParaRPr lang="en-US" sz="1000" b="1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99EAA49-8F37-418F-A16F-91D4D5FBD0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3280" y="3625989"/>
                  <a:ext cx="332142" cy="38048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476401B-E707-45D8-984B-646606205E1C}"/>
                    </a:ext>
                  </a:extLst>
                </p:cNvPr>
                <p:cNvSpPr txBox="1"/>
                <p:nvPr/>
              </p:nvSpPr>
              <p:spPr>
                <a:xfrm>
                  <a:off x="3182294" y="3625989"/>
                  <a:ext cx="332142" cy="3804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000" b="1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1" i="1" dirty="0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num>
                          <m:den>
                            <m:r>
                              <a:rPr lang="en-US" sz="1000" b="1" i="1" dirty="0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den>
                        </m:f>
                      </m:oMath>
                    </m:oMathPara>
                  </a14:m>
                  <a:endParaRPr lang="en-US" sz="1000" b="1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476401B-E707-45D8-984B-646606205E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2294" y="3625989"/>
                  <a:ext cx="332142" cy="38048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87E404F-D5A8-4D09-9AEA-F6D8400E3E4D}"/>
                    </a:ext>
                  </a:extLst>
                </p:cNvPr>
                <p:cNvSpPr txBox="1"/>
                <p:nvPr/>
              </p:nvSpPr>
              <p:spPr>
                <a:xfrm>
                  <a:off x="2514989" y="3677048"/>
                  <a:ext cx="33855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dirty="0" smtClean="0">
                            <a:latin typeface="Cambria Math" panose="02040503050406030204" pitchFamily="18" charset="0"/>
                          </a:rPr>
                          <m:t>… </m:t>
                        </m:r>
                      </m:oMath>
                    </m:oMathPara>
                  </a14:m>
                  <a:endParaRPr lang="en-US" sz="1000" b="1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87E404F-D5A8-4D09-9AEA-F6D8400E3E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989" y="3677048"/>
                  <a:ext cx="338554" cy="246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Left Brace 40">
            <a:extLst>
              <a:ext uri="{FF2B5EF4-FFF2-40B4-BE49-F238E27FC236}">
                <a16:creationId xmlns:a16="http://schemas.microsoft.com/office/drawing/2014/main" id="{009E97BF-2A01-4C70-BE64-C78ADDB0E8B7}"/>
              </a:ext>
            </a:extLst>
          </p:cNvPr>
          <p:cNvSpPr/>
          <p:nvPr/>
        </p:nvSpPr>
        <p:spPr>
          <a:xfrm rot="16200000">
            <a:off x="2696579" y="3348422"/>
            <a:ext cx="206200" cy="168220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A3CBF7-FF78-4A87-8C65-5041167A358A}"/>
              </a:ext>
            </a:extLst>
          </p:cNvPr>
          <p:cNvSpPr txBox="1"/>
          <p:nvPr/>
        </p:nvSpPr>
        <p:spPr>
          <a:xfrm>
            <a:off x="2479027" y="4298132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 terms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EEF96C8-3CFA-443F-9453-9F08BA7B700B}"/>
              </a:ext>
            </a:extLst>
          </p:cNvPr>
          <p:cNvGrpSpPr/>
          <p:nvPr/>
        </p:nvGrpSpPr>
        <p:grpSpPr>
          <a:xfrm>
            <a:off x="3693576" y="3389506"/>
            <a:ext cx="1951454" cy="655072"/>
            <a:chOff x="1562982" y="3351406"/>
            <a:chExt cx="1951454" cy="65507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7F51021-FC76-493F-BE5A-10051ABDE26C}"/>
                </a:ext>
              </a:extLst>
            </p:cNvPr>
            <p:cNvCxnSpPr>
              <a:cxnSpLocks/>
            </p:cNvCxnSpPr>
            <p:nvPr/>
          </p:nvCxnSpPr>
          <p:spPr>
            <a:xfrm>
              <a:off x="1743411" y="3351406"/>
              <a:ext cx="0" cy="15688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F9F33B1-4397-4B58-B11D-094AE167837E}"/>
                    </a:ext>
                  </a:extLst>
                </p:cNvPr>
                <p:cNvSpPr txBox="1"/>
                <p:nvPr/>
              </p:nvSpPr>
              <p:spPr>
                <a:xfrm>
                  <a:off x="1562982" y="3625989"/>
                  <a:ext cx="332142" cy="3804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000" b="1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1" i="1" dirty="0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num>
                          <m:den>
                            <m:r>
                              <a:rPr lang="en-US" sz="1000" b="1" i="1" dirty="0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den>
                        </m:f>
                      </m:oMath>
                    </m:oMathPara>
                  </a14:m>
                  <a:endParaRPr lang="en-US" sz="1000" b="1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F9F33B1-4397-4B58-B11D-094AE16783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982" y="3625989"/>
                  <a:ext cx="332142" cy="38048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69D7D87-F3E7-4334-8940-AF1C2214F7D7}"/>
                </a:ext>
              </a:extLst>
            </p:cNvPr>
            <p:cNvCxnSpPr>
              <a:cxnSpLocks/>
            </p:cNvCxnSpPr>
            <p:nvPr/>
          </p:nvCxnSpPr>
          <p:spPr>
            <a:xfrm>
              <a:off x="2007866" y="3351406"/>
              <a:ext cx="0" cy="15688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AEA7BC8-75D0-4993-8F5C-CB8E33A31C20}"/>
                    </a:ext>
                  </a:extLst>
                </p:cNvPr>
                <p:cNvSpPr txBox="1"/>
                <p:nvPr/>
              </p:nvSpPr>
              <p:spPr>
                <a:xfrm>
                  <a:off x="1827437" y="3625989"/>
                  <a:ext cx="332142" cy="3804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000" b="1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1" i="1" dirty="0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num>
                          <m:den>
                            <m:r>
                              <a:rPr lang="en-US" sz="1000" b="1" i="1" dirty="0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den>
                        </m:f>
                      </m:oMath>
                    </m:oMathPara>
                  </a14:m>
                  <a:endParaRPr lang="en-US" sz="1000" b="1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AEA7BC8-75D0-4993-8F5C-CB8E33A31C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7437" y="3625989"/>
                  <a:ext cx="332142" cy="38048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EFB59E8-F4B6-4EA8-83C5-839FEC70A3D4}"/>
                </a:ext>
              </a:extLst>
            </p:cNvPr>
            <p:cNvCxnSpPr>
              <a:cxnSpLocks/>
            </p:cNvCxnSpPr>
            <p:nvPr/>
          </p:nvCxnSpPr>
          <p:spPr>
            <a:xfrm>
              <a:off x="2244638" y="3351406"/>
              <a:ext cx="0" cy="15688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CFA0588A-BE6E-467B-8611-DDCD070C1652}"/>
                    </a:ext>
                  </a:extLst>
                </p:cNvPr>
                <p:cNvSpPr txBox="1"/>
                <p:nvPr/>
              </p:nvSpPr>
              <p:spPr>
                <a:xfrm>
                  <a:off x="2064209" y="3625989"/>
                  <a:ext cx="332142" cy="3804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000" b="1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1" i="1" dirty="0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num>
                          <m:den>
                            <m:r>
                              <a:rPr lang="en-US" sz="1000" b="1" i="1" dirty="0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den>
                        </m:f>
                      </m:oMath>
                    </m:oMathPara>
                  </a14:m>
                  <a:endParaRPr lang="en-US" sz="1000" b="1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CFA0588A-BE6E-467B-8611-DDCD070C16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4209" y="3625989"/>
                  <a:ext cx="332142" cy="38048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DB0AC45-58FD-4E4B-A650-19CA55981D58}"/>
                </a:ext>
              </a:extLst>
            </p:cNvPr>
            <p:cNvCxnSpPr>
              <a:cxnSpLocks/>
            </p:cNvCxnSpPr>
            <p:nvPr/>
          </p:nvCxnSpPr>
          <p:spPr>
            <a:xfrm>
              <a:off x="3113709" y="3351406"/>
              <a:ext cx="0" cy="15688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A3C2CADD-9CC2-4F84-8463-92B2B96A09E4}"/>
                    </a:ext>
                  </a:extLst>
                </p:cNvPr>
                <p:cNvSpPr txBox="1"/>
                <p:nvPr/>
              </p:nvSpPr>
              <p:spPr>
                <a:xfrm>
                  <a:off x="2933280" y="3625989"/>
                  <a:ext cx="332142" cy="3804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000" b="1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1" i="1" dirty="0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num>
                          <m:den>
                            <m:r>
                              <a:rPr lang="en-US" sz="1000" b="1" i="1" dirty="0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den>
                        </m:f>
                      </m:oMath>
                    </m:oMathPara>
                  </a14:m>
                  <a:endParaRPr lang="en-US" sz="1000" b="1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A3C2CADD-9CC2-4F84-8463-92B2B96A09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3280" y="3625989"/>
                  <a:ext cx="332142" cy="38048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727ABBA6-181B-4890-A17E-4B62D326F36B}"/>
                    </a:ext>
                  </a:extLst>
                </p:cNvPr>
                <p:cNvSpPr txBox="1"/>
                <p:nvPr/>
              </p:nvSpPr>
              <p:spPr>
                <a:xfrm>
                  <a:off x="3182294" y="3625989"/>
                  <a:ext cx="332142" cy="3804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000" b="1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1" i="1" dirty="0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num>
                          <m:den>
                            <m:r>
                              <a:rPr lang="en-US" sz="1000" b="1" i="1" dirty="0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den>
                        </m:f>
                      </m:oMath>
                    </m:oMathPara>
                  </a14:m>
                  <a:endParaRPr lang="en-US" sz="1000" b="1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727ABBA6-181B-4890-A17E-4B62D326F3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2294" y="3625989"/>
                  <a:ext cx="332142" cy="38048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946F8496-3B68-4084-8159-709AC254E1D7}"/>
                    </a:ext>
                  </a:extLst>
                </p:cNvPr>
                <p:cNvSpPr txBox="1"/>
                <p:nvPr/>
              </p:nvSpPr>
              <p:spPr>
                <a:xfrm>
                  <a:off x="2514989" y="3677048"/>
                  <a:ext cx="33855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dirty="0" smtClean="0">
                            <a:latin typeface="Cambria Math" panose="02040503050406030204" pitchFamily="18" charset="0"/>
                          </a:rPr>
                          <m:t>… </m:t>
                        </m:r>
                      </m:oMath>
                    </m:oMathPara>
                  </a14:m>
                  <a:endParaRPr lang="en-US" sz="1000" b="1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946F8496-3B68-4084-8159-709AC254E1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989" y="3677048"/>
                  <a:ext cx="338554" cy="246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75C98F7-E742-4692-86C1-16D529EADC79}"/>
              </a:ext>
            </a:extLst>
          </p:cNvPr>
          <p:cNvGrpSpPr/>
          <p:nvPr/>
        </p:nvGrpSpPr>
        <p:grpSpPr>
          <a:xfrm>
            <a:off x="7350893" y="3389506"/>
            <a:ext cx="1951454" cy="655072"/>
            <a:chOff x="1562982" y="3351406"/>
            <a:chExt cx="1951454" cy="655072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5E950E6-F9E8-4FC3-84D8-CFF3178A6407}"/>
                </a:ext>
              </a:extLst>
            </p:cNvPr>
            <p:cNvCxnSpPr>
              <a:cxnSpLocks/>
            </p:cNvCxnSpPr>
            <p:nvPr/>
          </p:nvCxnSpPr>
          <p:spPr>
            <a:xfrm>
              <a:off x="1743411" y="3351406"/>
              <a:ext cx="0" cy="15688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B0AA371D-1524-4877-9973-0519D5B65191}"/>
                    </a:ext>
                  </a:extLst>
                </p:cNvPr>
                <p:cNvSpPr txBox="1"/>
                <p:nvPr/>
              </p:nvSpPr>
              <p:spPr>
                <a:xfrm>
                  <a:off x="1562982" y="3625989"/>
                  <a:ext cx="332142" cy="3804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000" b="1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1" i="1" dirty="0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num>
                          <m:den>
                            <m:r>
                              <a:rPr lang="en-US" sz="1000" b="1" i="1" dirty="0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den>
                        </m:f>
                      </m:oMath>
                    </m:oMathPara>
                  </a14:m>
                  <a:endParaRPr lang="en-US" sz="1000" b="1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B0AA371D-1524-4877-9973-0519D5B651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982" y="3625989"/>
                  <a:ext cx="332142" cy="38048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C3F9761-E68C-4968-AB67-C869D5D642F6}"/>
                </a:ext>
              </a:extLst>
            </p:cNvPr>
            <p:cNvCxnSpPr>
              <a:cxnSpLocks/>
            </p:cNvCxnSpPr>
            <p:nvPr/>
          </p:nvCxnSpPr>
          <p:spPr>
            <a:xfrm>
              <a:off x="2007866" y="3351406"/>
              <a:ext cx="0" cy="15688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7D579CFA-15F1-4E41-A935-8A430CB5A897}"/>
                    </a:ext>
                  </a:extLst>
                </p:cNvPr>
                <p:cNvSpPr txBox="1"/>
                <p:nvPr/>
              </p:nvSpPr>
              <p:spPr>
                <a:xfrm>
                  <a:off x="1827437" y="3625989"/>
                  <a:ext cx="332142" cy="3804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000" b="1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1" i="1" dirty="0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num>
                          <m:den>
                            <m:r>
                              <a:rPr lang="en-US" sz="1000" b="1" i="1" dirty="0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den>
                        </m:f>
                      </m:oMath>
                    </m:oMathPara>
                  </a14:m>
                  <a:endParaRPr lang="en-US" sz="1000" b="1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7D579CFA-15F1-4E41-A935-8A430CB5A8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7437" y="3625989"/>
                  <a:ext cx="332142" cy="38048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D6C70A4-2706-4B26-B966-C1D91C85B2FB}"/>
                </a:ext>
              </a:extLst>
            </p:cNvPr>
            <p:cNvCxnSpPr>
              <a:cxnSpLocks/>
            </p:cNvCxnSpPr>
            <p:nvPr/>
          </p:nvCxnSpPr>
          <p:spPr>
            <a:xfrm>
              <a:off x="2244638" y="3351406"/>
              <a:ext cx="0" cy="15688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E042099E-B0D8-4E1C-B387-AF0BB323B47E}"/>
                    </a:ext>
                  </a:extLst>
                </p:cNvPr>
                <p:cNvSpPr txBox="1"/>
                <p:nvPr/>
              </p:nvSpPr>
              <p:spPr>
                <a:xfrm>
                  <a:off x="2064209" y="3625989"/>
                  <a:ext cx="332142" cy="3804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000" b="1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1" i="1" dirty="0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num>
                          <m:den>
                            <m:r>
                              <a:rPr lang="en-US" sz="1000" b="1" i="1" dirty="0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den>
                        </m:f>
                      </m:oMath>
                    </m:oMathPara>
                  </a14:m>
                  <a:endParaRPr lang="en-US" sz="1000" b="1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E042099E-B0D8-4E1C-B387-AF0BB323B4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4209" y="3625989"/>
                  <a:ext cx="332142" cy="38048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FB7B969-40EB-4258-9384-D88208E46BD4}"/>
                </a:ext>
              </a:extLst>
            </p:cNvPr>
            <p:cNvCxnSpPr>
              <a:cxnSpLocks/>
            </p:cNvCxnSpPr>
            <p:nvPr/>
          </p:nvCxnSpPr>
          <p:spPr>
            <a:xfrm>
              <a:off x="3113709" y="3351406"/>
              <a:ext cx="0" cy="15688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9C971F7-6DA6-49C4-B202-F7A108DD4BBC}"/>
                    </a:ext>
                  </a:extLst>
                </p:cNvPr>
                <p:cNvSpPr txBox="1"/>
                <p:nvPr/>
              </p:nvSpPr>
              <p:spPr>
                <a:xfrm>
                  <a:off x="2933280" y="3625989"/>
                  <a:ext cx="332142" cy="3804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000" b="1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1" i="1" dirty="0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num>
                          <m:den>
                            <m:r>
                              <a:rPr lang="en-US" sz="1000" b="1" i="1" dirty="0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den>
                        </m:f>
                      </m:oMath>
                    </m:oMathPara>
                  </a14:m>
                  <a:endParaRPr lang="en-US" sz="1000" b="1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9C971F7-6DA6-49C4-B202-F7A108DD4B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3280" y="3625989"/>
                  <a:ext cx="332142" cy="38048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C6135188-2EEE-444F-8E39-54600E2937C3}"/>
                    </a:ext>
                  </a:extLst>
                </p:cNvPr>
                <p:cNvSpPr txBox="1"/>
                <p:nvPr/>
              </p:nvSpPr>
              <p:spPr>
                <a:xfrm>
                  <a:off x="3182294" y="3625989"/>
                  <a:ext cx="332142" cy="3804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000" b="1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1" i="1" dirty="0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num>
                          <m:den>
                            <m:r>
                              <a:rPr lang="en-US" sz="1000" b="1" i="1" dirty="0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den>
                        </m:f>
                      </m:oMath>
                    </m:oMathPara>
                  </a14:m>
                  <a:endParaRPr lang="en-US" sz="1000" b="1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C6135188-2EEE-444F-8E39-54600E2937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2294" y="3625989"/>
                  <a:ext cx="332142" cy="38048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D1625A1-B5CF-42AF-8851-A1C3F0DACED5}"/>
                    </a:ext>
                  </a:extLst>
                </p:cNvPr>
                <p:cNvSpPr txBox="1"/>
                <p:nvPr/>
              </p:nvSpPr>
              <p:spPr>
                <a:xfrm>
                  <a:off x="2514989" y="3677048"/>
                  <a:ext cx="33855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dirty="0" smtClean="0">
                            <a:latin typeface="Cambria Math" panose="02040503050406030204" pitchFamily="18" charset="0"/>
                          </a:rPr>
                          <m:t>… </m:t>
                        </m:r>
                      </m:oMath>
                    </m:oMathPara>
                  </a14:m>
                  <a:endParaRPr lang="en-US" sz="1000" b="1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D1625A1-B5CF-42AF-8851-A1C3F0DACE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989" y="3677048"/>
                  <a:ext cx="338554" cy="246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13857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258</Words>
  <Application>Microsoft Office PowerPoint</Application>
  <PresentationFormat>Widescreen</PresentationFormat>
  <Paragraphs>121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Diagrams for Financial Mathematics with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 for Financial Mathematics with Python</dc:title>
  <dc:creator>Stephen Fratini</dc:creator>
  <cp:lastModifiedBy>Stephen Fratini</cp:lastModifiedBy>
  <cp:revision>48</cp:revision>
  <dcterms:created xsi:type="dcterms:W3CDTF">2020-05-05T17:24:29Z</dcterms:created>
  <dcterms:modified xsi:type="dcterms:W3CDTF">2020-08-22T16:07:23Z</dcterms:modified>
</cp:coreProperties>
</file>