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57" r:id="rId6"/>
    <p:sldId id="258" r:id="rId7"/>
    <p:sldId id="269" r:id="rId8"/>
    <p:sldId id="259" r:id="rId9"/>
    <p:sldId id="260" r:id="rId10"/>
    <p:sldId id="261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18A73-8685-4E93-81F1-79ADEA0C2A7C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0A3C1-27F4-4749-94D2-16F34E32337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861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69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73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88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85" y="2098550"/>
            <a:ext cx="3501196" cy="2456442"/>
          </a:xfrm>
        </p:spPr>
        <p:txBody>
          <a:bodyPr>
            <a:normAutofit/>
          </a:bodyPr>
          <a:lstStyle/>
          <a:p>
            <a:r>
              <a:rPr lang="pt-PT" b="1" dirty="0" smtClean="0"/>
              <a:t>BOOK SCANNER</a:t>
            </a:r>
            <a:endParaRPr lang="pt-PT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64135" y="3729226"/>
            <a:ext cx="8674100" cy="1322387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A book’s full </a:t>
            </a:r>
            <a:r>
              <a:rPr lang="pt-PT" noProof="1" smtClean="0">
                <a:solidFill>
                  <a:schemeClr val="bg1"/>
                </a:solidFill>
              </a:rPr>
              <a:t>experience</a:t>
            </a:r>
            <a:endParaRPr lang="pt-PT" noProof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9" y="1399583"/>
            <a:ext cx="4464423" cy="38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3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Monetização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Contratos com editoras e bibliotecas</a:t>
            </a:r>
          </a:p>
          <a:p>
            <a:r>
              <a:rPr lang="pt-PT" sz="2400" dirty="0" smtClean="0"/>
              <a:t>Os portugueses compram, em média, 1,3 livros por ano, sendo que em Portugal são comercializados cerca de 11,8 milhões de livros</a:t>
            </a:r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Parceiros Possíveis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33" y="215713"/>
            <a:ext cx="3654236" cy="1827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09" y="1827787"/>
            <a:ext cx="2327605" cy="175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7"/>
          <a:stretch/>
        </p:blipFill>
        <p:spPr>
          <a:xfrm>
            <a:off x="5392835" y="2042831"/>
            <a:ext cx="2196910" cy="1754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45" y="4146808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90" y="4186250"/>
            <a:ext cx="3384875" cy="977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Equipa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9" y="414505"/>
            <a:ext cx="2645440" cy="2664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68" y="414505"/>
            <a:ext cx="2623234" cy="266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7675" y="3150206"/>
            <a:ext cx="205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Jerónimo Mendes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9123517" y="3150206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Francisca Salema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425254" y="6210913"/>
            <a:ext cx="175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Eduardo Sousa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8"/>
          <a:stretch/>
        </p:blipFill>
        <p:spPr>
          <a:xfrm>
            <a:off x="7065083" y="3590366"/>
            <a:ext cx="2479543" cy="2549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Os livros não são interativos o suficiente e, com as novas tecnologias, poderão ser cada vez mais negligenciados </a:t>
            </a:r>
            <a:endParaRPr lang="pt-P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4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4"/>
          <a:stretch/>
        </p:blipFill>
        <p:spPr>
          <a:xfrm>
            <a:off x="726141" y="634523"/>
            <a:ext cx="10408024" cy="5188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941" y="5822576"/>
            <a:ext cx="17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Fonte: </a:t>
            </a:r>
            <a:r>
              <a:rPr lang="pt-PT" i="1" dirty="0" smtClean="0"/>
              <a:t>Eurostat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44401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6" y="1307154"/>
            <a:ext cx="6281738" cy="45419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3"/>
          <a:stretch/>
        </p:blipFill>
        <p:spPr>
          <a:xfrm>
            <a:off x="7170369" y="967856"/>
            <a:ext cx="4636327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o </a:t>
            </a:r>
            <a:r>
              <a:rPr lang="pt-PT" dirty="0"/>
              <a:t>B</a:t>
            </a:r>
            <a:r>
              <a:rPr lang="pt-PT" dirty="0" smtClean="0"/>
              <a:t>ook Scanner?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 O Book Scanner é uma aplicação com o objetivo de dar ao leitor uma experiência mais completa ao fornecer informação adicional e, assim, incentivar a leitura através da tecnologia</a:t>
            </a:r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6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Utilidade da Aplicação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 Tem vários benefícios para os leitores uma vez que ajuda a ter um maior contexto na história, alimenta a imaginação e torna os livros muito mais interessantes</a:t>
            </a:r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1110" y="2491589"/>
            <a:ext cx="5490224" cy="1689390"/>
          </a:xfrm>
        </p:spPr>
        <p:txBody>
          <a:bodyPr>
            <a:normAutofit/>
          </a:bodyPr>
          <a:lstStyle/>
          <a:p>
            <a:r>
              <a:rPr lang="pt-PT" sz="5400" dirty="0" smtClean="0"/>
              <a:t>Plano da Semana</a:t>
            </a:r>
            <a:endParaRPr lang="pt-PT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4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521744"/>
              </p:ext>
            </p:extLst>
          </p:nvPr>
        </p:nvGraphicFramePr>
        <p:xfrm>
          <a:off x="753034" y="753034"/>
          <a:ext cx="10878672" cy="456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822">
                  <a:extLst>
                    <a:ext uri="{9D8B030D-6E8A-4147-A177-3AD203B41FA5}">
                      <a16:colId xmlns:a16="http://schemas.microsoft.com/office/drawing/2014/main" val="3308077024"/>
                    </a:ext>
                  </a:extLst>
                </a:gridCol>
                <a:gridCol w="1850648">
                  <a:extLst>
                    <a:ext uri="{9D8B030D-6E8A-4147-A177-3AD203B41FA5}">
                      <a16:colId xmlns:a16="http://schemas.microsoft.com/office/drawing/2014/main" val="155731773"/>
                    </a:ext>
                  </a:extLst>
                </a:gridCol>
                <a:gridCol w="2175734">
                  <a:extLst>
                    <a:ext uri="{9D8B030D-6E8A-4147-A177-3AD203B41FA5}">
                      <a16:colId xmlns:a16="http://schemas.microsoft.com/office/drawing/2014/main" val="2517777312"/>
                    </a:ext>
                  </a:extLst>
                </a:gridCol>
                <a:gridCol w="2175734">
                  <a:extLst>
                    <a:ext uri="{9D8B030D-6E8A-4147-A177-3AD203B41FA5}">
                      <a16:colId xmlns:a16="http://schemas.microsoft.com/office/drawing/2014/main" val="3406929697"/>
                    </a:ext>
                  </a:extLst>
                </a:gridCol>
                <a:gridCol w="2175734">
                  <a:extLst>
                    <a:ext uri="{9D8B030D-6E8A-4147-A177-3AD203B41FA5}">
                      <a16:colId xmlns:a16="http://schemas.microsoft.com/office/drawing/2014/main" val="1890908057"/>
                    </a:ext>
                  </a:extLst>
                </a:gridCol>
              </a:tblGrid>
              <a:tr h="588252">
                <a:tc>
                  <a:txBody>
                    <a:bodyPr/>
                    <a:lstStyle/>
                    <a:p>
                      <a:r>
                        <a:rPr lang="pt-PT" dirty="0" smtClean="0"/>
                        <a:t>SEGUNDA-FEIRA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TERÇA-FEIRA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QUARTA-FEIRA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QUINTA-FEIRA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SEXTA-FEIRA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05846"/>
                  </a:ext>
                </a:extLst>
              </a:tr>
              <a:tr h="1333370">
                <a:tc>
                  <a:txBody>
                    <a:bodyPr/>
                    <a:lstStyle/>
                    <a:p>
                      <a:r>
                        <a:rPr lang="pt-PT" dirty="0" smtClean="0"/>
                        <a:t>Ideias</a:t>
                      </a:r>
                      <a:r>
                        <a:rPr lang="pt-PT" baseline="0" dirty="0" smtClean="0"/>
                        <a:t> para o projeto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do primeiro código com um cubo 3D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Pesquisa</a:t>
                      </a:r>
                      <a:r>
                        <a:rPr lang="pt-PT" baseline="0" dirty="0" smtClean="0"/>
                        <a:t> de mais material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Código</a:t>
                      </a:r>
                      <a:r>
                        <a:rPr lang="pt-PT" baseline="0" dirty="0" smtClean="0"/>
                        <a:t> com modelo 3D e códigos com botões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Últimos</a:t>
                      </a:r>
                      <a:r>
                        <a:rPr lang="pt-PT" baseline="0" dirty="0" smtClean="0"/>
                        <a:t> detalhes da aplicação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74994"/>
                  </a:ext>
                </a:extLst>
              </a:tr>
              <a:tr h="1506989">
                <a:tc>
                  <a:txBody>
                    <a:bodyPr/>
                    <a:lstStyle/>
                    <a:p>
                      <a:r>
                        <a:rPr lang="pt-PT" dirty="0" smtClean="0"/>
                        <a:t>Decisão e desenvolvimento do projeto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Pesquisa de imagens e outras informações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Mais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markers</a:t>
                      </a:r>
                      <a:r>
                        <a:rPr lang="pt-PT" baseline="0" dirty="0" smtClean="0"/>
                        <a:t> e leitura do livro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Teste da aplicação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Powerpoint</a:t>
                      </a:r>
                      <a:r>
                        <a:rPr lang="pt-PT" dirty="0" smtClean="0"/>
                        <a:t> e apresentação</a:t>
                      </a:r>
                      <a:r>
                        <a:rPr lang="pt-PT" baseline="0" dirty="0" smtClean="0"/>
                        <a:t> final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05237"/>
                  </a:ext>
                </a:extLst>
              </a:tr>
              <a:tr h="1131702">
                <a:tc>
                  <a:txBody>
                    <a:bodyPr/>
                    <a:lstStyle/>
                    <a:p>
                      <a:r>
                        <a:rPr lang="pt-PT" dirty="0" smtClean="0"/>
                        <a:t>Organização das etapas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Novos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markers</a:t>
                      </a:r>
                      <a:r>
                        <a:rPr lang="pt-PT" baseline="0" dirty="0" smtClean="0"/>
                        <a:t> com imagens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Construção</a:t>
                      </a:r>
                      <a:r>
                        <a:rPr lang="pt-PT" baseline="0" dirty="0" smtClean="0"/>
                        <a:t> de scripts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Impressão</a:t>
                      </a:r>
                      <a:r>
                        <a:rPr lang="pt-PT" baseline="0" dirty="0" smtClean="0"/>
                        <a:t> dos </a:t>
                      </a:r>
                      <a:r>
                        <a:rPr lang="pt-PT" baseline="0" dirty="0" err="1" smtClean="0"/>
                        <a:t>markers</a:t>
                      </a:r>
                      <a:r>
                        <a:rPr lang="pt-PT" baseline="0" dirty="0" smtClean="0"/>
                        <a:t> finais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Vídeo</a:t>
                      </a:r>
                      <a:r>
                        <a:rPr lang="pt-PT" baseline="0" dirty="0" smtClean="0"/>
                        <a:t> da aplicação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850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Melhorias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Criação de uma interface e uma biblioteca virtual</a:t>
            </a:r>
          </a:p>
          <a:p>
            <a:r>
              <a:rPr lang="pt-PT" sz="2400" dirty="0" smtClean="0"/>
              <a:t>Integração de outros livros</a:t>
            </a:r>
          </a:p>
          <a:p>
            <a:r>
              <a:rPr lang="pt-PT" sz="2400" dirty="0" smtClean="0"/>
              <a:t>Animação de modelos 3D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34" y="5407477"/>
            <a:ext cx="1492623" cy="1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8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180</TotalTime>
  <Words>236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Rockwell</vt:lpstr>
      <vt:lpstr>Wingdings</vt:lpstr>
      <vt:lpstr>Atlas</vt:lpstr>
      <vt:lpstr>BOOK SCANNER</vt:lpstr>
      <vt:lpstr>O Problema</vt:lpstr>
      <vt:lpstr>PowerPoint Presentation</vt:lpstr>
      <vt:lpstr>PowerPoint Presentation</vt:lpstr>
      <vt:lpstr>O que é o Book Scanner?</vt:lpstr>
      <vt:lpstr>Utilidade da Aplicação</vt:lpstr>
      <vt:lpstr>Plano da Semana</vt:lpstr>
      <vt:lpstr>PowerPoint Presentation</vt:lpstr>
      <vt:lpstr>Melhorias</vt:lpstr>
      <vt:lpstr>Monetização</vt:lpstr>
      <vt:lpstr>Parceiros Possíveis</vt:lpstr>
      <vt:lpstr>A Equipa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SCANNER</dc:title>
  <dc:creator>Participantes  atividades  Universidade Junior 2018</dc:creator>
  <cp:lastModifiedBy>Participantes  atividades  Universidade Junior 2018</cp:lastModifiedBy>
  <cp:revision>17</cp:revision>
  <dcterms:created xsi:type="dcterms:W3CDTF">2018-07-20T08:19:10Z</dcterms:created>
  <dcterms:modified xsi:type="dcterms:W3CDTF">2018-07-20T12:49:19Z</dcterms:modified>
</cp:coreProperties>
</file>