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A7AD-798C-4F38-B865-3F39044E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FFB03-6200-485E-9930-6B1A31F2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D53EE-FB72-464D-B4C0-D652815C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133E5-074C-4728-A2E9-C12EF7C8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F5F5D-8330-4F35-8CC3-A5870F71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5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E8C4-DEA9-4ED4-84CF-FF83013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714E65-1868-4E19-9B7D-8F8DB0642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71832-A379-4B21-B551-1D0CC4D7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3A1C5-F714-4DDE-91E5-188AB2E4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0E94A-5FC7-475B-B4E3-8BD01533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5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80EB52-38E1-43E4-A555-AC5E243DE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154ACA-2261-43A1-B317-9A9BEF10C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9204A-765C-411C-AEBA-B8180FE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7669F-2287-4695-9CE2-B656D2B9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158AF-098E-46B1-A505-C8C3F52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4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F93C7-8079-494B-8A08-55A66E02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14476-6AC4-4BAB-A85A-888AB906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C1610-007C-4F9C-8B92-773B787F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498ED-1C6F-4D13-8B14-B432C238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01520-D981-49DE-ABF2-2EB41E1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9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FA64-AEB9-485C-998E-90544925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D81592-5C4F-4EAE-84F2-6482EE9C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9C4D7-6B87-4F53-875C-0E049A78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8303A-19CA-422F-9BB0-3B990DE9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8CBB5-0954-4B64-86A5-EDBDCD35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8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D3DB4-FB99-4AFD-B16A-97669DBE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534D1-977F-42B1-A01D-44AB4C7A6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0E27D-0714-4E28-A1AE-3E55FA77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660902-0A9C-4B4A-9F20-59ACABE9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B5F00-A432-40C3-A169-56738DD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074F7-210E-42C1-B5E1-E31E3069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6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D75B-B100-4154-B8C8-C94C932F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29C95-89D6-4985-914F-ACD11656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A54B4B-F33B-43B0-BF8E-A02B8E62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833B5C-1549-4FB5-9E2A-D8E058A57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02BC86-5C71-4A21-9A0A-3CC2987F0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E08E89-A192-40C4-8883-A8921CF6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961A98-269C-4931-8546-3A14E0E1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5E2E30-4332-44D6-B71F-DD7DCA0D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5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7296-8534-4B0C-9892-F731F5C0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314700-297A-4FAD-AC8D-E6892FB1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BC0AF9-E1A6-4842-B856-CEADC9C2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2402F-5F74-4873-B59C-42E4EC2C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09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AB9720-6C58-48FF-981A-0E6A306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0718E9-574B-4603-BF8D-9CCE66DC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AAAEEB-8F5D-4B0B-B7C2-E7DA27E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75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21F79-609A-49FD-8D1F-241A4D00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53A0A-4CF1-4CCC-A0C1-0AA0D8F2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DA4FE4-E5E2-436B-A24F-7AA08BB3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A8FF73-146D-4F89-B02E-804D9723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6B99-F011-4B8C-99D5-69FCCE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984D6B-7AED-4830-A6A1-18FA7540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2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3CEE9-E1B8-4532-B617-17853276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9360CE-E001-4CB5-BC77-2B4A5175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7BAC9-9721-493B-83BB-A45CC0FB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50150-8265-4F0A-B30F-6F8AFA0F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ECB94-F303-4D0B-8D72-6878AD8C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4A580-0A1B-48F7-B926-277EEEAE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0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C2B0C4-A415-4F4F-9017-C9594FED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8DC75-823E-4271-9C70-D93550A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3AB7C-3C84-4413-80F9-E0282CB2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7FB8-8F27-40D9-A93D-CD9BD0A2A81A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EF83B-C17C-42F1-AAED-CCD7B2BB6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6F2F7-32E5-46D3-9E7A-1BE4CA7A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3607-0AF0-4669-B5E8-1A012B49E2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71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439FE-BF69-4195-BA36-85F76F0C2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Lalo es gay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0456AF-DECB-408B-8410-563CABEF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Y saba </a:t>
            </a:r>
            <a:r>
              <a:rPr lang="es-MX"/>
              <a:t>tambien</a:t>
            </a:r>
          </a:p>
        </p:txBody>
      </p:sp>
    </p:spTree>
    <p:extLst>
      <p:ext uri="{BB962C8B-B14F-4D97-AF65-F5344CB8AC3E}">
        <p14:creationId xmlns:p14="http://schemas.microsoft.com/office/powerpoint/2010/main" val="1177543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Lalo es gay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Lalo es gay</dc:title>
  <dc:creator>Jeronimo Tapia</dc:creator>
  <cp:lastModifiedBy>Jeronimo Tapia</cp:lastModifiedBy>
  <cp:revision>1</cp:revision>
  <dcterms:created xsi:type="dcterms:W3CDTF">2019-08-30T19:16:35Z</dcterms:created>
  <dcterms:modified xsi:type="dcterms:W3CDTF">2019-08-30T19:17:02Z</dcterms:modified>
</cp:coreProperties>
</file>