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GB" sz="2400"/>
              <a:t> SAHAYA JEROS J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GB" sz="2400" dirty="0"/>
              <a:t> 312202796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GB" sz="2400" dirty="0"/>
              <a:t>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  ST.JOSEPH‘S COLLEGE (ARTS&amp; SCIENCE)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jerosjesu@gmail.com</cp:lastModifiedBy>
  <cp:revision>13</cp:revision>
  <dcterms:created xsi:type="dcterms:W3CDTF">2024-03-29T15:07:22Z</dcterms:created>
  <dcterms:modified xsi:type="dcterms:W3CDTF">2024-10-26T15:49:18Z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