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Press Start 2P" charset="1" panose="00000500000000000000"/>
      <p:regular r:id="rId11"/>
    </p:embeddedFont>
    <p:embeddedFont>
      <p:font typeface="Pixelated" charset="1" panose="000005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jpe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2.png" Type="http://schemas.openxmlformats.org/officeDocument/2006/relationships/image"/><Relationship Id="rId18" Target="../media/image23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24.png" Type="http://schemas.openxmlformats.org/officeDocument/2006/relationships/image"/><Relationship Id="rId18" Target="../media/image25.png" Type="http://schemas.openxmlformats.org/officeDocument/2006/relationships/image"/><Relationship Id="rId19" Target="../media/image26.pn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04321" y="254070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7532" y="-21907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5692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1" y="0"/>
                </a:lnTo>
                <a:lnTo>
                  <a:pt x="6121531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202136" y="1895981"/>
            <a:ext cx="9883727" cy="4582455"/>
          </a:xfrm>
          <a:custGeom>
            <a:avLst/>
            <a:gdLst/>
            <a:ahLst/>
            <a:cxnLst/>
            <a:rect r="r" b="b" t="t" l="l"/>
            <a:pathLst>
              <a:path h="4582455" w="9883727">
                <a:moveTo>
                  <a:pt x="0" y="0"/>
                </a:moveTo>
                <a:lnTo>
                  <a:pt x="9883728" y="0"/>
                </a:lnTo>
                <a:lnTo>
                  <a:pt x="9883728" y="4582455"/>
                </a:lnTo>
                <a:lnTo>
                  <a:pt x="0" y="4582455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614932" y="6988725"/>
            <a:ext cx="5058135" cy="1397885"/>
          </a:xfrm>
          <a:custGeom>
            <a:avLst/>
            <a:gdLst/>
            <a:ahLst/>
            <a:cxnLst/>
            <a:rect r="r" b="b" t="t" l="l"/>
            <a:pathLst>
              <a:path h="1397885" w="5058135">
                <a:moveTo>
                  <a:pt x="0" y="0"/>
                </a:moveTo>
                <a:lnTo>
                  <a:pt x="5058136" y="0"/>
                </a:lnTo>
                <a:lnTo>
                  <a:pt x="5058136" y="1397885"/>
                </a:lnTo>
                <a:lnTo>
                  <a:pt x="0" y="1397885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0353409" y="7764659"/>
            <a:ext cx="592100" cy="957657"/>
          </a:xfrm>
          <a:custGeom>
            <a:avLst/>
            <a:gdLst/>
            <a:ahLst/>
            <a:cxnLst/>
            <a:rect r="r" b="b" t="t" l="l"/>
            <a:pathLst>
              <a:path h="957657" w="592100">
                <a:moveTo>
                  <a:pt x="0" y="0"/>
                </a:moveTo>
                <a:lnTo>
                  <a:pt x="592100" y="0"/>
                </a:lnTo>
                <a:lnTo>
                  <a:pt x="592100" y="957657"/>
                </a:lnTo>
                <a:lnTo>
                  <a:pt x="0" y="957657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146950" y="2489190"/>
            <a:ext cx="8182738" cy="1611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98"/>
              </a:lnSpc>
            </a:pPr>
            <a:r>
              <a:rPr lang="en-US" sz="4641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Welcome to my presentation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420793" y="5137376"/>
            <a:ext cx="9446414" cy="869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2"/>
              </a:lnSpc>
            </a:pPr>
            <a:r>
              <a:rPr lang="en-US" sz="5137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By : Jeronimo  Soto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089465" y="2941318"/>
            <a:ext cx="10221537" cy="5445292"/>
          </a:xfrm>
          <a:custGeom>
            <a:avLst/>
            <a:gdLst/>
            <a:ahLst/>
            <a:cxnLst/>
            <a:rect r="r" b="b" t="t" l="l"/>
            <a:pathLst>
              <a:path h="5445292" w="10221537">
                <a:moveTo>
                  <a:pt x="0" y="0"/>
                </a:moveTo>
                <a:lnTo>
                  <a:pt x="10221538" y="0"/>
                </a:lnTo>
                <a:lnTo>
                  <a:pt x="10221538" y="5445292"/>
                </a:lnTo>
                <a:lnTo>
                  <a:pt x="0" y="54452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713706" y="1004225"/>
            <a:ext cx="14860587" cy="1226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06"/>
              </a:lnSpc>
            </a:pPr>
            <a:r>
              <a:rPr lang="en-US" sz="7147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Who am I?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41580" y="3218590"/>
            <a:ext cx="9517307" cy="47573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32"/>
              </a:lnSpc>
            </a:pPr>
            <a:r>
              <a:rPr lang="en-US" sz="6809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I’m     jeronimo,</a:t>
            </a:r>
          </a:p>
          <a:p>
            <a:pPr algn="ctr">
              <a:lnSpc>
                <a:spcPts val="9532"/>
              </a:lnSpc>
            </a:pPr>
            <a:r>
              <a:rPr lang="en-US" sz="6809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but    i   like people </a:t>
            </a:r>
          </a:p>
          <a:p>
            <a:pPr algn="ctr">
              <a:lnSpc>
                <a:spcPts val="9532"/>
              </a:lnSpc>
            </a:pPr>
            <a:r>
              <a:rPr lang="en-US" sz="6809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to  call   me  soto.</a:t>
            </a:r>
          </a:p>
          <a:p>
            <a:pPr algn="ctr">
              <a:lnSpc>
                <a:spcPts val="9532"/>
              </a:lnSpc>
            </a:pPr>
            <a:r>
              <a:rPr lang="en-US" sz="6809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I   am     17   years   old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713706" y="933450"/>
            <a:ext cx="15312837" cy="1712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6"/>
              </a:lnSpc>
            </a:pPr>
            <a:r>
              <a:rPr lang="en-US" sz="4918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Where I live and with whom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2676287"/>
            <a:ext cx="16580974" cy="2819151"/>
            <a:chOff x="0" y="0"/>
            <a:chExt cx="4367005" cy="7424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367006" cy="742492"/>
            </a:xfrm>
            <a:custGeom>
              <a:avLst/>
              <a:gdLst/>
              <a:ahLst/>
              <a:cxnLst/>
              <a:rect r="r" b="b" t="t" l="l"/>
              <a:pathLst>
                <a:path h="742492" w="4367006">
                  <a:moveTo>
                    <a:pt x="23813" y="0"/>
                  </a:moveTo>
                  <a:lnTo>
                    <a:pt x="4343193" y="0"/>
                  </a:lnTo>
                  <a:cubicBezTo>
                    <a:pt x="4356344" y="0"/>
                    <a:pt x="4367006" y="10661"/>
                    <a:pt x="4367006" y="23813"/>
                  </a:cubicBezTo>
                  <a:lnTo>
                    <a:pt x="4367006" y="718680"/>
                  </a:lnTo>
                  <a:cubicBezTo>
                    <a:pt x="4367006" y="731831"/>
                    <a:pt x="4356344" y="742492"/>
                    <a:pt x="4343193" y="742492"/>
                  </a:cubicBezTo>
                  <a:lnTo>
                    <a:pt x="23813" y="742492"/>
                  </a:lnTo>
                  <a:cubicBezTo>
                    <a:pt x="17497" y="742492"/>
                    <a:pt x="11440" y="739984"/>
                    <a:pt x="6975" y="735518"/>
                  </a:cubicBezTo>
                  <a:cubicBezTo>
                    <a:pt x="2509" y="731052"/>
                    <a:pt x="0" y="724995"/>
                    <a:pt x="0" y="718680"/>
                  </a:cubicBezTo>
                  <a:lnTo>
                    <a:pt x="0" y="23813"/>
                  </a:lnTo>
                  <a:cubicBezTo>
                    <a:pt x="0" y="10661"/>
                    <a:pt x="10661" y="0"/>
                    <a:pt x="23813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4367005" cy="7805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2032065" y="3128076"/>
            <a:ext cx="14194647" cy="1705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6"/>
              </a:lnSpc>
            </a:pPr>
            <a:r>
              <a:rPr lang="en-US" sz="3218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I am from  Colombia, and    i  live   in itagui with </a:t>
            </a:r>
          </a:p>
          <a:p>
            <a:pPr algn="ctr">
              <a:lnSpc>
                <a:spcPts val="4506"/>
              </a:lnSpc>
            </a:pPr>
            <a:r>
              <a:rPr lang="en-US" sz="3218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my mom,  my  dad,  my   two   sisters  and  my  brother.</a:t>
            </a:r>
          </a:p>
          <a:p>
            <a:pPr algn="ctr">
              <a:lnSpc>
                <a:spcPts val="4506"/>
              </a:lnSpc>
            </a:pPr>
            <a:r>
              <a:rPr lang="en-US" sz="3218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I  have  another  sister  but   she   lives   in   Spain.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07937" y="-877552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032065" y="-29349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2032065" y="-1624284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0" y="0"/>
                </a:lnTo>
                <a:lnTo>
                  <a:pt x="6121530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875851" y="2646642"/>
            <a:ext cx="4512193" cy="4606159"/>
            <a:chOff x="0" y="0"/>
            <a:chExt cx="622046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2204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220460">
                  <a:moveTo>
                    <a:pt x="6090920" y="2592070"/>
                  </a:moveTo>
                  <a:lnTo>
                    <a:pt x="6090920" y="2203450"/>
                  </a:lnTo>
                  <a:lnTo>
                    <a:pt x="5961380" y="2203450"/>
                  </a:lnTo>
                  <a:lnTo>
                    <a:pt x="5961380" y="1944370"/>
                  </a:lnTo>
                  <a:lnTo>
                    <a:pt x="5831840" y="1944370"/>
                  </a:lnTo>
                  <a:lnTo>
                    <a:pt x="5831840" y="1685290"/>
                  </a:lnTo>
                  <a:lnTo>
                    <a:pt x="5702300" y="1685290"/>
                  </a:lnTo>
                  <a:lnTo>
                    <a:pt x="5702300" y="1424940"/>
                  </a:lnTo>
                  <a:lnTo>
                    <a:pt x="5572760" y="1424940"/>
                  </a:lnTo>
                  <a:lnTo>
                    <a:pt x="5572760" y="1295400"/>
                  </a:lnTo>
                  <a:lnTo>
                    <a:pt x="5443220" y="1295400"/>
                  </a:lnTo>
                  <a:lnTo>
                    <a:pt x="5443220" y="1165860"/>
                  </a:lnTo>
                  <a:lnTo>
                    <a:pt x="5313680" y="1165860"/>
                  </a:lnTo>
                  <a:lnTo>
                    <a:pt x="5313680" y="1036320"/>
                  </a:lnTo>
                  <a:lnTo>
                    <a:pt x="5184140" y="1036320"/>
                  </a:lnTo>
                  <a:lnTo>
                    <a:pt x="5184140" y="906780"/>
                  </a:lnTo>
                  <a:lnTo>
                    <a:pt x="5054600" y="906780"/>
                  </a:lnTo>
                  <a:lnTo>
                    <a:pt x="5054600" y="777240"/>
                  </a:lnTo>
                  <a:lnTo>
                    <a:pt x="4925060" y="777240"/>
                  </a:lnTo>
                  <a:lnTo>
                    <a:pt x="4925060" y="647700"/>
                  </a:lnTo>
                  <a:lnTo>
                    <a:pt x="4795520" y="647700"/>
                  </a:lnTo>
                  <a:lnTo>
                    <a:pt x="4795520" y="518160"/>
                  </a:lnTo>
                  <a:lnTo>
                    <a:pt x="4535170" y="518160"/>
                  </a:lnTo>
                  <a:lnTo>
                    <a:pt x="4535170" y="388620"/>
                  </a:lnTo>
                  <a:lnTo>
                    <a:pt x="4276090" y="388620"/>
                  </a:lnTo>
                  <a:lnTo>
                    <a:pt x="4276090" y="259080"/>
                  </a:lnTo>
                  <a:lnTo>
                    <a:pt x="4017010" y="259080"/>
                  </a:lnTo>
                  <a:lnTo>
                    <a:pt x="4017010" y="129540"/>
                  </a:lnTo>
                  <a:lnTo>
                    <a:pt x="3628390" y="129540"/>
                  </a:lnTo>
                  <a:lnTo>
                    <a:pt x="3628390" y="0"/>
                  </a:lnTo>
                  <a:lnTo>
                    <a:pt x="2592070" y="0"/>
                  </a:lnTo>
                  <a:lnTo>
                    <a:pt x="2592070" y="129540"/>
                  </a:lnTo>
                  <a:lnTo>
                    <a:pt x="2203450" y="129540"/>
                  </a:lnTo>
                  <a:lnTo>
                    <a:pt x="2203450" y="259080"/>
                  </a:lnTo>
                  <a:lnTo>
                    <a:pt x="1944370" y="259080"/>
                  </a:lnTo>
                  <a:lnTo>
                    <a:pt x="1944370" y="388620"/>
                  </a:lnTo>
                  <a:lnTo>
                    <a:pt x="1685290" y="388620"/>
                  </a:lnTo>
                  <a:lnTo>
                    <a:pt x="1685290" y="518160"/>
                  </a:lnTo>
                  <a:lnTo>
                    <a:pt x="1424940" y="518160"/>
                  </a:lnTo>
                  <a:lnTo>
                    <a:pt x="1424940" y="647700"/>
                  </a:lnTo>
                  <a:lnTo>
                    <a:pt x="1295400" y="647700"/>
                  </a:lnTo>
                  <a:lnTo>
                    <a:pt x="1295400" y="777240"/>
                  </a:lnTo>
                  <a:lnTo>
                    <a:pt x="1165860" y="777240"/>
                  </a:lnTo>
                  <a:lnTo>
                    <a:pt x="1165860" y="906780"/>
                  </a:lnTo>
                  <a:lnTo>
                    <a:pt x="1036320" y="906780"/>
                  </a:lnTo>
                  <a:lnTo>
                    <a:pt x="1036320" y="1036320"/>
                  </a:lnTo>
                  <a:lnTo>
                    <a:pt x="906780" y="1036320"/>
                  </a:lnTo>
                  <a:lnTo>
                    <a:pt x="906780" y="1165860"/>
                  </a:lnTo>
                  <a:lnTo>
                    <a:pt x="777240" y="1165860"/>
                  </a:lnTo>
                  <a:lnTo>
                    <a:pt x="777240" y="1295400"/>
                  </a:lnTo>
                  <a:lnTo>
                    <a:pt x="647700" y="1295400"/>
                  </a:lnTo>
                  <a:lnTo>
                    <a:pt x="647700" y="1424940"/>
                  </a:lnTo>
                  <a:lnTo>
                    <a:pt x="518160" y="1424940"/>
                  </a:lnTo>
                  <a:lnTo>
                    <a:pt x="518160" y="1685290"/>
                  </a:lnTo>
                  <a:lnTo>
                    <a:pt x="388620" y="1685290"/>
                  </a:lnTo>
                  <a:lnTo>
                    <a:pt x="388620" y="1944370"/>
                  </a:lnTo>
                  <a:lnTo>
                    <a:pt x="259080" y="1944370"/>
                  </a:lnTo>
                  <a:lnTo>
                    <a:pt x="259080" y="2203450"/>
                  </a:lnTo>
                  <a:lnTo>
                    <a:pt x="129540" y="2203450"/>
                  </a:lnTo>
                  <a:lnTo>
                    <a:pt x="129540" y="2592070"/>
                  </a:lnTo>
                  <a:lnTo>
                    <a:pt x="0" y="2592070"/>
                  </a:lnTo>
                  <a:lnTo>
                    <a:pt x="0" y="3757930"/>
                  </a:lnTo>
                  <a:lnTo>
                    <a:pt x="129540" y="3757930"/>
                  </a:lnTo>
                  <a:lnTo>
                    <a:pt x="129540" y="4146550"/>
                  </a:lnTo>
                  <a:lnTo>
                    <a:pt x="259080" y="4146550"/>
                  </a:lnTo>
                  <a:lnTo>
                    <a:pt x="259080" y="4405630"/>
                  </a:lnTo>
                  <a:lnTo>
                    <a:pt x="388620" y="4405630"/>
                  </a:lnTo>
                  <a:lnTo>
                    <a:pt x="388620" y="4664710"/>
                  </a:lnTo>
                  <a:lnTo>
                    <a:pt x="518160" y="4664710"/>
                  </a:lnTo>
                  <a:lnTo>
                    <a:pt x="518160" y="4925060"/>
                  </a:lnTo>
                  <a:lnTo>
                    <a:pt x="647700" y="4925060"/>
                  </a:lnTo>
                  <a:lnTo>
                    <a:pt x="647700" y="5054600"/>
                  </a:lnTo>
                  <a:lnTo>
                    <a:pt x="777240" y="5054600"/>
                  </a:lnTo>
                  <a:lnTo>
                    <a:pt x="777240" y="5184140"/>
                  </a:lnTo>
                  <a:lnTo>
                    <a:pt x="906780" y="5184140"/>
                  </a:lnTo>
                  <a:lnTo>
                    <a:pt x="906780" y="5313680"/>
                  </a:lnTo>
                  <a:lnTo>
                    <a:pt x="1036320" y="5313680"/>
                  </a:lnTo>
                  <a:lnTo>
                    <a:pt x="1036320" y="5443220"/>
                  </a:lnTo>
                  <a:lnTo>
                    <a:pt x="1165860" y="5443220"/>
                  </a:lnTo>
                  <a:lnTo>
                    <a:pt x="1165860" y="5572760"/>
                  </a:lnTo>
                  <a:lnTo>
                    <a:pt x="1295400" y="5572760"/>
                  </a:lnTo>
                  <a:lnTo>
                    <a:pt x="1295400" y="5702300"/>
                  </a:lnTo>
                  <a:lnTo>
                    <a:pt x="1424940" y="5702300"/>
                  </a:lnTo>
                  <a:lnTo>
                    <a:pt x="1424940" y="5831840"/>
                  </a:lnTo>
                  <a:lnTo>
                    <a:pt x="1685290" y="5831840"/>
                  </a:lnTo>
                  <a:lnTo>
                    <a:pt x="1685290" y="5961380"/>
                  </a:lnTo>
                  <a:lnTo>
                    <a:pt x="1944370" y="5961380"/>
                  </a:lnTo>
                  <a:lnTo>
                    <a:pt x="1944370" y="6090920"/>
                  </a:lnTo>
                  <a:lnTo>
                    <a:pt x="2203450" y="6090920"/>
                  </a:lnTo>
                  <a:lnTo>
                    <a:pt x="2203450" y="6220460"/>
                  </a:lnTo>
                  <a:lnTo>
                    <a:pt x="2592070" y="6220460"/>
                  </a:lnTo>
                  <a:lnTo>
                    <a:pt x="2592070" y="6350000"/>
                  </a:lnTo>
                  <a:lnTo>
                    <a:pt x="3628390" y="6350000"/>
                  </a:lnTo>
                  <a:lnTo>
                    <a:pt x="3628390" y="6220460"/>
                  </a:lnTo>
                  <a:lnTo>
                    <a:pt x="4017010" y="6220460"/>
                  </a:lnTo>
                  <a:lnTo>
                    <a:pt x="4017010" y="6090920"/>
                  </a:lnTo>
                  <a:lnTo>
                    <a:pt x="4276090" y="6090920"/>
                  </a:lnTo>
                  <a:lnTo>
                    <a:pt x="4276090" y="5961380"/>
                  </a:lnTo>
                  <a:lnTo>
                    <a:pt x="4535170" y="5961380"/>
                  </a:lnTo>
                  <a:lnTo>
                    <a:pt x="4535170" y="5831840"/>
                  </a:lnTo>
                  <a:lnTo>
                    <a:pt x="4795520" y="5831840"/>
                  </a:lnTo>
                  <a:lnTo>
                    <a:pt x="4795520" y="5702300"/>
                  </a:lnTo>
                  <a:lnTo>
                    <a:pt x="4925060" y="5702300"/>
                  </a:lnTo>
                  <a:lnTo>
                    <a:pt x="4925060" y="5572760"/>
                  </a:lnTo>
                  <a:lnTo>
                    <a:pt x="5054600" y="5572760"/>
                  </a:lnTo>
                  <a:lnTo>
                    <a:pt x="5054600" y="5443220"/>
                  </a:lnTo>
                  <a:lnTo>
                    <a:pt x="5184140" y="5443220"/>
                  </a:lnTo>
                  <a:lnTo>
                    <a:pt x="5184140" y="5313680"/>
                  </a:lnTo>
                  <a:lnTo>
                    <a:pt x="5313680" y="5313680"/>
                  </a:lnTo>
                  <a:lnTo>
                    <a:pt x="5313680" y="5184140"/>
                  </a:lnTo>
                  <a:lnTo>
                    <a:pt x="5443220" y="5184140"/>
                  </a:lnTo>
                  <a:lnTo>
                    <a:pt x="5443220" y="5054600"/>
                  </a:lnTo>
                  <a:lnTo>
                    <a:pt x="5572760" y="5054600"/>
                  </a:lnTo>
                  <a:lnTo>
                    <a:pt x="5572760" y="4925060"/>
                  </a:lnTo>
                  <a:lnTo>
                    <a:pt x="5702300" y="4925060"/>
                  </a:lnTo>
                  <a:lnTo>
                    <a:pt x="5702300" y="4664710"/>
                  </a:lnTo>
                  <a:lnTo>
                    <a:pt x="5831840" y="4664710"/>
                  </a:lnTo>
                  <a:lnTo>
                    <a:pt x="5831840" y="4405630"/>
                  </a:lnTo>
                  <a:lnTo>
                    <a:pt x="5961380" y="4405630"/>
                  </a:lnTo>
                  <a:lnTo>
                    <a:pt x="5961380" y="4146550"/>
                  </a:lnTo>
                  <a:lnTo>
                    <a:pt x="6090920" y="4146550"/>
                  </a:lnTo>
                  <a:lnTo>
                    <a:pt x="6090920" y="3757930"/>
                  </a:lnTo>
                  <a:lnTo>
                    <a:pt x="6220460" y="3757930"/>
                  </a:lnTo>
                  <a:lnTo>
                    <a:pt x="6220460" y="2592070"/>
                  </a:lnTo>
                  <a:close/>
                </a:path>
              </a:pathLst>
            </a:custGeom>
            <a:blipFill>
              <a:blip r:embed="rId17"/>
              <a:stretch>
                <a:fillRect l="-12540" t="0" r="-1254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672" y="2840421"/>
            <a:ext cx="4512193" cy="4606159"/>
            <a:chOff x="0" y="0"/>
            <a:chExt cx="622046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2204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220460">
                  <a:moveTo>
                    <a:pt x="6090920" y="2592070"/>
                  </a:moveTo>
                  <a:lnTo>
                    <a:pt x="6090920" y="2203450"/>
                  </a:lnTo>
                  <a:lnTo>
                    <a:pt x="5961380" y="2203450"/>
                  </a:lnTo>
                  <a:lnTo>
                    <a:pt x="5961380" y="1944370"/>
                  </a:lnTo>
                  <a:lnTo>
                    <a:pt x="5831840" y="1944370"/>
                  </a:lnTo>
                  <a:lnTo>
                    <a:pt x="5831840" y="1685290"/>
                  </a:lnTo>
                  <a:lnTo>
                    <a:pt x="5702300" y="1685290"/>
                  </a:lnTo>
                  <a:lnTo>
                    <a:pt x="5702300" y="1424940"/>
                  </a:lnTo>
                  <a:lnTo>
                    <a:pt x="5572760" y="1424940"/>
                  </a:lnTo>
                  <a:lnTo>
                    <a:pt x="5572760" y="1295400"/>
                  </a:lnTo>
                  <a:lnTo>
                    <a:pt x="5443220" y="1295400"/>
                  </a:lnTo>
                  <a:lnTo>
                    <a:pt x="5443220" y="1165860"/>
                  </a:lnTo>
                  <a:lnTo>
                    <a:pt x="5313680" y="1165860"/>
                  </a:lnTo>
                  <a:lnTo>
                    <a:pt x="5313680" y="1036320"/>
                  </a:lnTo>
                  <a:lnTo>
                    <a:pt x="5184140" y="1036320"/>
                  </a:lnTo>
                  <a:lnTo>
                    <a:pt x="5184140" y="906780"/>
                  </a:lnTo>
                  <a:lnTo>
                    <a:pt x="5054600" y="906780"/>
                  </a:lnTo>
                  <a:lnTo>
                    <a:pt x="5054600" y="777240"/>
                  </a:lnTo>
                  <a:lnTo>
                    <a:pt x="4925060" y="777240"/>
                  </a:lnTo>
                  <a:lnTo>
                    <a:pt x="4925060" y="647700"/>
                  </a:lnTo>
                  <a:lnTo>
                    <a:pt x="4795520" y="647700"/>
                  </a:lnTo>
                  <a:lnTo>
                    <a:pt x="4795520" y="518160"/>
                  </a:lnTo>
                  <a:lnTo>
                    <a:pt x="4535170" y="518160"/>
                  </a:lnTo>
                  <a:lnTo>
                    <a:pt x="4535170" y="388620"/>
                  </a:lnTo>
                  <a:lnTo>
                    <a:pt x="4276090" y="388620"/>
                  </a:lnTo>
                  <a:lnTo>
                    <a:pt x="4276090" y="259080"/>
                  </a:lnTo>
                  <a:lnTo>
                    <a:pt x="4017010" y="259080"/>
                  </a:lnTo>
                  <a:lnTo>
                    <a:pt x="4017010" y="129540"/>
                  </a:lnTo>
                  <a:lnTo>
                    <a:pt x="3628390" y="129540"/>
                  </a:lnTo>
                  <a:lnTo>
                    <a:pt x="3628390" y="0"/>
                  </a:lnTo>
                  <a:lnTo>
                    <a:pt x="2592070" y="0"/>
                  </a:lnTo>
                  <a:lnTo>
                    <a:pt x="2592070" y="129540"/>
                  </a:lnTo>
                  <a:lnTo>
                    <a:pt x="2203450" y="129540"/>
                  </a:lnTo>
                  <a:lnTo>
                    <a:pt x="2203450" y="259080"/>
                  </a:lnTo>
                  <a:lnTo>
                    <a:pt x="1944370" y="259080"/>
                  </a:lnTo>
                  <a:lnTo>
                    <a:pt x="1944370" y="388620"/>
                  </a:lnTo>
                  <a:lnTo>
                    <a:pt x="1685290" y="388620"/>
                  </a:lnTo>
                  <a:lnTo>
                    <a:pt x="1685290" y="518160"/>
                  </a:lnTo>
                  <a:lnTo>
                    <a:pt x="1424940" y="518160"/>
                  </a:lnTo>
                  <a:lnTo>
                    <a:pt x="1424940" y="647700"/>
                  </a:lnTo>
                  <a:lnTo>
                    <a:pt x="1295400" y="647700"/>
                  </a:lnTo>
                  <a:lnTo>
                    <a:pt x="1295400" y="777240"/>
                  </a:lnTo>
                  <a:lnTo>
                    <a:pt x="1165860" y="777240"/>
                  </a:lnTo>
                  <a:lnTo>
                    <a:pt x="1165860" y="906780"/>
                  </a:lnTo>
                  <a:lnTo>
                    <a:pt x="1036320" y="906780"/>
                  </a:lnTo>
                  <a:lnTo>
                    <a:pt x="1036320" y="1036320"/>
                  </a:lnTo>
                  <a:lnTo>
                    <a:pt x="906780" y="1036320"/>
                  </a:lnTo>
                  <a:lnTo>
                    <a:pt x="906780" y="1165860"/>
                  </a:lnTo>
                  <a:lnTo>
                    <a:pt x="777240" y="1165860"/>
                  </a:lnTo>
                  <a:lnTo>
                    <a:pt x="777240" y="1295400"/>
                  </a:lnTo>
                  <a:lnTo>
                    <a:pt x="647700" y="1295400"/>
                  </a:lnTo>
                  <a:lnTo>
                    <a:pt x="647700" y="1424940"/>
                  </a:lnTo>
                  <a:lnTo>
                    <a:pt x="518160" y="1424940"/>
                  </a:lnTo>
                  <a:lnTo>
                    <a:pt x="518160" y="1685290"/>
                  </a:lnTo>
                  <a:lnTo>
                    <a:pt x="388620" y="1685290"/>
                  </a:lnTo>
                  <a:lnTo>
                    <a:pt x="388620" y="1944370"/>
                  </a:lnTo>
                  <a:lnTo>
                    <a:pt x="259080" y="1944370"/>
                  </a:lnTo>
                  <a:lnTo>
                    <a:pt x="259080" y="2203450"/>
                  </a:lnTo>
                  <a:lnTo>
                    <a:pt x="129540" y="2203450"/>
                  </a:lnTo>
                  <a:lnTo>
                    <a:pt x="129540" y="2592070"/>
                  </a:lnTo>
                  <a:lnTo>
                    <a:pt x="0" y="2592070"/>
                  </a:lnTo>
                  <a:lnTo>
                    <a:pt x="0" y="3757930"/>
                  </a:lnTo>
                  <a:lnTo>
                    <a:pt x="129540" y="3757930"/>
                  </a:lnTo>
                  <a:lnTo>
                    <a:pt x="129540" y="4146550"/>
                  </a:lnTo>
                  <a:lnTo>
                    <a:pt x="259080" y="4146550"/>
                  </a:lnTo>
                  <a:lnTo>
                    <a:pt x="259080" y="4405630"/>
                  </a:lnTo>
                  <a:lnTo>
                    <a:pt x="388620" y="4405630"/>
                  </a:lnTo>
                  <a:lnTo>
                    <a:pt x="388620" y="4664710"/>
                  </a:lnTo>
                  <a:lnTo>
                    <a:pt x="518160" y="4664710"/>
                  </a:lnTo>
                  <a:lnTo>
                    <a:pt x="518160" y="4925060"/>
                  </a:lnTo>
                  <a:lnTo>
                    <a:pt x="647700" y="4925060"/>
                  </a:lnTo>
                  <a:lnTo>
                    <a:pt x="647700" y="5054600"/>
                  </a:lnTo>
                  <a:lnTo>
                    <a:pt x="777240" y="5054600"/>
                  </a:lnTo>
                  <a:lnTo>
                    <a:pt x="777240" y="5184140"/>
                  </a:lnTo>
                  <a:lnTo>
                    <a:pt x="906780" y="5184140"/>
                  </a:lnTo>
                  <a:lnTo>
                    <a:pt x="906780" y="5313680"/>
                  </a:lnTo>
                  <a:lnTo>
                    <a:pt x="1036320" y="5313680"/>
                  </a:lnTo>
                  <a:lnTo>
                    <a:pt x="1036320" y="5443220"/>
                  </a:lnTo>
                  <a:lnTo>
                    <a:pt x="1165860" y="5443220"/>
                  </a:lnTo>
                  <a:lnTo>
                    <a:pt x="1165860" y="5572760"/>
                  </a:lnTo>
                  <a:lnTo>
                    <a:pt x="1295400" y="5572760"/>
                  </a:lnTo>
                  <a:lnTo>
                    <a:pt x="1295400" y="5702300"/>
                  </a:lnTo>
                  <a:lnTo>
                    <a:pt x="1424940" y="5702300"/>
                  </a:lnTo>
                  <a:lnTo>
                    <a:pt x="1424940" y="5831840"/>
                  </a:lnTo>
                  <a:lnTo>
                    <a:pt x="1685290" y="5831840"/>
                  </a:lnTo>
                  <a:lnTo>
                    <a:pt x="1685290" y="5961380"/>
                  </a:lnTo>
                  <a:lnTo>
                    <a:pt x="1944370" y="5961380"/>
                  </a:lnTo>
                  <a:lnTo>
                    <a:pt x="1944370" y="6090920"/>
                  </a:lnTo>
                  <a:lnTo>
                    <a:pt x="2203450" y="6090920"/>
                  </a:lnTo>
                  <a:lnTo>
                    <a:pt x="2203450" y="6220460"/>
                  </a:lnTo>
                  <a:lnTo>
                    <a:pt x="2592070" y="6220460"/>
                  </a:lnTo>
                  <a:lnTo>
                    <a:pt x="2592070" y="6350000"/>
                  </a:lnTo>
                  <a:lnTo>
                    <a:pt x="3628390" y="6350000"/>
                  </a:lnTo>
                  <a:lnTo>
                    <a:pt x="3628390" y="6220460"/>
                  </a:lnTo>
                  <a:lnTo>
                    <a:pt x="4017010" y="6220460"/>
                  </a:lnTo>
                  <a:lnTo>
                    <a:pt x="4017010" y="6090920"/>
                  </a:lnTo>
                  <a:lnTo>
                    <a:pt x="4276090" y="6090920"/>
                  </a:lnTo>
                  <a:lnTo>
                    <a:pt x="4276090" y="5961380"/>
                  </a:lnTo>
                  <a:lnTo>
                    <a:pt x="4535170" y="5961380"/>
                  </a:lnTo>
                  <a:lnTo>
                    <a:pt x="4535170" y="5831840"/>
                  </a:lnTo>
                  <a:lnTo>
                    <a:pt x="4795520" y="5831840"/>
                  </a:lnTo>
                  <a:lnTo>
                    <a:pt x="4795520" y="5702300"/>
                  </a:lnTo>
                  <a:lnTo>
                    <a:pt x="4925060" y="5702300"/>
                  </a:lnTo>
                  <a:lnTo>
                    <a:pt x="4925060" y="5572760"/>
                  </a:lnTo>
                  <a:lnTo>
                    <a:pt x="5054600" y="5572760"/>
                  </a:lnTo>
                  <a:lnTo>
                    <a:pt x="5054600" y="5443220"/>
                  </a:lnTo>
                  <a:lnTo>
                    <a:pt x="5184140" y="5443220"/>
                  </a:lnTo>
                  <a:lnTo>
                    <a:pt x="5184140" y="5313680"/>
                  </a:lnTo>
                  <a:lnTo>
                    <a:pt x="5313680" y="5313680"/>
                  </a:lnTo>
                  <a:lnTo>
                    <a:pt x="5313680" y="5184140"/>
                  </a:lnTo>
                  <a:lnTo>
                    <a:pt x="5443220" y="5184140"/>
                  </a:lnTo>
                  <a:lnTo>
                    <a:pt x="5443220" y="5054600"/>
                  </a:lnTo>
                  <a:lnTo>
                    <a:pt x="5572760" y="5054600"/>
                  </a:lnTo>
                  <a:lnTo>
                    <a:pt x="5572760" y="4925060"/>
                  </a:lnTo>
                  <a:lnTo>
                    <a:pt x="5702300" y="4925060"/>
                  </a:lnTo>
                  <a:lnTo>
                    <a:pt x="5702300" y="4664710"/>
                  </a:lnTo>
                  <a:lnTo>
                    <a:pt x="5831840" y="4664710"/>
                  </a:lnTo>
                  <a:lnTo>
                    <a:pt x="5831840" y="4405630"/>
                  </a:lnTo>
                  <a:lnTo>
                    <a:pt x="5961380" y="4405630"/>
                  </a:lnTo>
                  <a:lnTo>
                    <a:pt x="5961380" y="4146550"/>
                  </a:lnTo>
                  <a:lnTo>
                    <a:pt x="6090920" y="4146550"/>
                  </a:lnTo>
                  <a:lnTo>
                    <a:pt x="6090920" y="3757930"/>
                  </a:lnTo>
                  <a:lnTo>
                    <a:pt x="6220460" y="3757930"/>
                  </a:lnTo>
                  <a:lnTo>
                    <a:pt x="6220460" y="259207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2143047" y="2840421"/>
            <a:ext cx="4512193" cy="4606159"/>
            <a:chOff x="0" y="0"/>
            <a:chExt cx="622046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2204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220460">
                  <a:moveTo>
                    <a:pt x="6090920" y="2592070"/>
                  </a:moveTo>
                  <a:lnTo>
                    <a:pt x="6090920" y="2203450"/>
                  </a:lnTo>
                  <a:lnTo>
                    <a:pt x="5961380" y="2203450"/>
                  </a:lnTo>
                  <a:lnTo>
                    <a:pt x="5961380" y="1944370"/>
                  </a:lnTo>
                  <a:lnTo>
                    <a:pt x="5831840" y="1944370"/>
                  </a:lnTo>
                  <a:lnTo>
                    <a:pt x="5831840" y="1685290"/>
                  </a:lnTo>
                  <a:lnTo>
                    <a:pt x="5702300" y="1685290"/>
                  </a:lnTo>
                  <a:lnTo>
                    <a:pt x="5702300" y="1424940"/>
                  </a:lnTo>
                  <a:lnTo>
                    <a:pt x="5572760" y="1424940"/>
                  </a:lnTo>
                  <a:lnTo>
                    <a:pt x="5572760" y="1295400"/>
                  </a:lnTo>
                  <a:lnTo>
                    <a:pt x="5443220" y="1295400"/>
                  </a:lnTo>
                  <a:lnTo>
                    <a:pt x="5443220" y="1165860"/>
                  </a:lnTo>
                  <a:lnTo>
                    <a:pt x="5313680" y="1165860"/>
                  </a:lnTo>
                  <a:lnTo>
                    <a:pt x="5313680" y="1036320"/>
                  </a:lnTo>
                  <a:lnTo>
                    <a:pt x="5184140" y="1036320"/>
                  </a:lnTo>
                  <a:lnTo>
                    <a:pt x="5184140" y="906780"/>
                  </a:lnTo>
                  <a:lnTo>
                    <a:pt x="5054600" y="906780"/>
                  </a:lnTo>
                  <a:lnTo>
                    <a:pt x="5054600" y="777240"/>
                  </a:lnTo>
                  <a:lnTo>
                    <a:pt x="4925060" y="777240"/>
                  </a:lnTo>
                  <a:lnTo>
                    <a:pt x="4925060" y="647700"/>
                  </a:lnTo>
                  <a:lnTo>
                    <a:pt x="4795520" y="647700"/>
                  </a:lnTo>
                  <a:lnTo>
                    <a:pt x="4795520" y="518160"/>
                  </a:lnTo>
                  <a:lnTo>
                    <a:pt x="4535170" y="518160"/>
                  </a:lnTo>
                  <a:lnTo>
                    <a:pt x="4535170" y="388620"/>
                  </a:lnTo>
                  <a:lnTo>
                    <a:pt x="4276090" y="388620"/>
                  </a:lnTo>
                  <a:lnTo>
                    <a:pt x="4276090" y="259080"/>
                  </a:lnTo>
                  <a:lnTo>
                    <a:pt x="4017010" y="259080"/>
                  </a:lnTo>
                  <a:lnTo>
                    <a:pt x="4017010" y="129540"/>
                  </a:lnTo>
                  <a:lnTo>
                    <a:pt x="3628390" y="129540"/>
                  </a:lnTo>
                  <a:lnTo>
                    <a:pt x="3628390" y="0"/>
                  </a:lnTo>
                  <a:lnTo>
                    <a:pt x="2592070" y="0"/>
                  </a:lnTo>
                  <a:lnTo>
                    <a:pt x="2592070" y="129540"/>
                  </a:lnTo>
                  <a:lnTo>
                    <a:pt x="2203450" y="129540"/>
                  </a:lnTo>
                  <a:lnTo>
                    <a:pt x="2203450" y="259080"/>
                  </a:lnTo>
                  <a:lnTo>
                    <a:pt x="1944370" y="259080"/>
                  </a:lnTo>
                  <a:lnTo>
                    <a:pt x="1944370" y="388620"/>
                  </a:lnTo>
                  <a:lnTo>
                    <a:pt x="1685290" y="388620"/>
                  </a:lnTo>
                  <a:lnTo>
                    <a:pt x="1685290" y="518160"/>
                  </a:lnTo>
                  <a:lnTo>
                    <a:pt x="1424940" y="518160"/>
                  </a:lnTo>
                  <a:lnTo>
                    <a:pt x="1424940" y="647700"/>
                  </a:lnTo>
                  <a:lnTo>
                    <a:pt x="1295400" y="647700"/>
                  </a:lnTo>
                  <a:lnTo>
                    <a:pt x="1295400" y="777240"/>
                  </a:lnTo>
                  <a:lnTo>
                    <a:pt x="1165860" y="777240"/>
                  </a:lnTo>
                  <a:lnTo>
                    <a:pt x="1165860" y="906780"/>
                  </a:lnTo>
                  <a:lnTo>
                    <a:pt x="1036320" y="906780"/>
                  </a:lnTo>
                  <a:lnTo>
                    <a:pt x="1036320" y="1036320"/>
                  </a:lnTo>
                  <a:lnTo>
                    <a:pt x="906780" y="1036320"/>
                  </a:lnTo>
                  <a:lnTo>
                    <a:pt x="906780" y="1165860"/>
                  </a:lnTo>
                  <a:lnTo>
                    <a:pt x="777240" y="1165860"/>
                  </a:lnTo>
                  <a:lnTo>
                    <a:pt x="777240" y="1295400"/>
                  </a:lnTo>
                  <a:lnTo>
                    <a:pt x="647700" y="1295400"/>
                  </a:lnTo>
                  <a:lnTo>
                    <a:pt x="647700" y="1424940"/>
                  </a:lnTo>
                  <a:lnTo>
                    <a:pt x="518160" y="1424940"/>
                  </a:lnTo>
                  <a:lnTo>
                    <a:pt x="518160" y="1685290"/>
                  </a:lnTo>
                  <a:lnTo>
                    <a:pt x="388620" y="1685290"/>
                  </a:lnTo>
                  <a:lnTo>
                    <a:pt x="388620" y="1944370"/>
                  </a:lnTo>
                  <a:lnTo>
                    <a:pt x="259080" y="1944370"/>
                  </a:lnTo>
                  <a:lnTo>
                    <a:pt x="259080" y="2203450"/>
                  </a:lnTo>
                  <a:lnTo>
                    <a:pt x="129540" y="2203450"/>
                  </a:lnTo>
                  <a:lnTo>
                    <a:pt x="129540" y="2592070"/>
                  </a:lnTo>
                  <a:lnTo>
                    <a:pt x="0" y="2592070"/>
                  </a:lnTo>
                  <a:lnTo>
                    <a:pt x="0" y="3757930"/>
                  </a:lnTo>
                  <a:lnTo>
                    <a:pt x="129540" y="3757930"/>
                  </a:lnTo>
                  <a:lnTo>
                    <a:pt x="129540" y="4146550"/>
                  </a:lnTo>
                  <a:lnTo>
                    <a:pt x="259080" y="4146550"/>
                  </a:lnTo>
                  <a:lnTo>
                    <a:pt x="259080" y="4405630"/>
                  </a:lnTo>
                  <a:lnTo>
                    <a:pt x="388620" y="4405630"/>
                  </a:lnTo>
                  <a:lnTo>
                    <a:pt x="388620" y="4664710"/>
                  </a:lnTo>
                  <a:lnTo>
                    <a:pt x="518160" y="4664710"/>
                  </a:lnTo>
                  <a:lnTo>
                    <a:pt x="518160" y="4925060"/>
                  </a:lnTo>
                  <a:lnTo>
                    <a:pt x="647700" y="4925060"/>
                  </a:lnTo>
                  <a:lnTo>
                    <a:pt x="647700" y="5054600"/>
                  </a:lnTo>
                  <a:lnTo>
                    <a:pt x="777240" y="5054600"/>
                  </a:lnTo>
                  <a:lnTo>
                    <a:pt x="777240" y="5184140"/>
                  </a:lnTo>
                  <a:lnTo>
                    <a:pt x="906780" y="5184140"/>
                  </a:lnTo>
                  <a:lnTo>
                    <a:pt x="906780" y="5313680"/>
                  </a:lnTo>
                  <a:lnTo>
                    <a:pt x="1036320" y="5313680"/>
                  </a:lnTo>
                  <a:lnTo>
                    <a:pt x="1036320" y="5443220"/>
                  </a:lnTo>
                  <a:lnTo>
                    <a:pt x="1165860" y="5443220"/>
                  </a:lnTo>
                  <a:lnTo>
                    <a:pt x="1165860" y="5572760"/>
                  </a:lnTo>
                  <a:lnTo>
                    <a:pt x="1295400" y="5572760"/>
                  </a:lnTo>
                  <a:lnTo>
                    <a:pt x="1295400" y="5702300"/>
                  </a:lnTo>
                  <a:lnTo>
                    <a:pt x="1424940" y="5702300"/>
                  </a:lnTo>
                  <a:lnTo>
                    <a:pt x="1424940" y="5831840"/>
                  </a:lnTo>
                  <a:lnTo>
                    <a:pt x="1685290" y="5831840"/>
                  </a:lnTo>
                  <a:lnTo>
                    <a:pt x="1685290" y="5961380"/>
                  </a:lnTo>
                  <a:lnTo>
                    <a:pt x="1944370" y="5961380"/>
                  </a:lnTo>
                  <a:lnTo>
                    <a:pt x="1944370" y="6090920"/>
                  </a:lnTo>
                  <a:lnTo>
                    <a:pt x="2203450" y="6090920"/>
                  </a:lnTo>
                  <a:lnTo>
                    <a:pt x="2203450" y="6220460"/>
                  </a:lnTo>
                  <a:lnTo>
                    <a:pt x="2592070" y="6220460"/>
                  </a:lnTo>
                  <a:lnTo>
                    <a:pt x="2592070" y="6350000"/>
                  </a:lnTo>
                  <a:lnTo>
                    <a:pt x="3628390" y="6350000"/>
                  </a:lnTo>
                  <a:lnTo>
                    <a:pt x="3628390" y="6220460"/>
                  </a:lnTo>
                  <a:lnTo>
                    <a:pt x="4017010" y="6220460"/>
                  </a:lnTo>
                  <a:lnTo>
                    <a:pt x="4017010" y="6090920"/>
                  </a:lnTo>
                  <a:lnTo>
                    <a:pt x="4276090" y="6090920"/>
                  </a:lnTo>
                  <a:lnTo>
                    <a:pt x="4276090" y="5961380"/>
                  </a:lnTo>
                  <a:lnTo>
                    <a:pt x="4535170" y="5961380"/>
                  </a:lnTo>
                  <a:lnTo>
                    <a:pt x="4535170" y="5831840"/>
                  </a:lnTo>
                  <a:lnTo>
                    <a:pt x="4795520" y="5831840"/>
                  </a:lnTo>
                  <a:lnTo>
                    <a:pt x="4795520" y="5702300"/>
                  </a:lnTo>
                  <a:lnTo>
                    <a:pt x="4925060" y="5702300"/>
                  </a:lnTo>
                  <a:lnTo>
                    <a:pt x="4925060" y="5572760"/>
                  </a:lnTo>
                  <a:lnTo>
                    <a:pt x="5054600" y="5572760"/>
                  </a:lnTo>
                  <a:lnTo>
                    <a:pt x="5054600" y="5443220"/>
                  </a:lnTo>
                  <a:lnTo>
                    <a:pt x="5184140" y="5443220"/>
                  </a:lnTo>
                  <a:lnTo>
                    <a:pt x="5184140" y="5313680"/>
                  </a:lnTo>
                  <a:lnTo>
                    <a:pt x="5313680" y="5313680"/>
                  </a:lnTo>
                  <a:lnTo>
                    <a:pt x="5313680" y="5184140"/>
                  </a:lnTo>
                  <a:lnTo>
                    <a:pt x="5443220" y="5184140"/>
                  </a:lnTo>
                  <a:lnTo>
                    <a:pt x="5443220" y="5054600"/>
                  </a:lnTo>
                  <a:lnTo>
                    <a:pt x="5572760" y="5054600"/>
                  </a:lnTo>
                  <a:lnTo>
                    <a:pt x="5572760" y="4925060"/>
                  </a:lnTo>
                  <a:lnTo>
                    <a:pt x="5702300" y="4925060"/>
                  </a:lnTo>
                  <a:lnTo>
                    <a:pt x="5702300" y="4664710"/>
                  </a:lnTo>
                  <a:lnTo>
                    <a:pt x="5831840" y="4664710"/>
                  </a:lnTo>
                  <a:lnTo>
                    <a:pt x="5831840" y="4405630"/>
                  </a:lnTo>
                  <a:lnTo>
                    <a:pt x="5961380" y="4405630"/>
                  </a:lnTo>
                  <a:lnTo>
                    <a:pt x="5961380" y="4146550"/>
                  </a:lnTo>
                  <a:lnTo>
                    <a:pt x="6090920" y="4146550"/>
                  </a:lnTo>
                  <a:lnTo>
                    <a:pt x="6090920" y="3757930"/>
                  </a:lnTo>
                  <a:lnTo>
                    <a:pt x="6220460" y="3757930"/>
                  </a:lnTo>
                  <a:lnTo>
                    <a:pt x="6220460" y="2592070"/>
                  </a:lnTo>
                  <a:close/>
                </a:path>
              </a:pathLst>
            </a:custGeom>
            <a:blipFill>
              <a:blip r:embed="rId18"/>
              <a:stretch>
                <a:fillRect l="-26609" t="0" r="-26609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145078" y="7715250"/>
            <a:ext cx="15997844" cy="1543050"/>
            <a:chOff x="0" y="0"/>
            <a:chExt cx="4213424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13424" cy="406400"/>
            </a:xfrm>
            <a:custGeom>
              <a:avLst/>
              <a:gdLst/>
              <a:ahLst/>
              <a:cxnLst/>
              <a:rect r="r" b="b" t="t" l="l"/>
              <a:pathLst>
                <a:path h="406400" w="4213424">
                  <a:moveTo>
                    <a:pt x="24681" y="0"/>
                  </a:moveTo>
                  <a:lnTo>
                    <a:pt x="4188743" y="0"/>
                  </a:lnTo>
                  <a:cubicBezTo>
                    <a:pt x="4195289" y="0"/>
                    <a:pt x="4201566" y="2600"/>
                    <a:pt x="4206195" y="7229"/>
                  </a:cubicBezTo>
                  <a:cubicBezTo>
                    <a:pt x="4210824" y="11857"/>
                    <a:pt x="4213424" y="18135"/>
                    <a:pt x="4213424" y="24681"/>
                  </a:cubicBezTo>
                  <a:lnTo>
                    <a:pt x="4213424" y="381719"/>
                  </a:lnTo>
                  <a:cubicBezTo>
                    <a:pt x="4213424" y="395350"/>
                    <a:pt x="4202374" y="406400"/>
                    <a:pt x="4188743" y="406400"/>
                  </a:cubicBezTo>
                  <a:lnTo>
                    <a:pt x="24681" y="406400"/>
                  </a:lnTo>
                  <a:cubicBezTo>
                    <a:pt x="18135" y="406400"/>
                    <a:pt x="11857" y="403800"/>
                    <a:pt x="7229" y="399171"/>
                  </a:cubicBezTo>
                  <a:cubicBezTo>
                    <a:pt x="2600" y="394543"/>
                    <a:pt x="0" y="388265"/>
                    <a:pt x="0" y="381719"/>
                  </a:cubicBezTo>
                  <a:lnTo>
                    <a:pt x="0" y="24681"/>
                  </a:lnTo>
                  <a:cubicBezTo>
                    <a:pt x="0" y="18135"/>
                    <a:pt x="2600" y="11857"/>
                    <a:pt x="7229" y="7229"/>
                  </a:cubicBezTo>
                  <a:cubicBezTo>
                    <a:pt x="11857" y="2600"/>
                    <a:pt x="18135" y="0"/>
                    <a:pt x="24681" y="0"/>
                  </a:cubicBezTo>
                  <a:close/>
                </a:path>
              </a:pathLst>
            </a:custGeom>
            <a:solidFill>
              <a:srgbClr val="FFFFFF">
                <a:alpha val="89804"/>
              </a:srgbClr>
            </a:solidFill>
            <a:ln w="85725" cap="rnd">
              <a:solidFill>
                <a:srgbClr val="000000">
                  <a:alpha val="89804"/>
                </a:srgbClr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4213424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634672" y="2711105"/>
            <a:ext cx="4477234" cy="4477234"/>
          </a:xfrm>
          <a:custGeom>
            <a:avLst/>
            <a:gdLst/>
            <a:ahLst/>
            <a:cxnLst/>
            <a:rect r="r" b="b" t="t" l="l"/>
            <a:pathLst>
              <a:path h="4477234" w="4477234">
                <a:moveTo>
                  <a:pt x="0" y="0"/>
                </a:moveTo>
                <a:lnTo>
                  <a:pt x="4477234" y="0"/>
                </a:lnTo>
                <a:lnTo>
                  <a:pt x="4477234" y="4477233"/>
                </a:lnTo>
                <a:lnTo>
                  <a:pt x="0" y="4477233"/>
                </a:lnTo>
                <a:lnTo>
                  <a:pt x="0" y="0"/>
                </a:lnTo>
                <a:close/>
              </a:path>
            </a:pathLst>
          </a:custGeom>
          <a:blipFill>
            <a:blip r:embed="rId19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13706" y="1042325"/>
            <a:ext cx="14941533" cy="914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75"/>
              </a:lnSpc>
            </a:pPr>
            <a:r>
              <a:rPr lang="en-US" sz="5339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What is my routine?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13706" y="7894974"/>
            <a:ext cx="14836483" cy="113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I currently study in Riwi during the week. On weekends, I work at a restaurant (LA BONANZA).</a:t>
            </a:r>
          </a:p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In my free time, I play soccer from time to time.</a:t>
            </a:r>
          </a:p>
          <a:p>
            <a:pPr algn="ctr">
              <a:lnSpc>
                <a:spcPts val="3012"/>
              </a:lnSpc>
            </a:pPr>
            <a:r>
              <a:rPr lang="en-US" sz="2151">
                <a:solidFill>
                  <a:srgbClr val="000000"/>
                </a:solidFill>
                <a:latin typeface="Pixelated"/>
                <a:ea typeface="Pixelated"/>
                <a:cs typeface="Pixelated"/>
                <a:sym typeface="Pixelated"/>
              </a:rPr>
              <a:t>As a hobby, I like to play soccer and always enjoy learning new things.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888" r="0" b="-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83072" y="3186320"/>
            <a:ext cx="18571072" cy="6145337"/>
          </a:xfrm>
          <a:custGeom>
            <a:avLst/>
            <a:gdLst/>
            <a:ahLst/>
            <a:cxnLst/>
            <a:rect r="r" b="b" t="t" l="l"/>
            <a:pathLst>
              <a:path h="6145337" w="18571072">
                <a:moveTo>
                  <a:pt x="0" y="0"/>
                </a:moveTo>
                <a:lnTo>
                  <a:pt x="18571072" y="0"/>
                </a:lnTo>
                <a:lnTo>
                  <a:pt x="18571072" y="6145337"/>
                </a:lnTo>
                <a:lnTo>
                  <a:pt x="0" y="61453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1219628" y="8722316"/>
            <a:ext cx="20727257" cy="1564684"/>
            <a:chOff x="0" y="0"/>
            <a:chExt cx="27636342" cy="208624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3811821" y="0"/>
              <a:ext cx="13824521" cy="2086246"/>
            </a:xfrm>
            <a:custGeom>
              <a:avLst/>
              <a:gdLst/>
              <a:ahLst/>
              <a:cxnLst/>
              <a:rect r="r" b="b" t="t" l="l"/>
              <a:pathLst>
                <a:path h="2086246" w="13824521">
                  <a:moveTo>
                    <a:pt x="0" y="0"/>
                  </a:moveTo>
                  <a:lnTo>
                    <a:pt x="13824521" y="0"/>
                  </a:lnTo>
                  <a:lnTo>
                    <a:pt x="13824521" y="2086246"/>
                  </a:lnTo>
                  <a:lnTo>
                    <a:pt x="0" y="2086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-875098" y="2230977"/>
            <a:ext cx="7601956" cy="8056023"/>
          </a:xfrm>
          <a:custGeom>
            <a:avLst/>
            <a:gdLst/>
            <a:ahLst/>
            <a:cxnLst/>
            <a:rect r="r" b="b" t="t" l="l"/>
            <a:pathLst>
              <a:path h="8056023" w="7601956">
                <a:moveTo>
                  <a:pt x="0" y="0"/>
                </a:moveTo>
                <a:lnTo>
                  <a:pt x="7601956" y="0"/>
                </a:lnTo>
                <a:lnTo>
                  <a:pt x="7601956" y="8056023"/>
                </a:lnTo>
                <a:lnTo>
                  <a:pt x="0" y="80560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07937" y="5143500"/>
            <a:ext cx="2637213" cy="5143500"/>
          </a:xfrm>
          <a:custGeom>
            <a:avLst/>
            <a:gdLst/>
            <a:ahLst/>
            <a:cxnLst/>
            <a:rect r="r" b="b" t="t" l="l"/>
            <a:pathLst>
              <a:path h="5143500" w="2637213">
                <a:moveTo>
                  <a:pt x="0" y="0"/>
                </a:moveTo>
                <a:lnTo>
                  <a:pt x="2637213" y="0"/>
                </a:lnTo>
                <a:lnTo>
                  <a:pt x="2637213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104321" y="254070"/>
            <a:ext cx="9289436" cy="2263244"/>
          </a:xfrm>
          <a:custGeom>
            <a:avLst/>
            <a:gdLst/>
            <a:ahLst/>
            <a:cxnLst/>
            <a:rect r="r" b="b" t="t" l="l"/>
            <a:pathLst>
              <a:path h="2263244" w="9289436">
                <a:moveTo>
                  <a:pt x="0" y="0"/>
                </a:moveTo>
                <a:lnTo>
                  <a:pt x="9289436" y="0"/>
                </a:lnTo>
                <a:lnTo>
                  <a:pt x="9289436" y="2263244"/>
                </a:lnTo>
                <a:lnTo>
                  <a:pt x="0" y="226324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557532" y="-219075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0" y="-1385692"/>
            <a:ext cx="6121531" cy="2771384"/>
          </a:xfrm>
          <a:custGeom>
            <a:avLst/>
            <a:gdLst/>
            <a:ahLst/>
            <a:cxnLst/>
            <a:rect r="r" b="b" t="t" l="l"/>
            <a:pathLst>
              <a:path h="2771384" w="6121531">
                <a:moveTo>
                  <a:pt x="0" y="0"/>
                </a:moveTo>
                <a:lnTo>
                  <a:pt x="6121531" y="0"/>
                </a:lnTo>
                <a:lnTo>
                  <a:pt x="6121531" y="2771384"/>
                </a:lnTo>
                <a:lnTo>
                  <a:pt x="0" y="27713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841052" y="2684860"/>
            <a:ext cx="10605896" cy="4917279"/>
          </a:xfrm>
          <a:custGeom>
            <a:avLst/>
            <a:gdLst/>
            <a:ahLst/>
            <a:cxnLst/>
            <a:rect r="r" b="b" t="t" l="l"/>
            <a:pathLst>
              <a:path h="4917279" w="10605896">
                <a:moveTo>
                  <a:pt x="0" y="0"/>
                </a:moveTo>
                <a:lnTo>
                  <a:pt x="10605896" y="0"/>
                </a:lnTo>
                <a:lnTo>
                  <a:pt x="10605896" y="4917280"/>
                </a:lnTo>
                <a:lnTo>
                  <a:pt x="0" y="491728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594984" y="3280224"/>
            <a:ext cx="6814959" cy="2978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9"/>
              </a:lnSpc>
            </a:pPr>
            <a:r>
              <a:rPr lang="en-US" sz="5664">
                <a:solidFill>
                  <a:srgbClr val="000000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Thanks for watching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DAGmC6qZhTQ</dc:identifier>
  <dcterms:modified xsi:type="dcterms:W3CDTF">2011-08-01T06:04:30Z</dcterms:modified>
  <cp:revision>1</cp:revision>
  <dc:title>Welcome to my presentation</dc:title>
</cp:coreProperties>
</file>