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2" r:id="rId1"/>
  </p:sldMasterIdLst>
  <p:notesMasterIdLst>
    <p:notesMasterId r:id="rId89"/>
  </p:notesMasterIdLst>
  <p:handoutMasterIdLst>
    <p:handoutMasterId r:id="rId90"/>
  </p:handoutMasterIdLst>
  <p:sldIdLst>
    <p:sldId id="393" r:id="rId2"/>
    <p:sldId id="283" r:id="rId3"/>
    <p:sldId id="287" r:id="rId4"/>
    <p:sldId id="297" r:id="rId5"/>
    <p:sldId id="296" r:id="rId6"/>
    <p:sldId id="282" r:id="rId7"/>
    <p:sldId id="300" r:id="rId8"/>
    <p:sldId id="298" r:id="rId9"/>
    <p:sldId id="265" r:id="rId10"/>
    <p:sldId id="299" r:id="rId11"/>
    <p:sldId id="268" r:id="rId12"/>
    <p:sldId id="266" r:id="rId13"/>
    <p:sldId id="264" r:id="rId14"/>
    <p:sldId id="270" r:id="rId15"/>
    <p:sldId id="291" r:id="rId16"/>
    <p:sldId id="286" r:id="rId17"/>
    <p:sldId id="394" r:id="rId18"/>
    <p:sldId id="301" r:id="rId19"/>
    <p:sldId id="302" r:id="rId20"/>
    <p:sldId id="303" r:id="rId21"/>
    <p:sldId id="304" r:id="rId22"/>
    <p:sldId id="305" r:id="rId23"/>
    <p:sldId id="307" r:id="rId24"/>
    <p:sldId id="308" r:id="rId25"/>
    <p:sldId id="309" r:id="rId26"/>
    <p:sldId id="310" r:id="rId27"/>
    <p:sldId id="311" r:id="rId28"/>
    <p:sldId id="312" r:id="rId29"/>
    <p:sldId id="313" r:id="rId30"/>
    <p:sldId id="395" r:id="rId31"/>
    <p:sldId id="315" r:id="rId32"/>
    <p:sldId id="316" r:id="rId33"/>
    <p:sldId id="320" r:id="rId34"/>
    <p:sldId id="321" r:id="rId35"/>
    <p:sldId id="322" r:id="rId36"/>
    <p:sldId id="323" r:id="rId37"/>
    <p:sldId id="324" r:id="rId38"/>
    <p:sldId id="325" r:id="rId39"/>
    <p:sldId id="326" r:id="rId40"/>
    <p:sldId id="327" r:id="rId41"/>
    <p:sldId id="328" r:id="rId42"/>
    <p:sldId id="396" r:id="rId43"/>
    <p:sldId id="330" r:id="rId44"/>
    <p:sldId id="331" r:id="rId45"/>
    <p:sldId id="332" r:id="rId46"/>
    <p:sldId id="333" r:id="rId47"/>
    <p:sldId id="334" r:id="rId48"/>
    <p:sldId id="335" r:id="rId49"/>
    <p:sldId id="336" r:id="rId50"/>
    <p:sldId id="337" r:id="rId51"/>
    <p:sldId id="338" r:id="rId52"/>
    <p:sldId id="340" r:id="rId53"/>
    <p:sldId id="341" r:id="rId54"/>
    <p:sldId id="343" r:id="rId55"/>
    <p:sldId id="345" r:id="rId56"/>
    <p:sldId id="348" r:id="rId57"/>
    <p:sldId id="349" r:id="rId58"/>
    <p:sldId id="350" r:id="rId59"/>
    <p:sldId id="352" r:id="rId60"/>
    <p:sldId id="353" r:id="rId61"/>
    <p:sldId id="354" r:id="rId62"/>
    <p:sldId id="355" r:id="rId63"/>
    <p:sldId id="357" r:id="rId64"/>
    <p:sldId id="363" r:id="rId65"/>
    <p:sldId id="397" r:id="rId66"/>
    <p:sldId id="365" r:id="rId67"/>
    <p:sldId id="368" r:id="rId68"/>
    <p:sldId id="369" r:id="rId69"/>
    <p:sldId id="370" r:id="rId70"/>
    <p:sldId id="371" r:id="rId71"/>
    <p:sldId id="372"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Lst>
  <p:sldSz cx="9144000" cy="6858000" type="screen4x3"/>
  <p:notesSz cx="6997700" cy="9283700"/>
  <p:defaultTextStyle>
    <a:defPPr>
      <a:defRPr lang="en-US"/>
    </a:defPPr>
    <a:lvl1pPr algn="ctr" rtl="0" eaLnBrk="0" fontAlgn="base" hangingPunct="0">
      <a:lnSpc>
        <a:spcPct val="105000"/>
      </a:lnSpc>
      <a:spcBef>
        <a:spcPct val="0"/>
      </a:spcBef>
      <a:spcAft>
        <a:spcPct val="0"/>
      </a:spcAft>
      <a:buClr>
        <a:schemeClr val="accent1"/>
      </a:buClr>
      <a:buFont typeface="Wingdings" pitchFamily="2" charset="2"/>
      <a:buChar char="§"/>
      <a:defRPr sz="1200" kern="1200">
        <a:solidFill>
          <a:schemeClr val="tx1"/>
        </a:solidFill>
        <a:latin typeface="Arial" pitchFamily="34" charset="0"/>
        <a:ea typeface="+mn-ea"/>
        <a:cs typeface="+mn-cs"/>
      </a:defRPr>
    </a:lvl1pPr>
    <a:lvl2pPr marL="457200" algn="ctr" rtl="0" eaLnBrk="0" fontAlgn="base" hangingPunct="0">
      <a:lnSpc>
        <a:spcPct val="105000"/>
      </a:lnSpc>
      <a:spcBef>
        <a:spcPct val="0"/>
      </a:spcBef>
      <a:spcAft>
        <a:spcPct val="0"/>
      </a:spcAft>
      <a:buClr>
        <a:schemeClr val="accent1"/>
      </a:buClr>
      <a:buFont typeface="Wingdings" pitchFamily="2" charset="2"/>
      <a:buChar char="§"/>
      <a:defRPr sz="1200" kern="1200">
        <a:solidFill>
          <a:schemeClr val="tx1"/>
        </a:solidFill>
        <a:latin typeface="Arial" pitchFamily="34" charset="0"/>
        <a:ea typeface="+mn-ea"/>
        <a:cs typeface="+mn-cs"/>
      </a:defRPr>
    </a:lvl2pPr>
    <a:lvl3pPr marL="914400" algn="ctr" rtl="0" eaLnBrk="0" fontAlgn="base" hangingPunct="0">
      <a:lnSpc>
        <a:spcPct val="105000"/>
      </a:lnSpc>
      <a:spcBef>
        <a:spcPct val="0"/>
      </a:spcBef>
      <a:spcAft>
        <a:spcPct val="0"/>
      </a:spcAft>
      <a:buClr>
        <a:schemeClr val="accent1"/>
      </a:buClr>
      <a:buFont typeface="Wingdings" pitchFamily="2" charset="2"/>
      <a:buChar char="§"/>
      <a:defRPr sz="1200" kern="1200">
        <a:solidFill>
          <a:schemeClr val="tx1"/>
        </a:solidFill>
        <a:latin typeface="Arial" pitchFamily="34" charset="0"/>
        <a:ea typeface="+mn-ea"/>
        <a:cs typeface="+mn-cs"/>
      </a:defRPr>
    </a:lvl3pPr>
    <a:lvl4pPr marL="1371600" algn="ctr" rtl="0" eaLnBrk="0" fontAlgn="base" hangingPunct="0">
      <a:lnSpc>
        <a:spcPct val="105000"/>
      </a:lnSpc>
      <a:spcBef>
        <a:spcPct val="0"/>
      </a:spcBef>
      <a:spcAft>
        <a:spcPct val="0"/>
      </a:spcAft>
      <a:buClr>
        <a:schemeClr val="accent1"/>
      </a:buClr>
      <a:buFont typeface="Wingdings" pitchFamily="2" charset="2"/>
      <a:buChar char="§"/>
      <a:defRPr sz="1200" kern="1200">
        <a:solidFill>
          <a:schemeClr val="tx1"/>
        </a:solidFill>
        <a:latin typeface="Arial" pitchFamily="34" charset="0"/>
        <a:ea typeface="+mn-ea"/>
        <a:cs typeface="+mn-cs"/>
      </a:defRPr>
    </a:lvl4pPr>
    <a:lvl5pPr marL="1828800" algn="ctr" rtl="0" eaLnBrk="0" fontAlgn="base" hangingPunct="0">
      <a:lnSpc>
        <a:spcPct val="105000"/>
      </a:lnSpc>
      <a:spcBef>
        <a:spcPct val="0"/>
      </a:spcBef>
      <a:spcAft>
        <a:spcPct val="0"/>
      </a:spcAft>
      <a:buClr>
        <a:schemeClr val="accent1"/>
      </a:buClr>
      <a:buFont typeface="Wingdings" pitchFamily="2" charset="2"/>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C489"/>
    <a:srgbClr val="FFB367"/>
    <a:srgbClr val="FD5825"/>
    <a:srgbClr val="99CCFF"/>
    <a:srgbClr val="6699FF"/>
    <a:srgbClr val="D2CAEE"/>
    <a:srgbClr val="CCFFFF"/>
    <a:srgbClr val="FED2C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9" autoAdjust="0"/>
    <p:restoredTop sz="70529" autoAdjust="0"/>
  </p:normalViewPr>
  <p:slideViewPr>
    <p:cSldViewPr>
      <p:cViewPr varScale="1">
        <p:scale>
          <a:sx n="73" d="100"/>
          <a:sy n="73" d="100"/>
        </p:scale>
        <p:origin x="-114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6705C-EB6C-4526-8729-3F33BF86BDF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s-AR"/>
        </a:p>
      </dgm:t>
    </dgm:pt>
    <dgm:pt modelId="{734BCBFF-A731-4495-AA68-6A9B00707D1D}">
      <dgm:prSet phldrT="[Texto]"/>
      <dgm:spPr/>
      <dgm:t>
        <a:bodyPr/>
        <a:lstStyle/>
        <a:p>
          <a:r>
            <a:rPr lang="es-AR" dirty="0" smtClean="0"/>
            <a:t>Administración y Control</a:t>
          </a:r>
          <a:endParaRPr lang="es-AR" dirty="0"/>
        </a:p>
      </dgm:t>
    </dgm:pt>
    <dgm:pt modelId="{F61349DB-E7E5-46A3-B3C9-C6E0CAD07E90}" type="parTrans" cxnId="{992DB9DD-26E6-4455-8CB3-7460100E829E}">
      <dgm:prSet/>
      <dgm:spPr/>
      <dgm:t>
        <a:bodyPr/>
        <a:lstStyle/>
        <a:p>
          <a:endParaRPr lang="es-AR"/>
        </a:p>
      </dgm:t>
    </dgm:pt>
    <dgm:pt modelId="{C7B65E78-C123-4149-8D35-6196EBBCA1CE}" type="sibTrans" cxnId="{992DB9DD-26E6-4455-8CB3-7460100E829E}">
      <dgm:prSet/>
      <dgm:spPr/>
      <dgm:t>
        <a:bodyPr/>
        <a:lstStyle/>
        <a:p>
          <a:endParaRPr lang="es-AR"/>
        </a:p>
      </dgm:t>
    </dgm:pt>
    <dgm:pt modelId="{6CF30BF0-2452-4059-A5FB-4C279F4CB9A3}">
      <dgm:prSet phldrT="[Texto]"/>
      <dgm:spPr/>
      <dgm:t>
        <a:bodyPr/>
        <a:lstStyle/>
        <a:p>
          <a:r>
            <a:rPr lang="es-AR" dirty="0" smtClean="0"/>
            <a:t>Versiones</a:t>
          </a:r>
          <a:endParaRPr lang="es-AR" dirty="0"/>
        </a:p>
      </dgm:t>
    </dgm:pt>
    <dgm:pt modelId="{F5D83A67-61FC-4EED-8110-C02A9B80A0F9}" type="parTrans" cxnId="{C2FB7F85-EEDB-456A-8F57-C7F38BD29AB0}">
      <dgm:prSet/>
      <dgm:spPr/>
      <dgm:t>
        <a:bodyPr/>
        <a:lstStyle/>
        <a:p>
          <a:endParaRPr lang="es-AR"/>
        </a:p>
      </dgm:t>
    </dgm:pt>
    <dgm:pt modelId="{F2107CD2-926C-4A4E-9943-1DDF67EAAD89}" type="sibTrans" cxnId="{C2FB7F85-EEDB-456A-8F57-C7F38BD29AB0}">
      <dgm:prSet/>
      <dgm:spPr/>
      <dgm:t>
        <a:bodyPr/>
        <a:lstStyle/>
        <a:p>
          <a:endParaRPr lang="es-AR"/>
        </a:p>
      </dgm:t>
    </dgm:pt>
    <dgm:pt modelId="{21956ACE-B3F6-45F0-9F61-409656DD0B77}">
      <dgm:prSet phldrT="[Texto]"/>
      <dgm:spPr/>
      <dgm:t>
        <a:bodyPr/>
        <a:lstStyle/>
        <a:p>
          <a:r>
            <a:rPr lang="es-AR" dirty="0" smtClean="0"/>
            <a:t>Entornos de trabajo</a:t>
          </a:r>
          <a:endParaRPr lang="es-AR" dirty="0"/>
        </a:p>
      </dgm:t>
    </dgm:pt>
    <dgm:pt modelId="{69B6ECB0-ACFE-47B6-9D19-72F44A7162F5}" type="parTrans" cxnId="{3064E1C5-EE02-488E-92D0-0BAC711A7442}">
      <dgm:prSet/>
      <dgm:spPr/>
      <dgm:t>
        <a:bodyPr/>
        <a:lstStyle/>
        <a:p>
          <a:endParaRPr lang="es-AR"/>
        </a:p>
      </dgm:t>
    </dgm:pt>
    <dgm:pt modelId="{59F0DF37-874E-4C7F-8D64-882AA2F6EE45}" type="sibTrans" cxnId="{3064E1C5-EE02-488E-92D0-0BAC711A7442}">
      <dgm:prSet/>
      <dgm:spPr/>
      <dgm:t>
        <a:bodyPr/>
        <a:lstStyle/>
        <a:p>
          <a:endParaRPr lang="es-AR"/>
        </a:p>
      </dgm:t>
    </dgm:pt>
    <dgm:pt modelId="{CA86338E-2870-4D97-BA5C-FD2CFECAFE34}">
      <dgm:prSet phldrT="[Texto]"/>
      <dgm:spPr/>
      <dgm:t>
        <a:bodyPr/>
        <a:lstStyle/>
        <a:p>
          <a:r>
            <a:rPr lang="es-AR" dirty="0" smtClean="0"/>
            <a:t>Entregas</a:t>
          </a:r>
          <a:endParaRPr lang="es-AR" dirty="0"/>
        </a:p>
      </dgm:t>
    </dgm:pt>
    <dgm:pt modelId="{451FE250-62C8-4B4C-9375-E77298446A4A}" type="parTrans" cxnId="{21048FB5-33C4-4F6F-9DFA-1924005FEE23}">
      <dgm:prSet/>
      <dgm:spPr/>
      <dgm:t>
        <a:bodyPr/>
        <a:lstStyle/>
        <a:p>
          <a:endParaRPr lang="es-AR"/>
        </a:p>
      </dgm:t>
    </dgm:pt>
    <dgm:pt modelId="{10DDE769-429A-4E0C-ACCA-76E8A70620D3}" type="sibTrans" cxnId="{21048FB5-33C4-4F6F-9DFA-1924005FEE23}">
      <dgm:prSet/>
      <dgm:spPr/>
      <dgm:t>
        <a:bodyPr/>
        <a:lstStyle/>
        <a:p>
          <a:endParaRPr lang="es-AR"/>
        </a:p>
      </dgm:t>
    </dgm:pt>
    <dgm:pt modelId="{95627787-5635-43FF-B2EB-E69C70C4303A}">
      <dgm:prSet phldrT="[Texto]"/>
      <dgm:spPr/>
      <dgm:t>
        <a:bodyPr/>
        <a:lstStyle/>
        <a:p>
          <a:r>
            <a:rPr lang="es-AR" dirty="0" smtClean="0"/>
            <a:t>Cambios</a:t>
          </a:r>
          <a:endParaRPr lang="es-AR" dirty="0"/>
        </a:p>
      </dgm:t>
    </dgm:pt>
    <dgm:pt modelId="{932449E2-EBC6-4456-B249-D649AE324E8A}" type="parTrans" cxnId="{5A0FD543-4934-4B9D-8C4F-030AA08C0CF8}">
      <dgm:prSet/>
      <dgm:spPr/>
      <dgm:t>
        <a:bodyPr/>
        <a:lstStyle/>
        <a:p>
          <a:endParaRPr lang="es-AR"/>
        </a:p>
      </dgm:t>
    </dgm:pt>
    <dgm:pt modelId="{34D77364-5846-4462-BA06-AFB8B2B4CE42}" type="sibTrans" cxnId="{5A0FD543-4934-4B9D-8C4F-030AA08C0CF8}">
      <dgm:prSet/>
      <dgm:spPr/>
      <dgm:t>
        <a:bodyPr/>
        <a:lstStyle/>
        <a:p>
          <a:endParaRPr lang="es-AR"/>
        </a:p>
      </dgm:t>
    </dgm:pt>
    <dgm:pt modelId="{68B4321E-6371-4333-B09F-B7CA55BFC9E7}" type="pres">
      <dgm:prSet presAssocID="{7006705C-EB6C-4526-8729-3F33BF86BDF2}" presName="composite" presStyleCnt="0">
        <dgm:presLayoutVars>
          <dgm:chMax val="1"/>
          <dgm:dir/>
          <dgm:resizeHandles val="exact"/>
        </dgm:presLayoutVars>
      </dgm:prSet>
      <dgm:spPr/>
      <dgm:t>
        <a:bodyPr/>
        <a:lstStyle/>
        <a:p>
          <a:endParaRPr lang="es-AR"/>
        </a:p>
      </dgm:t>
    </dgm:pt>
    <dgm:pt modelId="{9687645B-B2D4-41AB-8AAC-93A21648D29E}" type="pres">
      <dgm:prSet presAssocID="{734BCBFF-A731-4495-AA68-6A9B00707D1D}" presName="roof" presStyleLbl="dkBgShp" presStyleIdx="0" presStyleCnt="2"/>
      <dgm:spPr/>
      <dgm:t>
        <a:bodyPr/>
        <a:lstStyle/>
        <a:p>
          <a:endParaRPr lang="es-AR"/>
        </a:p>
      </dgm:t>
    </dgm:pt>
    <dgm:pt modelId="{FD32B323-9446-4CEE-B51C-F5EB49EA562B}" type="pres">
      <dgm:prSet presAssocID="{734BCBFF-A731-4495-AA68-6A9B00707D1D}" presName="pillars" presStyleCnt="0"/>
      <dgm:spPr/>
    </dgm:pt>
    <dgm:pt modelId="{7FD10517-22BA-44B2-8329-9FF36D6466D9}" type="pres">
      <dgm:prSet presAssocID="{734BCBFF-A731-4495-AA68-6A9B00707D1D}" presName="pillar1" presStyleLbl="node1" presStyleIdx="0" presStyleCnt="4">
        <dgm:presLayoutVars>
          <dgm:bulletEnabled val="1"/>
        </dgm:presLayoutVars>
      </dgm:prSet>
      <dgm:spPr/>
      <dgm:t>
        <a:bodyPr/>
        <a:lstStyle/>
        <a:p>
          <a:endParaRPr lang="es-AR"/>
        </a:p>
      </dgm:t>
    </dgm:pt>
    <dgm:pt modelId="{340BE243-B88D-40CF-82A0-5CF0CA083C27}" type="pres">
      <dgm:prSet presAssocID="{21956ACE-B3F6-45F0-9F61-409656DD0B77}" presName="pillarX" presStyleLbl="node1" presStyleIdx="1" presStyleCnt="4">
        <dgm:presLayoutVars>
          <dgm:bulletEnabled val="1"/>
        </dgm:presLayoutVars>
      </dgm:prSet>
      <dgm:spPr/>
      <dgm:t>
        <a:bodyPr/>
        <a:lstStyle/>
        <a:p>
          <a:endParaRPr lang="es-AR"/>
        </a:p>
      </dgm:t>
    </dgm:pt>
    <dgm:pt modelId="{D4CF50BE-CCD7-4869-AA44-89DD55A94779}" type="pres">
      <dgm:prSet presAssocID="{CA86338E-2870-4D97-BA5C-FD2CFECAFE34}" presName="pillarX" presStyleLbl="node1" presStyleIdx="2" presStyleCnt="4">
        <dgm:presLayoutVars>
          <dgm:bulletEnabled val="1"/>
        </dgm:presLayoutVars>
      </dgm:prSet>
      <dgm:spPr/>
      <dgm:t>
        <a:bodyPr/>
        <a:lstStyle/>
        <a:p>
          <a:endParaRPr lang="es-AR"/>
        </a:p>
      </dgm:t>
    </dgm:pt>
    <dgm:pt modelId="{5448FA23-3EDB-4AAB-9749-380676264346}" type="pres">
      <dgm:prSet presAssocID="{95627787-5635-43FF-B2EB-E69C70C4303A}" presName="pillarX" presStyleLbl="node1" presStyleIdx="3" presStyleCnt="4">
        <dgm:presLayoutVars>
          <dgm:bulletEnabled val="1"/>
        </dgm:presLayoutVars>
      </dgm:prSet>
      <dgm:spPr/>
      <dgm:t>
        <a:bodyPr/>
        <a:lstStyle/>
        <a:p>
          <a:endParaRPr lang="es-AR"/>
        </a:p>
      </dgm:t>
    </dgm:pt>
    <dgm:pt modelId="{8645A522-8AF2-4E82-B110-932A2004632B}" type="pres">
      <dgm:prSet presAssocID="{734BCBFF-A731-4495-AA68-6A9B00707D1D}" presName="base" presStyleLbl="dkBgShp" presStyleIdx="1" presStyleCnt="2"/>
      <dgm:spPr/>
    </dgm:pt>
  </dgm:ptLst>
  <dgm:cxnLst>
    <dgm:cxn modelId="{0ADDB75A-1F6A-4382-9DCB-24F629A8EE5B}" type="presOf" srcId="{21956ACE-B3F6-45F0-9F61-409656DD0B77}" destId="{340BE243-B88D-40CF-82A0-5CF0CA083C27}" srcOrd="0" destOrd="0" presId="urn:microsoft.com/office/officeart/2005/8/layout/hList3"/>
    <dgm:cxn modelId="{5D6A11D6-25F4-4BB3-813B-F36CBD8E7CF1}" type="presOf" srcId="{95627787-5635-43FF-B2EB-E69C70C4303A}" destId="{5448FA23-3EDB-4AAB-9749-380676264346}" srcOrd="0" destOrd="0" presId="urn:microsoft.com/office/officeart/2005/8/layout/hList3"/>
    <dgm:cxn modelId="{5A0FD543-4934-4B9D-8C4F-030AA08C0CF8}" srcId="{734BCBFF-A731-4495-AA68-6A9B00707D1D}" destId="{95627787-5635-43FF-B2EB-E69C70C4303A}" srcOrd="3" destOrd="0" parTransId="{932449E2-EBC6-4456-B249-D649AE324E8A}" sibTransId="{34D77364-5846-4462-BA06-AFB8B2B4CE42}"/>
    <dgm:cxn modelId="{80094944-EC3A-4A6E-92F7-292F363EE18A}" type="presOf" srcId="{7006705C-EB6C-4526-8729-3F33BF86BDF2}" destId="{68B4321E-6371-4333-B09F-B7CA55BFC9E7}" srcOrd="0" destOrd="0" presId="urn:microsoft.com/office/officeart/2005/8/layout/hList3"/>
    <dgm:cxn modelId="{C2FB7F85-EEDB-456A-8F57-C7F38BD29AB0}" srcId="{734BCBFF-A731-4495-AA68-6A9B00707D1D}" destId="{6CF30BF0-2452-4059-A5FB-4C279F4CB9A3}" srcOrd="0" destOrd="0" parTransId="{F5D83A67-61FC-4EED-8110-C02A9B80A0F9}" sibTransId="{F2107CD2-926C-4A4E-9943-1DDF67EAAD89}"/>
    <dgm:cxn modelId="{3064E1C5-EE02-488E-92D0-0BAC711A7442}" srcId="{734BCBFF-A731-4495-AA68-6A9B00707D1D}" destId="{21956ACE-B3F6-45F0-9F61-409656DD0B77}" srcOrd="1" destOrd="0" parTransId="{69B6ECB0-ACFE-47B6-9D19-72F44A7162F5}" sibTransId="{59F0DF37-874E-4C7F-8D64-882AA2F6EE45}"/>
    <dgm:cxn modelId="{05BE333D-EA91-44E9-9272-BA161825D5B1}" type="presOf" srcId="{734BCBFF-A731-4495-AA68-6A9B00707D1D}" destId="{9687645B-B2D4-41AB-8AAC-93A21648D29E}" srcOrd="0" destOrd="0" presId="urn:microsoft.com/office/officeart/2005/8/layout/hList3"/>
    <dgm:cxn modelId="{9CDF23C6-4A77-40CC-AA6C-CC5BBAAC4FB6}" type="presOf" srcId="{6CF30BF0-2452-4059-A5FB-4C279F4CB9A3}" destId="{7FD10517-22BA-44B2-8329-9FF36D6466D9}" srcOrd="0" destOrd="0" presId="urn:microsoft.com/office/officeart/2005/8/layout/hList3"/>
    <dgm:cxn modelId="{E237B1B0-9F16-4B70-BA29-48004E680998}" type="presOf" srcId="{CA86338E-2870-4D97-BA5C-FD2CFECAFE34}" destId="{D4CF50BE-CCD7-4869-AA44-89DD55A94779}" srcOrd="0" destOrd="0" presId="urn:microsoft.com/office/officeart/2005/8/layout/hList3"/>
    <dgm:cxn modelId="{21048FB5-33C4-4F6F-9DFA-1924005FEE23}" srcId="{734BCBFF-A731-4495-AA68-6A9B00707D1D}" destId="{CA86338E-2870-4D97-BA5C-FD2CFECAFE34}" srcOrd="2" destOrd="0" parTransId="{451FE250-62C8-4B4C-9375-E77298446A4A}" sibTransId="{10DDE769-429A-4E0C-ACCA-76E8A70620D3}"/>
    <dgm:cxn modelId="{992DB9DD-26E6-4455-8CB3-7460100E829E}" srcId="{7006705C-EB6C-4526-8729-3F33BF86BDF2}" destId="{734BCBFF-A731-4495-AA68-6A9B00707D1D}" srcOrd="0" destOrd="0" parTransId="{F61349DB-E7E5-46A3-B3C9-C6E0CAD07E90}" sibTransId="{C7B65E78-C123-4149-8D35-6196EBBCA1CE}"/>
    <dgm:cxn modelId="{1418EA21-B57C-4C0F-8026-289DC3FDEDC6}" type="presParOf" srcId="{68B4321E-6371-4333-B09F-B7CA55BFC9E7}" destId="{9687645B-B2D4-41AB-8AAC-93A21648D29E}" srcOrd="0" destOrd="0" presId="urn:microsoft.com/office/officeart/2005/8/layout/hList3"/>
    <dgm:cxn modelId="{417A4480-FDAE-406A-8CFD-278EE001E311}" type="presParOf" srcId="{68B4321E-6371-4333-B09F-B7CA55BFC9E7}" destId="{FD32B323-9446-4CEE-B51C-F5EB49EA562B}" srcOrd="1" destOrd="0" presId="urn:microsoft.com/office/officeart/2005/8/layout/hList3"/>
    <dgm:cxn modelId="{29C34695-928F-4997-9F2E-7166DEE20F23}" type="presParOf" srcId="{FD32B323-9446-4CEE-B51C-F5EB49EA562B}" destId="{7FD10517-22BA-44B2-8329-9FF36D6466D9}" srcOrd="0" destOrd="0" presId="urn:microsoft.com/office/officeart/2005/8/layout/hList3"/>
    <dgm:cxn modelId="{B512D539-C464-4659-89FB-BA0250A038D7}" type="presParOf" srcId="{FD32B323-9446-4CEE-B51C-F5EB49EA562B}" destId="{340BE243-B88D-40CF-82A0-5CF0CA083C27}" srcOrd="1" destOrd="0" presId="urn:microsoft.com/office/officeart/2005/8/layout/hList3"/>
    <dgm:cxn modelId="{501F36E5-42C8-4DFD-8BB4-D93437D26A6E}" type="presParOf" srcId="{FD32B323-9446-4CEE-B51C-F5EB49EA562B}" destId="{D4CF50BE-CCD7-4869-AA44-89DD55A94779}" srcOrd="2" destOrd="0" presId="urn:microsoft.com/office/officeart/2005/8/layout/hList3"/>
    <dgm:cxn modelId="{4D91734C-0EDD-43B8-8B3A-2049B41CBB00}" type="presParOf" srcId="{FD32B323-9446-4CEE-B51C-F5EB49EA562B}" destId="{5448FA23-3EDB-4AAB-9749-380676264346}" srcOrd="3" destOrd="0" presId="urn:microsoft.com/office/officeart/2005/8/layout/hList3"/>
    <dgm:cxn modelId="{12F947A8-D823-47AB-8E7F-D572067FC150}" type="presParOf" srcId="{68B4321E-6371-4333-B09F-B7CA55BFC9E7}" destId="{8645A522-8AF2-4E82-B110-932A2004632B}"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381DA-22B2-4FE2-A8D8-604927A3CEAC}"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AR"/>
        </a:p>
      </dgm:t>
    </dgm:pt>
    <dgm:pt modelId="{D73306DD-9E99-4DB9-A152-BF2B7E840DCB}">
      <dgm:prSet phldrT="[Texto]"/>
      <dgm:spPr/>
      <dgm:t>
        <a:bodyPr/>
        <a:lstStyle/>
        <a:p>
          <a:r>
            <a:rPr lang="es-AR" dirty="0" smtClean="0"/>
            <a:t>IC</a:t>
          </a:r>
          <a:endParaRPr lang="es-AR" dirty="0"/>
        </a:p>
      </dgm:t>
    </dgm:pt>
    <dgm:pt modelId="{E5D76134-E6F0-4356-A8B7-DB77CCED0AD5}" type="parTrans" cxnId="{D1C9DC38-F6CF-4E25-A87F-F3847BB57E19}">
      <dgm:prSet/>
      <dgm:spPr/>
      <dgm:t>
        <a:bodyPr/>
        <a:lstStyle/>
        <a:p>
          <a:endParaRPr lang="es-AR"/>
        </a:p>
      </dgm:t>
    </dgm:pt>
    <dgm:pt modelId="{A68D569F-E88D-4C19-A51F-AE8E81FEA63C}" type="sibTrans" cxnId="{D1C9DC38-F6CF-4E25-A87F-F3847BB57E19}">
      <dgm:prSet/>
      <dgm:spPr/>
      <dgm:t>
        <a:bodyPr/>
        <a:lstStyle/>
        <a:p>
          <a:endParaRPr lang="es-AR"/>
        </a:p>
      </dgm:t>
    </dgm:pt>
    <dgm:pt modelId="{FCFEF115-96C2-4251-AA32-F618B154CB93}">
      <dgm:prSet phldrT="[Texto]"/>
      <dgm:spPr/>
      <dgm:t>
        <a:bodyPr/>
        <a:lstStyle/>
        <a:p>
          <a:r>
            <a:rPr lang="es-AR" dirty="0" smtClean="0"/>
            <a:t>Físico</a:t>
          </a:r>
          <a:endParaRPr lang="es-AR" dirty="0"/>
        </a:p>
      </dgm:t>
    </dgm:pt>
    <dgm:pt modelId="{984DFBA3-E8C2-4CC7-A2BA-36693124F3D6}" type="parTrans" cxnId="{B85CD938-4442-4A18-920B-C3E9E2F6082E}">
      <dgm:prSet/>
      <dgm:spPr/>
      <dgm:t>
        <a:bodyPr/>
        <a:lstStyle/>
        <a:p>
          <a:endParaRPr lang="es-AR" dirty="0"/>
        </a:p>
      </dgm:t>
    </dgm:pt>
    <dgm:pt modelId="{4F9676D0-FA4E-4D07-BA84-D46188E98564}" type="sibTrans" cxnId="{B85CD938-4442-4A18-920B-C3E9E2F6082E}">
      <dgm:prSet/>
      <dgm:spPr/>
      <dgm:t>
        <a:bodyPr/>
        <a:lstStyle/>
        <a:p>
          <a:endParaRPr lang="es-AR"/>
        </a:p>
      </dgm:t>
    </dgm:pt>
    <dgm:pt modelId="{5601F149-03C8-4C68-9515-C9A1EFD6504F}">
      <dgm:prSet phldrT="[Texto]"/>
      <dgm:spPr/>
      <dgm:t>
        <a:bodyPr/>
        <a:lstStyle/>
        <a:p>
          <a:r>
            <a:rPr lang="es-AR" dirty="0" smtClean="0"/>
            <a:t>Hardware</a:t>
          </a:r>
          <a:endParaRPr lang="es-AR" dirty="0"/>
        </a:p>
      </dgm:t>
    </dgm:pt>
    <dgm:pt modelId="{DE877E1E-7F13-48D1-9E0A-097F3B340E92}" type="parTrans" cxnId="{2A625281-5E0B-4436-94AB-AA0057C65A3A}">
      <dgm:prSet/>
      <dgm:spPr/>
      <dgm:t>
        <a:bodyPr/>
        <a:lstStyle/>
        <a:p>
          <a:endParaRPr lang="es-AR" dirty="0"/>
        </a:p>
      </dgm:t>
    </dgm:pt>
    <dgm:pt modelId="{00639DDA-6BA2-4FF4-94EA-4A13367C423D}" type="sibTrans" cxnId="{2A625281-5E0B-4436-94AB-AA0057C65A3A}">
      <dgm:prSet/>
      <dgm:spPr/>
      <dgm:t>
        <a:bodyPr/>
        <a:lstStyle/>
        <a:p>
          <a:endParaRPr lang="es-AR"/>
        </a:p>
      </dgm:t>
    </dgm:pt>
    <dgm:pt modelId="{ACF45BF1-2E54-4406-9354-F602D8500D83}">
      <dgm:prSet phldrT="[Texto]"/>
      <dgm:spPr/>
      <dgm:t>
        <a:bodyPr/>
        <a:lstStyle/>
        <a:p>
          <a:r>
            <a:rPr lang="es-AR" dirty="0" smtClean="0"/>
            <a:t>Papel</a:t>
          </a:r>
          <a:endParaRPr lang="es-AR" dirty="0"/>
        </a:p>
      </dgm:t>
    </dgm:pt>
    <dgm:pt modelId="{E2C97308-C249-4E70-836D-13B42163DC59}" type="parTrans" cxnId="{CFD837E0-C12E-490A-AAB8-8351748090D6}">
      <dgm:prSet/>
      <dgm:spPr/>
      <dgm:t>
        <a:bodyPr/>
        <a:lstStyle/>
        <a:p>
          <a:endParaRPr lang="es-AR" dirty="0"/>
        </a:p>
      </dgm:t>
    </dgm:pt>
    <dgm:pt modelId="{D63806F8-6EDC-4106-8139-AF96BFD53C10}" type="sibTrans" cxnId="{CFD837E0-C12E-490A-AAB8-8351748090D6}">
      <dgm:prSet/>
      <dgm:spPr/>
      <dgm:t>
        <a:bodyPr/>
        <a:lstStyle/>
        <a:p>
          <a:endParaRPr lang="es-AR"/>
        </a:p>
      </dgm:t>
    </dgm:pt>
    <dgm:pt modelId="{789DC6B2-B9A4-4F26-BCE5-68EC03DBB05E}">
      <dgm:prSet phldrT="[Texto]"/>
      <dgm:spPr/>
      <dgm:t>
        <a:bodyPr/>
        <a:lstStyle/>
        <a:p>
          <a:r>
            <a:rPr lang="es-AR" dirty="0" smtClean="0"/>
            <a:t>Electrónico</a:t>
          </a:r>
          <a:endParaRPr lang="es-AR" dirty="0"/>
        </a:p>
      </dgm:t>
    </dgm:pt>
    <dgm:pt modelId="{FFF9E754-807D-4F52-B850-F78584E67991}" type="parTrans" cxnId="{A42327D1-2DF6-4E8D-A474-1BDDEC9C783A}">
      <dgm:prSet/>
      <dgm:spPr/>
      <dgm:t>
        <a:bodyPr/>
        <a:lstStyle/>
        <a:p>
          <a:endParaRPr lang="es-AR" dirty="0"/>
        </a:p>
      </dgm:t>
    </dgm:pt>
    <dgm:pt modelId="{2C0CC2E4-AA46-4562-BF5F-8F11BED7DDB8}" type="sibTrans" cxnId="{A42327D1-2DF6-4E8D-A474-1BDDEC9C783A}">
      <dgm:prSet/>
      <dgm:spPr/>
      <dgm:t>
        <a:bodyPr/>
        <a:lstStyle/>
        <a:p>
          <a:endParaRPr lang="es-AR"/>
        </a:p>
      </dgm:t>
    </dgm:pt>
    <dgm:pt modelId="{D259567B-975A-4122-9CD6-FDCE8A329618}">
      <dgm:prSet phldrT="[Texto]"/>
      <dgm:spPr/>
      <dgm:t>
        <a:bodyPr/>
        <a:lstStyle/>
        <a:p>
          <a:r>
            <a:rPr lang="es-AR" dirty="0" smtClean="0"/>
            <a:t>Documento</a:t>
          </a:r>
        </a:p>
      </dgm:t>
    </dgm:pt>
    <dgm:pt modelId="{25B45B21-7C35-4FB1-920D-0EC5C9B66E60}" type="parTrans" cxnId="{376D2892-374A-4A6A-B3E9-8C3D48F95160}">
      <dgm:prSet/>
      <dgm:spPr/>
      <dgm:t>
        <a:bodyPr/>
        <a:lstStyle/>
        <a:p>
          <a:endParaRPr lang="es-AR" dirty="0"/>
        </a:p>
      </dgm:t>
    </dgm:pt>
    <dgm:pt modelId="{C3A47F85-3824-42FA-9566-AE898B63CBB5}" type="sibTrans" cxnId="{376D2892-374A-4A6A-B3E9-8C3D48F95160}">
      <dgm:prSet/>
      <dgm:spPr/>
      <dgm:t>
        <a:bodyPr/>
        <a:lstStyle/>
        <a:p>
          <a:endParaRPr lang="es-AR"/>
        </a:p>
      </dgm:t>
    </dgm:pt>
    <dgm:pt modelId="{7DBADFE3-BC56-4332-AA1B-FB714529AC8F}">
      <dgm:prSet phldrT="[Texto]"/>
      <dgm:spPr/>
      <dgm:t>
        <a:bodyPr/>
        <a:lstStyle/>
        <a:p>
          <a:r>
            <a:rPr lang="es-AR" dirty="0" smtClean="0"/>
            <a:t>Código</a:t>
          </a:r>
        </a:p>
      </dgm:t>
    </dgm:pt>
    <dgm:pt modelId="{979A59E2-04CC-4C3E-93C8-AEEB78CC0F0B}" type="parTrans" cxnId="{9E417E7C-2D07-407B-8718-B07607C84408}">
      <dgm:prSet/>
      <dgm:spPr/>
      <dgm:t>
        <a:bodyPr/>
        <a:lstStyle/>
        <a:p>
          <a:endParaRPr lang="es-AR" dirty="0"/>
        </a:p>
      </dgm:t>
    </dgm:pt>
    <dgm:pt modelId="{2A7B3EA1-7D6C-41A4-BF83-745DCB7CD77D}" type="sibTrans" cxnId="{9E417E7C-2D07-407B-8718-B07607C84408}">
      <dgm:prSet/>
      <dgm:spPr/>
      <dgm:t>
        <a:bodyPr/>
        <a:lstStyle/>
        <a:p>
          <a:endParaRPr lang="es-AR"/>
        </a:p>
      </dgm:t>
    </dgm:pt>
    <dgm:pt modelId="{F5302C3B-BA95-4F23-B32C-1B5B3DFC8E04}" type="pres">
      <dgm:prSet presAssocID="{800381DA-22B2-4FE2-A8D8-604927A3CEAC}" presName="hierChild1" presStyleCnt="0">
        <dgm:presLayoutVars>
          <dgm:chPref val="1"/>
          <dgm:dir/>
          <dgm:animOne val="branch"/>
          <dgm:animLvl val="lvl"/>
          <dgm:resizeHandles/>
        </dgm:presLayoutVars>
      </dgm:prSet>
      <dgm:spPr/>
      <dgm:t>
        <a:bodyPr/>
        <a:lstStyle/>
        <a:p>
          <a:endParaRPr lang="es-AR"/>
        </a:p>
      </dgm:t>
    </dgm:pt>
    <dgm:pt modelId="{915BB187-1E32-4372-872D-0BDE7C8BE95D}" type="pres">
      <dgm:prSet presAssocID="{D73306DD-9E99-4DB9-A152-BF2B7E840DCB}" presName="hierRoot1" presStyleCnt="0"/>
      <dgm:spPr/>
    </dgm:pt>
    <dgm:pt modelId="{CD7569C7-500F-4FB7-B94A-F1CBD2B5852B}" type="pres">
      <dgm:prSet presAssocID="{D73306DD-9E99-4DB9-A152-BF2B7E840DCB}" presName="composite" presStyleCnt="0"/>
      <dgm:spPr/>
    </dgm:pt>
    <dgm:pt modelId="{9EF76BEE-40A3-4C3A-B276-029FD090D249}" type="pres">
      <dgm:prSet presAssocID="{D73306DD-9E99-4DB9-A152-BF2B7E840DCB}" presName="background" presStyleLbl="node0" presStyleIdx="0" presStyleCnt="1"/>
      <dgm:spPr/>
    </dgm:pt>
    <dgm:pt modelId="{0F39F5AC-83F5-4DE4-A074-B4251AFC705E}" type="pres">
      <dgm:prSet presAssocID="{D73306DD-9E99-4DB9-A152-BF2B7E840DCB}" presName="text" presStyleLbl="fgAcc0" presStyleIdx="0" presStyleCnt="1">
        <dgm:presLayoutVars>
          <dgm:chPref val="3"/>
        </dgm:presLayoutVars>
      </dgm:prSet>
      <dgm:spPr/>
      <dgm:t>
        <a:bodyPr/>
        <a:lstStyle/>
        <a:p>
          <a:endParaRPr lang="es-AR"/>
        </a:p>
      </dgm:t>
    </dgm:pt>
    <dgm:pt modelId="{21FAA140-DEBA-4213-8E06-A7F38F7B2A5E}" type="pres">
      <dgm:prSet presAssocID="{D73306DD-9E99-4DB9-A152-BF2B7E840DCB}" presName="hierChild2" presStyleCnt="0"/>
      <dgm:spPr/>
    </dgm:pt>
    <dgm:pt modelId="{D9377877-A0F4-4086-9018-B43604313FE3}" type="pres">
      <dgm:prSet presAssocID="{984DFBA3-E8C2-4CC7-A2BA-36693124F3D6}" presName="Name10" presStyleLbl="parChTrans1D2" presStyleIdx="0" presStyleCnt="2"/>
      <dgm:spPr/>
      <dgm:t>
        <a:bodyPr/>
        <a:lstStyle/>
        <a:p>
          <a:endParaRPr lang="es-AR"/>
        </a:p>
      </dgm:t>
    </dgm:pt>
    <dgm:pt modelId="{4A1FACA2-7E67-48ED-9CF9-A26289CA0E33}" type="pres">
      <dgm:prSet presAssocID="{FCFEF115-96C2-4251-AA32-F618B154CB93}" presName="hierRoot2" presStyleCnt="0"/>
      <dgm:spPr/>
    </dgm:pt>
    <dgm:pt modelId="{A5224124-593B-41D0-8662-9F6F8090B183}" type="pres">
      <dgm:prSet presAssocID="{FCFEF115-96C2-4251-AA32-F618B154CB93}" presName="composite2" presStyleCnt="0"/>
      <dgm:spPr/>
    </dgm:pt>
    <dgm:pt modelId="{6A1C7D6F-46AD-4698-A1E2-F6B6C428BC42}" type="pres">
      <dgm:prSet presAssocID="{FCFEF115-96C2-4251-AA32-F618B154CB93}" presName="background2" presStyleLbl="node2" presStyleIdx="0" presStyleCnt="2"/>
      <dgm:spPr/>
    </dgm:pt>
    <dgm:pt modelId="{6A240FEA-FD2F-462E-A9A6-947FFF7077BC}" type="pres">
      <dgm:prSet presAssocID="{FCFEF115-96C2-4251-AA32-F618B154CB93}" presName="text2" presStyleLbl="fgAcc2" presStyleIdx="0" presStyleCnt="2">
        <dgm:presLayoutVars>
          <dgm:chPref val="3"/>
        </dgm:presLayoutVars>
      </dgm:prSet>
      <dgm:spPr/>
      <dgm:t>
        <a:bodyPr/>
        <a:lstStyle/>
        <a:p>
          <a:endParaRPr lang="es-AR"/>
        </a:p>
      </dgm:t>
    </dgm:pt>
    <dgm:pt modelId="{0F1F3DCF-9703-4CC9-848C-BBE715E9980B}" type="pres">
      <dgm:prSet presAssocID="{FCFEF115-96C2-4251-AA32-F618B154CB93}" presName="hierChild3" presStyleCnt="0"/>
      <dgm:spPr/>
    </dgm:pt>
    <dgm:pt modelId="{23DEA940-3F6A-4B59-BFCC-61D14D7C520B}" type="pres">
      <dgm:prSet presAssocID="{DE877E1E-7F13-48D1-9E0A-097F3B340E92}" presName="Name17" presStyleLbl="parChTrans1D3" presStyleIdx="0" presStyleCnt="4"/>
      <dgm:spPr/>
      <dgm:t>
        <a:bodyPr/>
        <a:lstStyle/>
        <a:p>
          <a:endParaRPr lang="es-AR"/>
        </a:p>
      </dgm:t>
    </dgm:pt>
    <dgm:pt modelId="{1AADDF43-885C-4BEE-8FD4-0F1BB1ADC261}" type="pres">
      <dgm:prSet presAssocID="{5601F149-03C8-4C68-9515-C9A1EFD6504F}" presName="hierRoot3" presStyleCnt="0"/>
      <dgm:spPr/>
    </dgm:pt>
    <dgm:pt modelId="{EBCCF7CA-688E-4AE0-913B-636624678FF6}" type="pres">
      <dgm:prSet presAssocID="{5601F149-03C8-4C68-9515-C9A1EFD6504F}" presName="composite3" presStyleCnt="0"/>
      <dgm:spPr/>
    </dgm:pt>
    <dgm:pt modelId="{375B54B9-E8B6-4CF8-96E8-9B4157D0621C}" type="pres">
      <dgm:prSet presAssocID="{5601F149-03C8-4C68-9515-C9A1EFD6504F}" presName="background3" presStyleLbl="node3" presStyleIdx="0" presStyleCnt="4"/>
      <dgm:spPr/>
    </dgm:pt>
    <dgm:pt modelId="{1626AF78-4A02-406A-919C-499823E31C0B}" type="pres">
      <dgm:prSet presAssocID="{5601F149-03C8-4C68-9515-C9A1EFD6504F}" presName="text3" presStyleLbl="fgAcc3" presStyleIdx="0" presStyleCnt="4">
        <dgm:presLayoutVars>
          <dgm:chPref val="3"/>
        </dgm:presLayoutVars>
      </dgm:prSet>
      <dgm:spPr/>
      <dgm:t>
        <a:bodyPr/>
        <a:lstStyle/>
        <a:p>
          <a:endParaRPr lang="es-AR"/>
        </a:p>
      </dgm:t>
    </dgm:pt>
    <dgm:pt modelId="{1EB51F95-BC46-4465-9054-AEC0848D69FE}" type="pres">
      <dgm:prSet presAssocID="{5601F149-03C8-4C68-9515-C9A1EFD6504F}" presName="hierChild4" presStyleCnt="0"/>
      <dgm:spPr/>
    </dgm:pt>
    <dgm:pt modelId="{0BAAD9D5-55CA-43C0-9B2D-8008A990E36C}" type="pres">
      <dgm:prSet presAssocID="{E2C97308-C249-4E70-836D-13B42163DC59}" presName="Name17" presStyleLbl="parChTrans1D3" presStyleIdx="1" presStyleCnt="4"/>
      <dgm:spPr/>
      <dgm:t>
        <a:bodyPr/>
        <a:lstStyle/>
        <a:p>
          <a:endParaRPr lang="es-AR"/>
        </a:p>
      </dgm:t>
    </dgm:pt>
    <dgm:pt modelId="{48746A36-397F-4A29-AC98-C0F47FA31695}" type="pres">
      <dgm:prSet presAssocID="{ACF45BF1-2E54-4406-9354-F602D8500D83}" presName="hierRoot3" presStyleCnt="0"/>
      <dgm:spPr/>
    </dgm:pt>
    <dgm:pt modelId="{413C1E82-925F-47B5-A98B-E62B3183F6BC}" type="pres">
      <dgm:prSet presAssocID="{ACF45BF1-2E54-4406-9354-F602D8500D83}" presName="composite3" presStyleCnt="0"/>
      <dgm:spPr/>
    </dgm:pt>
    <dgm:pt modelId="{7BF830F4-9264-41A3-A125-7F6258BB08F7}" type="pres">
      <dgm:prSet presAssocID="{ACF45BF1-2E54-4406-9354-F602D8500D83}" presName="background3" presStyleLbl="node3" presStyleIdx="1" presStyleCnt="4"/>
      <dgm:spPr/>
    </dgm:pt>
    <dgm:pt modelId="{4C59FCF8-4B51-48AA-834F-B1CBE5979D24}" type="pres">
      <dgm:prSet presAssocID="{ACF45BF1-2E54-4406-9354-F602D8500D83}" presName="text3" presStyleLbl="fgAcc3" presStyleIdx="1" presStyleCnt="4">
        <dgm:presLayoutVars>
          <dgm:chPref val="3"/>
        </dgm:presLayoutVars>
      </dgm:prSet>
      <dgm:spPr/>
      <dgm:t>
        <a:bodyPr/>
        <a:lstStyle/>
        <a:p>
          <a:endParaRPr lang="es-AR"/>
        </a:p>
      </dgm:t>
    </dgm:pt>
    <dgm:pt modelId="{4F71F5AD-D74C-4E7A-A5A1-93C65C6BFB8F}" type="pres">
      <dgm:prSet presAssocID="{ACF45BF1-2E54-4406-9354-F602D8500D83}" presName="hierChild4" presStyleCnt="0"/>
      <dgm:spPr/>
    </dgm:pt>
    <dgm:pt modelId="{247EB1F4-0DF0-4817-8DDD-014F61478AC7}" type="pres">
      <dgm:prSet presAssocID="{FFF9E754-807D-4F52-B850-F78584E67991}" presName="Name10" presStyleLbl="parChTrans1D2" presStyleIdx="1" presStyleCnt="2"/>
      <dgm:spPr/>
      <dgm:t>
        <a:bodyPr/>
        <a:lstStyle/>
        <a:p>
          <a:endParaRPr lang="es-AR"/>
        </a:p>
      </dgm:t>
    </dgm:pt>
    <dgm:pt modelId="{7FE44AF6-65CA-4F8F-A352-2244158C92C5}" type="pres">
      <dgm:prSet presAssocID="{789DC6B2-B9A4-4F26-BCE5-68EC03DBB05E}" presName="hierRoot2" presStyleCnt="0"/>
      <dgm:spPr/>
    </dgm:pt>
    <dgm:pt modelId="{9D69AE0E-3027-4D2B-8C48-11C35B874A19}" type="pres">
      <dgm:prSet presAssocID="{789DC6B2-B9A4-4F26-BCE5-68EC03DBB05E}" presName="composite2" presStyleCnt="0"/>
      <dgm:spPr/>
    </dgm:pt>
    <dgm:pt modelId="{BEE474D6-6853-4ECB-AEEE-51B80603A58A}" type="pres">
      <dgm:prSet presAssocID="{789DC6B2-B9A4-4F26-BCE5-68EC03DBB05E}" presName="background2" presStyleLbl="node2" presStyleIdx="1" presStyleCnt="2"/>
      <dgm:spPr/>
    </dgm:pt>
    <dgm:pt modelId="{B1FE3881-A35B-4602-B4D1-01A6FB6439D0}" type="pres">
      <dgm:prSet presAssocID="{789DC6B2-B9A4-4F26-BCE5-68EC03DBB05E}" presName="text2" presStyleLbl="fgAcc2" presStyleIdx="1" presStyleCnt="2">
        <dgm:presLayoutVars>
          <dgm:chPref val="3"/>
        </dgm:presLayoutVars>
      </dgm:prSet>
      <dgm:spPr/>
      <dgm:t>
        <a:bodyPr/>
        <a:lstStyle/>
        <a:p>
          <a:endParaRPr lang="es-AR"/>
        </a:p>
      </dgm:t>
    </dgm:pt>
    <dgm:pt modelId="{45DBBFB6-59D8-42AF-A134-46AF5D1AD26A}" type="pres">
      <dgm:prSet presAssocID="{789DC6B2-B9A4-4F26-BCE5-68EC03DBB05E}" presName="hierChild3" presStyleCnt="0"/>
      <dgm:spPr/>
    </dgm:pt>
    <dgm:pt modelId="{FC96D5B3-FB10-441E-9703-CFB823E86DDC}" type="pres">
      <dgm:prSet presAssocID="{979A59E2-04CC-4C3E-93C8-AEEB78CC0F0B}" presName="Name17" presStyleLbl="parChTrans1D3" presStyleIdx="2" presStyleCnt="4"/>
      <dgm:spPr/>
      <dgm:t>
        <a:bodyPr/>
        <a:lstStyle/>
        <a:p>
          <a:endParaRPr lang="es-AR"/>
        </a:p>
      </dgm:t>
    </dgm:pt>
    <dgm:pt modelId="{A086BFB1-439F-482D-AEAC-D3CF798A9334}" type="pres">
      <dgm:prSet presAssocID="{7DBADFE3-BC56-4332-AA1B-FB714529AC8F}" presName="hierRoot3" presStyleCnt="0"/>
      <dgm:spPr/>
    </dgm:pt>
    <dgm:pt modelId="{9CBB797C-C1B5-4D49-B9B6-7CE6871D91DA}" type="pres">
      <dgm:prSet presAssocID="{7DBADFE3-BC56-4332-AA1B-FB714529AC8F}" presName="composite3" presStyleCnt="0"/>
      <dgm:spPr/>
    </dgm:pt>
    <dgm:pt modelId="{D6EB29C2-EB43-41DB-B334-DC2A17E09020}" type="pres">
      <dgm:prSet presAssocID="{7DBADFE3-BC56-4332-AA1B-FB714529AC8F}" presName="background3" presStyleLbl="node3" presStyleIdx="2" presStyleCnt="4"/>
      <dgm:spPr/>
    </dgm:pt>
    <dgm:pt modelId="{55BACFCF-C8CE-4000-891E-5D3AE7E75F1E}" type="pres">
      <dgm:prSet presAssocID="{7DBADFE3-BC56-4332-AA1B-FB714529AC8F}" presName="text3" presStyleLbl="fgAcc3" presStyleIdx="2" presStyleCnt="4">
        <dgm:presLayoutVars>
          <dgm:chPref val="3"/>
        </dgm:presLayoutVars>
      </dgm:prSet>
      <dgm:spPr/>
      <dgm:t>
        <a:bodyPr/>
        <a:lstStyle/>
        <a:p>
          <a:endParaRPr lang="es-AR"/>
        </a:p>
      </dgm:t>
    </dgm:pt>
    <dgm:pt modelId="{D60852E0-F6A6-4AA0-8DBA-1C6920B4096D}" type="pres">
      <dgm:prSet presAssocID="{7DBADFE3-BC56-4332-AA1B-FB714529AC8F}" presName="hierChild4" presStyleCnt="0"/>
      <dgm:spPr/>
    </dgm:pt>
    <dgm:pt modelId="{15D3013C-FDCA-4097-83F4-D8E53584E974}" type="pres">
      <dgm:prSet presAssocID="{25B45B21-7C35-4FB1-920D-0EC5C9B66E60}" presName="Name17" presStyleLbl="parChTrans1D3" presStyleIdx="3" presStyleCnt="4"/>
      <dgm:spPr/>
      <dgm:t>
        <a:bodyPr/>
        <a:lstStyle/>
        <a:p>
          <a:endParaRPr lang="es-AR"/>
        </a:p>
      </dgm:t>
    </dgm:pt>
    <dgm:pt modelId="{0344B024-1D4C-444B-8B57-BB90C10A9A57}" type="pres">
      <dgm:prSet presAssocID="{D259567B-975A-4122-9CD6-FDCE8A329618}" presName="hierRoot3" presStyleCnt="0"/>
      <dgm:spPr/>
    </dgm:pt>
    <dgm:pt modelId="{E3A8FFB9-3DDC-4386-B851-227FAFD0348D}" type="pres">
      <dgm:prSet presAssocID="{D259567B-975A-4122-9CD6-FDCE8A329618}" presName="composite3" presStyleCnt="0"/>
      <dgm:spPr/>
    </dgm:pt>
    <dgm:pt modelId="{CED83528-CF01-407E-BEAD-1E49AAB45971}" type="pres">
      <dgm:prSet presAssocID="{D259567B-975A-4122-9CD6-FDCE8A329618}" presName="background3" presStyleLbl="node3" presStyleIdx="3" presStyleCnt="4"/>
      <dgm:spPr/>
    </dgm:pt>
    <dgm:pt modelId="{EE14A8A7-EC55-4DB7-AFC5-BF6AAD2C9BBD}" type="pres">
      <dgm:prSet presAssocID="{D259567B-975A-4122-9CD6-FDCE8A329618}" presName="text3" presStyleLbl="fgAcc3" presStyleIdx="3" presStyleCnt="4">
        <dgm:presLayoutVars>
          <dgm:chPref val="3"/>
        </dgm:presLayoutVars>
      </dgm:prSet>
      <dgm:spPr/>
      <dgm:t>
        <a:bodyPr/>
        <a:lstStyle/>
        <a:p>
          <a:endParaRPr lang="es-AR"/>
        </a:p>
      </dgm:t>
    </dgm:pt>
    <dgm:pt modelId="{22C8A768-B40E-4C27-BF26-9F0B5C5E05DB}" type="pres">
      <dgm:prSet presAssocID="{D259567B-975A-4122-9CD6-FDCE8A329618}" presName="hierChild4" presStyleCnt="0"/>
      <dgm:spPr/>
    </dgm:pt>
  </dgm:ptLst>
  <dgm:cxnLst>
    <dgm:cxn modelId="{D1C9DC38-F6CF-4E25-A87F-F3847BB57E19}" srcId="{800381DA-22B2-4FE2-A8D8-604927A3CEAC}" destId="{D73306DD-9E99-4DB9-A152-BF2B7E840DCB}" srcOrd="0" destOrd="0" parTransId="{E5D76134-E6F0-4356-A8B7-DB77CCED0AD5}" sibTransId="{A68D569F-E88D-4C19-A51F-AE8E81FEA63C}"/>
    <dgm:cxn modelId="{3848E812-8E14-4502-8AD0-EF6BE3426968}" type="presOf" srcId="{D259567B-975A-4122-9CD6-FDCE8A329618}" destId="{EE14A8A7-EC55-4DB7-AFC5-BF6AAD2C9BBD}" srcOrd="0" destOrd="0" presId="urn:microsoft.com/office/officeart/2005/8/layout/hierarchy1"/>
    <dgm:cxn modelId="{2146D68C-287A-49A5-B501-CD19C6FAEA06}" type="presOf" srcId="{FCFEF115-96C2-4251-AA32-F618B154CB93}" destId="{6A240FEA-FD2F-462E-A9A6-947FFF7077BC}" srcOrd="0" destOrd="0" presId="urn:microsoft.com/office/officeart/2005/8/layout/hierarchy1"/>
    <dgm:cxn modelId="{CFD837E0-C12E-490A-AAB8-8351748090D6}" srcId="{FCFEF115-96C2-4251-AA32-F618B154CB93}" destId="{ACF45BF1-2E54-4406-9354-F602D8500D83}" srcOrd="1" destOrd="0" parTransId="{E2C97308-C249-4E70-836D-13B42163DC59}" sibTransId="{D63806F8-6EDC-4106-8139-AF96BFD53C10}"/>
    <dgm:cxn modelId="{45142391-C6DF-4E38-92C8-341A1C42DED2}" type="presOf" srcId="{ACF45BF1-2E54-4406-9354-F602D8500D83}" destId="{4C59FCF8-4B51-48AA-834F-B1CBE5979D24}" srcOrd="0" destOrd="0" presId="urn:microsoft.com/office/officeart/2005/8/layout/hierarchy1"/>
    <dgm:cxn modelId="{BB491CB8-B584-43A1-B906-396C1654BBAB}" type="presOf" srcId="{DE877E1E-7F13-48D1-9E0A-097F3B340E92}" destId="{23DEA940-3F6A-4B59-BFCC-61D14D7C520B}" srcOrd="0" destOrd="0" presId="urn:microsoft.com/office/officeart/2005/8/layout/hierarchy1"/>
    <dgm:cxn modelId="{9F48BBDC-3B61-47AD-ADBA-E5AB3905D1C3}" type="presOf" srcId="{E2C97308-C249-4E70-836D-13B42163DC59}" destId="{0BAAD9D5-55CA-43C0-9B2D-8008A990E36C}" srcOrd="0" destOrd="0" presId="urn:microsoft.com/office/officeart/2005/8/layout/hierarchy1"/>
    <dgm:cxn modelId="{53FE72FE-2434-4378-90A5-8CC51BC0B4CA}" type="presOf" srcId="{984DFBA3-E8C2-4CC7-A2BA-36693124F3D6}" destId="{D9377877-A0F4-4086-9018-B43604313FE3}" srcOrd="0" destOrd="0" presId="urn:microsoft.com/office/officeart/2005/8/layout/hierarchy1"/>
    <dgm:cxn modelId="{47B9EC55-E768-431C-8765-1CA00B86F22D}" type="presOf" srcId="{FFF9E754-807D-4F52-B850-F78584E67991}" destId="{247EB1F4-0DF0-4817-8DDD-014F61478AC7}" srcOrd="0" destOrd="0" presId="urn:microsoft.com/office/officeart/2005/8/layout/hierarchy1"/>
    <dgm:cxn modelId="{259CB09F-5027-4E5A-94EA-729692E84C5C}" type="presOf" srcId="{D73306DD-9E99-4DB9-A152-BF2B7E840DCB}" destId="{0F39F5AC-83F5-4DE4-A074-B4251AFC705E}" srcOrd="0" destOrd="0" presId="urn:microsoft.com/office/officeart/2005/8/layout/hierarchy1"/>
    <dgm:cxn modelId="{9E694C7D-B273-4985-B210-07A05F020239}" type="presOf" srcId="{25B45B21-7C35-4FB1-920D-0EC5C9B66E60}" destId="{15D3013C-FDCA-4097-83F4-D8E53584E974}" srcOrd="0" destOrd="0" presId="urn:microsoft.com/office/officeart/2005/8/layout/hierarchy1"/>
    <dgm:cxn modelId="{B85CD938-4442-4A18-920B-C3E9E2F6082E}" srcId="{D73306DD-9E99-4DB9-A152-BF2B7E840DCB}" destId="{FCFEF115-96C2-4251-AA32-F618B154CB93}" srcOrd="0" destOrd="0" parTransId="{984DFBA3-E8C2-4CC7-A2BA-36693124F3D6}" sibTransId="{4F9676D0-FA4E-4D07-BA84-D46188E98564}"/>
    <dgm:cxn modelId="{6BCB5356-4841-4A6F-8C0B-25C8D4385D52}" type="presOf" srcId="{789DC6B2-B9A4-4F26-BCE5-68EC03DBB05E}" destId="{B1FE3881-A35B-4602-B4D1-01A6FB6439D0}" srcOrd="0" destOrd="0" presId="urn:microsoft.com/office/officeart/2005/8/layout/hierarchy1"/>
    <dgm:cxn modelId="{2A625281-5E0B-4436-94AB-AA0057C65A3A}" srcId="{FCFEF115-96C2-4251-AA32-F618B154CB93}" destId="{5601F149-03C8-4C68-9515-C9A1EFD6504F}" srcOrd="0" destOrd="0" parTransId="{DE877E1E-7F13-48D1-9E0A-097F3B340E92}" sibTransId="{00639DDA-6BA2-4FF4-94EA-4A13367C423D}"/>
    <dgm:cxn modelId="{FA32E700-8F7A-410F-B255-9413BD11D3D4}" type="presOf" srcId="{7DBADFE3-BC56-4332-AA1B-FB714529AC8F}" destId="{55BACFCF-C8CE-4000-891E-5D3AE7E75F1E}" srcOrd="0" destOrd="0" presId="urn:microsoft.com/office/officeart/2005/8/layout/hierarchy1"/>
    <dgm:cxn modelId="{67121F17-48F2-4564-816E-084085330AC7}" type="presOf" srcId="{5601F149-03C8-4C68-9515-C9A1EFD6504F}" destId="{1626AF78-4A02-406A-919C-499823E31C0B}" srcOrd="0" destOrd="0" presId="urn:microsoft.com/office/officeart/2005/8/layout/hierarchy1"/>
    <dgm:cxn modelId="{376D2892-374A-4A6A-B3E9-8C3D48F95160}" srcId="{789DC6B2-B9A4-4F26-BCE5-68EC03DBB05E}" destId="{D259567B-975A-4122-9CD6-FDCE8A329618}" srcOrd="1" destOrd="0" parTransId="{25B45B21-7C35-4FB1-920D-0EC5C9B66E60}" sibTransId="{C3A47F85-3824-42FA-9566-AE898B63CBB5}"/>
    <dgm:cxn modelId="{59F4D343-97F4-4177-BF23-28D9952AA7F0}" type="presOf" srcId="{800381DA-22B2-4FE2-A8D8-604927A3CEAC}" destId="{F5302C3B-BA95-4F23-B32C-1B5B3DFC8E04}" srcOrd="0" destOrd="0" presId="urn:microsoft.com/office/officeart/2005/8/layout/hierarchy1"/>
    <dgm:cxn modelId="{9E417E7C-2D07-407B-8718-B07607C84408}" srcId="{789DC6B2-B9A4-4F26-BCE5-68EC03DBB05E}" destId="{7DBADFE3-BC56-4332-AA1B-FB714529AC8F}" srcOrd="0" destOrd="0" parTransId="{979A59E2-04CC-4C3E-93C8-AEEB78CC0F0B}" sibTransId="{2A7B3EA1-7D6C-41A4-BF83-745DCB7CD77D}"/>
    <dgm:cxn modelId="{A42327D1-2DF6-4E8D-A474-1BDDEC9C783A}" srcId="{D73306DD-9E99-4DB9-A152-BF2B7E840DCB}" destId="{789DC6B2-B9A4-4F26-BCE5-68EC03DBB05E}" srcOrd="1" destOrd="0" parTransId="{FFF9E754-807D-4F52-B850-F78584E67991}" sibTransId="{2C0CC2E4-AA46-4562-BF5F-8F11BED7DDB8}"/>
    <dgm:cxn modelId="{44577251-ACE2-4D6D-993E-F1A1EC3DCA27}" type="presOf" srcId="{979A59E2-04CC-4C3E-93C8-AEEB78CC0F0B}" destId="{FC96D5B3-FB10-441E-9703-CFB823E86DDC}" srcOrd="0" destOrd="0" presId="urn:microsoft.com/office/officeart/2005/8/layout/hierarchy1"/>
    <dgm:cxn modelId="{D84EC08E-6E26-48E9-BAF7-14E27250BFAC}" type="presParOf" srcId="{F5302C3B-BA95-4F23-B32C-1B5B3DFC8E04}" destId="{915BB187-1E32-4372-872D-0BDE7C8BE95D}" srcOrd="0" destOrd="0" presId="urn:microsoft.com/office/officeart/2005/8/layout/hierarchy1"/>
    <dgm:cxn modelId="{6F91B63C-5AD7-47E8-8A35-0FF879E9839E}" type="presParOf" srcId="{915BB187-1E32-4372-872D-0BDE7C8BE95D}" destId="{CD7569C7-500F-4FB7-B94A-F1CBD2B5852B}" srcOrd="0" destOrd="0" presId="urn:microsoft.com/office/officeart/2005/8/layout/hierarchy1"/>
    <dgm:cxn modelId="{22B41BAE-6239-4A51-A54B-BBDFCAE437CA}" type="presParOf" srcId="{CD7569C7-500F-4FB7-B94A-F1CBD2B5852B}" destId="{9EF76BEE-40A3-4C3A-B276-029FD090D249}" srcOrd="0" destOrd="0" presId="urn:microsoft.com/office/officeart/2005/8/layout/hierarchy1"/>
    <dgm:cxn modelId="{21BE9D39-5AF2-496B-B13A-34568F19BD86}" type="presParOf" srcId="{CD7569C7-500F-4FB7-B94A-F1CBD2B5852B}" destId="{0F39F5AC-83F5-4DE4-A074-B4251AFC705E}" srcOrd="1" destOrd="0" presId="urn:microsoft.com/office/officeart/2005/8/layout/hierarchy1"/>
    <dgm:cxn modelId="{3CC8F741-C6BE-4FA8-AB87-43C2859870F5}" type="presParOf" srcId="{915BB187-1E32-4372-872D-0BDE7C8BE95D}" destId="{21FAA140-DEBA-4213-8E06-A7F38F7B2A5E}" srcOrd="1" destOrd="0" presId="urn:microsoft.com/office/officeart/2005/8/layout/hierarchy1"/>
    <dgm:cxn modelId="{446F86BD-50E4-4163-8F81-44E60E8E004F}" type="presParOf" srcId="{21FAA140-DEBA-4213-8E06-A7F38F7B2A5E}" destId="{D9377877-A0F4-4086-9018-B43604313FE3}" srcOrd="0" destOrd="0" presId="urn:microsoft.com/office/officeart/2005/8/layout/hierarchy1"/>
    <dgm:cxn modelId="{68E97E47-8600-429F-9AD7-6E7AFE67ED23}" type="presParOf" srcId="{21FAA140-DEBA-4213-8E06-A7F38F7B2A5E}" destId="{4A1FACA2-7E67-48ED-9CF9-A26289CA0E33}" srcOrd="1" destOrd="0" presId="urn:microsoft.com/office/officeart/2005/8/layout/hierarchy1"/>
    <dgm:cxn modelId="{D4FDE4DD-5684-4640-816D-2F15BDC3C94F}" type="presParOf" srcId="{4A1FACA2-7E67-48ED-9CF9-A26289CA0E33}" destId="{A5224124-593B-41D0-8662-9F6F8090B183}" srcOrd="0" destOrd="0" presId="urn:microsoft.com/office/officeart/2005/8/layout/hierarchy1"/>
    <dgm:cxn modelId="{199B9D97-4F10-42E5-BE7B-A4A1BA250FEF}" type="presParOf" srcId="{A5224124-593B-41D0-8662-9F6F8090B183}" destId="{6A1C7D6F-46AD-4698-A1E2-F6B6C428BC42}" srcOrd="0" destOrd="0" presId="urn:microsoft.com/office/officeart/2005/8/layout/hierarchy1"/>
    <dgm:cxn modelId="{D6412E46-8D7A-4A54-8009-3D924C2B15F6}" type="presParOf" srcId="{A5224124-593B-41D0-8662-9F6F8090B183}" destId="{6A240FEA-FD2F-462E-A9A6-947FFF7077BC}" srcOrd="1" destOrd="0" presId="urn:microsoft.com/office/officeart/2005/8/layout/hierarchy1"/>
    <dgm:cxn modelId="{38BCB122-F0C8-4B13-AA32-6862D86D4000}" type="presParOf" srcId="{4A1FACA2-7E67-48ED-9CF9-A26289CA0E33}" destId="{0F1F3DCF-9703-4CC9-848C-BBE715E9980B}" srcOrd="1" destOrd="0" presId="urn:microsoft.com/office/officeart/2005/8/layout/hierarchy1"/>
    <dgm:cxn modelId="{4AC71437-C18D-4871-A16F-48515D628998}" type="presParOf" srcId="{0F1F3DCF-9703-4CC9-848C-BBE715E9980B}" destId="{23DEA940-3F6A-4B59-BFCC-61D14D7C520B}" srcOrd="0" destOrd="0" presId="urn:microsoft.com/office/officeart/2005/8/layout/hierarchy1"/>
    <dgm:cxn modelId="{D312FDE6-7AD2-4898-BD96-7FFFF44BC8F6}" type="presParOf" srcId="{0F1F3DCF-9703-4CC9-848C-BBE715E9980B}" destId="{1AADDF43-885C-4BEE-8FD4-0F1BB1ADC261}" srcOrd="1" destOrd="0" presId="urn:microsoft.com/office/officeart/2005/8/layout/hierarchy1"/>
    <dgm:cxn modelId="{AA5F6ABA-FEA8-4855-823A-5C71D30D312E}" type="presParOf" srcId="{1AADDF43-885C-4BEE-8FD4-0F1BB1ADC261}" destId="{EBCCF7CA-688E-4AE0-913B-636624678FF6}" srcOrd="0" destOrd="0" presId="urn:microsoft.com/office/officeart/2005/8/layout/hierarchy1"/>
    <dgm:cxn modelId="{9D7B2E99-FCFC-4CA2-B638-72F2E5C5AC4E}" type="presParOf" srcId="{EBCCF7CA-688E-4AE0-913B-636624678FF6}" destId="{375B54B9-E8B6-4CF8-96E8-9B4157D0621C}" srcOrd="0" destOrd="0" presId="urn:microsoft.com/office/officeart/2005/8/layout/hierarchy1"/>
    <dgm:cxn modelId="{E318A3DC-CEFC-487E-82C3-4B841FF333C3}" type="presParOf" srcId="{EBCCF7CA-688E-4AE0-913B-636624678FF6}" destId="{1626AF78-4A02-406A-919C-499823E31C0B}" srcOrd="1" destOrd="0" presId="urn:microsoft.com/office/officeart/2005/8/layout/hierarchy1"/>
    <dgm:cxn modelId="{B93168F8-2242-43B9-92D7-4C35C241542F}" type="presParOf" srcId="{1AADDF43-885C-4BEE-8FD4-0F1BB1ADC261}" destId="{1EB51F95-BC46-4465-9054-AEC0848D69FE}" srcOrd="1" destOrd="0" presId="urn:microsoft.com/office/officeart/2005/8/layout/hierarchy1"/>
    <dgm:cxn modelId="{E639F1B5-F97F-4EC8-B4EC-D0B971592D3F}" type="presParOf" srcId="{0F1F3DCF-9703-4CC9-848C-BBE715E9980B}" destId="{0BAAD9D5-55CA-43C0-9B2D-8008A990E36C}" srcOrd="2" destOrd="0" presId="urn:microsoft.com/office/officeart/2005/8/layout/hierarchy1"/>
    <dgm:cxn modelId="{EE20C0A5-AB91-43B4-B3A7-68667BD3568A}" type="presParOf" srcId="{0F1F3DCF-9703-4CC9-848C-BBE715E9980B}" destId="{48746A36-397F-4A29-AC98-C0F47FA31695}" srcOrd="3" destOrd="0" presId="urn:microsoft.com/office/officeart/2005/8/layout/hierarchy1"/>
    <dgm:cxn modelId="{905EF7C4-1708-491F-B7FE-56D87907E454}" type="presParOf" srcId="{48746A36-397F-4A29-AC98-C0F47FA31695}" destId="{413C1E82-925F-47B5-A98B-E62B3183F6BC}" srcOrd="0" destOrd="0" presId="urn:microsoft.com/office/officeart/2005/8/layout/hierarchy1"/>
    <dgm:cxn modelId="{CED08830-57A4-4D0A-81CE-2AB8552A19AC}" type="presParOf" srcId="{413C1E82-925F-47B5-A98B-E62B3183F6BC}" destId="{7BF830F4-9264-41A3-A125-7F6258BB08F7}" srcOrd="0" destOrd="0" presId="urn:microsoft.com/office/officeart/2005/8/layout/hierarchy1"/>
    <dgm:cxn modelId="{5CBD10F1-A9FA-4068-BBF1-7E9C8EEC9B4F}" type="presParOf" srcId="{413C1E82-925F-47B5-A98B-E62B3183F6BC}" destId="{4C59FCF8-4B51-48AA-834F-B1CBE5979D24}" srcOrd="1" destOrd="0" presId="urn:microsoft.com/office/officeart/2005/8/layout/hierarchy1"/>
    <dgm:cxn modelId="{CAE4664D-291D-461B-91C8-F7A4F090E145}" type="presParOf" srcId="{48746A36-397F-4A29-AC98-C0F47FA31695}" destId="{4F71F5AD-D74C-4E7A-A5A1-93C65C6BFB8F}" srcOrd="1" destOrd="0" presId="urn:microsoft.com/office/officeart/2005/8/layout/hierarchy1"/>
    <dgm:cxn modelId="{34F78A07-E185-4433-B5BB-AE686DF973BF}" type="presParOf" srcId="{21FAA140-DEBA-4213-8E06-A7F38F7B2A5E}" destId="{247EB1F4-0DF0-4817-8DDD-014F61478AC7}" srcOrd="2" destOrd="0" presId="urn:microsoft.com/office/officeart/2005/8/layout/hierarchy1"/>
    <dgm:cxn modelId="{C1C35542-F461-4D95-84E0-D38C4CF5D2E5}" type="presParOf" srcId="{21FAA140-DEBA-4213-8E06-A7F38F7B2A5E}" destId="{7FE44AF6-65CA-4F8F-A352-2244158C92C5}" srcOrd="3" destOrd="0" presId="urn:microsoft.com/office/officeart/2005/8/layout/hierarchy1"/>
    <dgm:cxn modelId="{C74E9EDF-CD2F-4BB8-85B7-96342E4B1AD9}" type="presParOf" srcId="{7FE44AF6-65CA-4F8F-A352-2244158C92C5}" destId="{9D69AE0E-3027-4D2B-8C48-11C35B874A19}" srcOrd="0" destOrd="0" presId="urn:microsoft.com/office/officeart/2005/8/layout/hierarchy1"/>
    <dgm:cxn modelId="{0D732563-0A2B-4601-84B4-5E4801148CAF}" type="presParOf" srcId="{9D69AE0E-3027-4D2B-8C48-11C35B874A19}" destId="{BEE474D6-6853-4ECB-AEEE-51B80603A58A}" srcOrd="0" destOrd="0" presId="urn:microsoft.com/office/officeart/2005/8/layout/hierarchy1"/>
    <dgm:cxn modelId="{9992A3E6-8713-457E-8CA6-5E12C45A3E71}" type="presParOf" srcId="{9D69AE0E-3027-4D2B-8C48-11C35B874A19}" destId="{B1FE3881-A35B-4602-B4D1-01A6FB6439D0}" srcOrd="1" destOrd="0" presId="urn:microsoft.com/office/officeart/2005/8/layout/hierarchy1"/>
    <dgm:cxn modelId="{272D6791-F810-424A-B0D0-389964E5E080}" type="presParOf" srcId="{7FE44AF6-65CA-4F8F-A352-2244158C92C5}" destId="{45DBBFB6-59D8-42AF-A134-46AF5D1AD26A}" srcOrd="1" destOrd="0" presId="urn:microsoft.com/office/officeart/2005/8/layout/hierarchy1"/>
    <dgm:cxn modelId="{3FA3D8B5-3B0B-4778-9054-EF133AB5AFD0}" type="presParOf" srcId="{45DBBFB6-59D8-42AF-A134-46AF5D1AD26A}" destId="{FC96D5B3-FB10-441E-9703-CFB823E86DDC}" srcOrd="0" destOrd="0" presId="urn:microsoft.com/office/officeart/2005/8/layout/hierarchy1"/>
    <dgm:cxn modelId="{033581CF-106C-4BD3-8607-E771D1DA13CA}" type="presParOf" srcId="{45DBBFB6-59D8-42AF-A134-46AF5D1AD26A}" destId="{A086BFB1-439F-482D-AEAC-D3CF798A9334}" srcOrd="1" destOrd="0" presId="urn:microsoft.com/office/officeart/2005/8/layout/hierarchy1"/>
    <dgm:cxn modelId="{04D2B60D-4269-4C01-9431-74845D296BC9}" type="presParOf" srcId="{A086BFB1-439F-482D-AEAC-D3CF798A9334}" destId="{9CBB797C-C1B5-4D49-B9B6-7CE6871D91DA}" srcOrd="0" destOrd="0" presId="urn:microsoft.com/office/officeart/2005/8/layout/hierarchy1"/>
    <dgm:cxn modelId="{C4160C13-3064-4DF2-AF46-B4CE2ED787BA}" type="presParOf" srcId="{9CBB797C-C1B5-4D49-B9B6-7CE6871D91DA}" destId="{D6EB29C2-EB43-41DB-B334-DC2A17E09020}" srcOrd="0" destOrd="0" presId="urn:microsoft.com/office/officeart/2005/8/layout/hierarchy1"/>
    <dgm:cxn modelId="{52016936-B54B-41F2-9B65-C00F0F03DC5B}" type="presParOf" srcId="{9CBB797C-C1B5-4D49-B9B6-7CE6871D91DA}" destId="{55BACFCF-C8CE-4000-891E-5D3AE7E75F1E}" srcOrd="1" destOrd="0" presId="urn:microsoft.com/office/officeart/2005/8/layout/hierarchy1"/>
    <dgm:cxn modelId="{24554E67-33E2-420D-9DAA-4D50F787CB1C}" type="presParOf" srcId="{A086BFB1-439F-482D-AEAC-D3CF798A9334}" destId="{D60852E0-F6A6-4AA0-8DBA-1C6920B4096D}" srcOrd="1" destOrd="0" presId="urn:microsoft.com/office/officeart/2005/8/layout/hierarchy1"/>
    <dgm:cxn modelId="{448551BF-E234-4EEB-B896-F6E8AFE667C5}" type="presParOf" srcId="{45DBBFB6-59D8-42AF-A134-46AF5D1AD26A}" destId="{15D3013C-FDCA-4097-83F4-D8E53584E974}" srcOrd="2" destOrd="0" presId="urn:microsoft.com/office/officeart/2005/8/layout/hierarchy1"/>
    <dgm:cxn modelId="{956E9588-9CFB-4DD9-9AD8-C6E416C4E4D6}" type="presParOf" srcId="{45DBBFB6-59D8-42AF-A134-46AF5D1AD26A}" destId="{0344B024-1D4C-444B-8B57-BB90C10A9A57}" srcOrd="3" destOrd="0" presId="urn:microsoft.com/office/officeart/2005/8/layout/hierarchy1"/>
    <dgm:cxn modelId="{66E98517-AC7D-47D5-826D-37CAB4526CD9}" type="presParOf" srcId="{0344B024-1D4C-444B-8B57-BB90C10A9A57}" destId="{E3A8FFB9-3DDC-4386-B851-227FAFD0348D}" srcOrd="0" destOrd="0" presId="urn:microsoft.com/office/officeart/2005/8/layout/hierarchy1"/>
    <dgm:cxn modelId="{0783C9B6-97CD-4CE6-AA40-F37E3BEF32B4}" type="presParOf" srcId="{E3A8FFB9-3DDC-4386-B851-227FAFD0348D}" destId="{CED83528-CF01-407E-BEAD-1E49AAB45971}" srcOrd="0" destOrd="0" presId="urn:microsoft.com/office/officeart/2005/8/layout/hierarchy1"/>
    <dgm:cxn modelId="{AFF2FD0C-3FAF-46D8-952B-486F05012FB0}" type="presParOf" srcId="{E3A8FFB9-3DDC-4386-B851-227FAFD0348D}" destId="{EE14A8A7-EC55-4DB7-AFC5-BF6AAD2C9BBD}" srcOrd="1" destOrd="0" presId="urn:microsoft.com/office/officeart/2005/8/layout/hierarchy1"/>
    <dgm:cxn modelId="{F19172EB-9AA3-4588-ABA9-D7EB1145043E}" type="presParOf" srcId="{0344B024-1D4C-444B-8B57-BB90C10A9A57}" destId="{22C8A768-B40E-4C27-BF26-9F0B5C5E05DB}"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8EA26-1D2D-4460-B782-D70CDB43B28C}"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AR"/>
        </a:p>
      </dgm:t>
    </dgm:pt>
    <dgm:pt modelId="{C140450D-DC61-4041-AFC8-26801C9FB2A7}">
      <dgm:prSet phldrT="[Texto]"/>
      <dgm:spPr/>
      <dgm:t>
        <a:bodyPr/>
        <a:lstStyle/>
        <a:p>
          <a:r>
            <a:rPr lang="es-AR" dirty="0" smtClean="0"/>
            <a:t>Software</a:t>
          </a:r>
          <a:endParaRPr lang="es-AR" dirty="0"/>
        </a:p>
      </dgm:t>
    </dgm:pt>
    <dgm:pt modelId="{64DB293D-B7BC-4B07-B9C3-F0BA8091CFA9}" type="parTrans" cxnId="{1AA81E14-4F8C-4056-954E-65082F0D7A9B}">
      <dgm:prSet/>
      <dgm:spPr/>
      <dgm:t>
        <a:bodyPr/>
        <a:lstStyle/>
        <a:p>
          <a:endParaRPr lang="es-AR"/>
        </a:p>
      </dgm:t>
    </dgm:pt>
    <dgm:pt modelId="{1B4E4A2A-2390-48B8-88E9-90F7B843B080}" type="sibTrans" cxnId="{1AA81E14-4F8C-4056-954E-65082F0D7A9B}">
      <dgm:prSet/>
      <dgm:spPr/>
      <dgm:t>
        <a:bodyPr/>
        <a:lstStyle/>
        <a:p>
          <a:endParaRPr lang="es-AR"/>
        </a:p>
      </dgm:t>
    </dgm:pt>
    <dgm:pt modelId="{81DE3AAF-8767-4BF4-9884-E88954BC7AA2}">
      <dgm:prSet phldrT="[Texto]"/>
      <dgm:spPr/>
      <dgm:t>
        <a:bodyPr/>
        <a:lstStyle/>
        <a:p>
          <a:r>
            <a:rPr lang="es-AR" dirty="0" smtClean="0"/>
            <a:t>Hardware</a:t>
          </a:r>
          <a:endParaRPr lang="es-AR" dirty="0"/>
        </a:p>
      </dgm:t>
    </dgm:pt>
    <dgm:pt modelId="{6D90197D-430A-4D8C-A091-1828D1C61CC4}" type="parTrans" cxnId="{E8C0519C-AF0B-45FC-9978-A8A4E86CC612}">
      <dgm:prSet/>
      <dgm:spPr/>
      <dgm:t>
        <a:bodyPr/>
        <a:lstStyle/>
        <a:p>
          <a:endParaRPr lang="es-AR"/>
        </a:p>
      </dgm:t>
    </dgm:pt>
    <dgm:pt modelId="{A8AB6726-7254-4592-B5FE-D405E6C17340}" type="sibTrans" cxnId="{E8C0519C-AF0B-45FC-9978-A8A4E86CC612}">
      <dgm:prSet/>
      <dgm:spPr/>
      <dgm:t>
        <a:bodyPr/>
        <a:lstStyle/>
        <a:p>
          <a:endParaRPr lang="es-AR"/>
        </a:p>
      </dgm:t>
    </dgm:pt>
    <dgm:pt modelId="{5B78FFA9-FDFF-40F3-8050-32DB348B4BFE}">
      <dgm:prSet phldrT="[Texto]"/>
      <dgm:spPr/>
      <dgm:t>
        <a:bodyPr/>
        <a:lstStyle/>
        <a:p>
          <a:r>
            <a:rPr lang="es-AR" dirty="0" smtClean="0"/>
            <a:t>Redes</a:t>
          </a:r>
        </a:p>
      </dgm:t>
    </dgm:pt>
    <dgm:pt modelId="{B95DA88E-F564-4E4A-A090-DAC407BAE1CD}" type="parTrans" cxnId="{01EAD507-E2D4-4DEF-A081-E899B6186320}">
      <dgm:prSet/>
      <dgm:spPr/>
      <dgm:t>
        <a:bodyPr/>
        <a:lstStyle/>
        <a:p>
          <a:endParaRPr lang="es-AR"/>
        </a:p>
      </dgm:t>
    </dgm:pt>
    <dgm:pt modelId="{B138FCAE-1F74-4600-814C-E3D85A079D28}" type="sibTrans" cxnId="{01EAD507-E2D4-4DEF-A081-E899B6186320}">
      <dgm:prSet/>
      <dgm:spPr/>
      <dgm:t>
        <a:bodyPr/>
        <a:lstStyle/>
        <a:p>
          <a:endParaRPr lang="es-AR"/>
        </a:p>
      </dgm:t>
    </dgm:pt>
    <dgm:pt modelId="{325EC490-9944-4ECF-8214-440557B73C3F}">
      <dgm:prSet phldrT="[Texto]"/>
      <dgm:spPr/>
      <dgm:t>
        <a:bodyPr/>
        <a:lstStyle/>
        <a:p>
          <a:r>
            <a:rPr lang="es-AR" dirty="0" smtClean="0"/>
            <a:t>Datos</a:t>
          </a:r>
        </a:p>
      </dgm:t>
    </dgm:pt>
    <dgm:pt modelId="{65A032AD-6B08-439A-84B8-B57A41F205AA}" type="parTrans" cxnId="{2ACAC30C-F4D8-4181-8E29-05B273C5DD7C}">
      <dgm:prSet/>
      <dgm:spPr/>
      <dgm:t>
        <a:bodyPr/>
        <a:lstStyle/>
        <a:p>
          <a:endParaRPr lang="es-AR"/>
        </a:p>
      </dgm:t>
    </dgm:pt>
    <dgm:pt modelId="{6C0299B9-3769-44EE-898B-42248AAD6858}" type="sibTrans" cxnId="{2ACAC30C-F4D8-4181-8E29-05B273C5DD7C}">
      <dgm:prSet/>
      <dgm:spPr/>
      <dgm:t>
        <a:bodyPr/>
        <a:lstStyle/>
        <a:p>
          <a:endParaRPr lang="es-AR"/>
        </a:p>
      </dgm:t>
    </dgm:pt>
    <dgm:pt modelId="{E74B4AA7-D463-4B44-A61D-7747F773809F}">
      <dgm:prSet phldrT="[Texto]"/>
      <dgm:spPr/>
      <dgm:t>
        <a:bodyPr/>
        <a:lstStyle/>
        <a:p>
          <a:r>
            <a:rPr lang="es-AR" dirty="0" smtClean="0"/>
            <a:t>Servicios</a:t>
          </a:r>
        </a:p>
      </dgm:t>
    </dgm:pt>
    <dgm:pt modelId="{F7C86701-9F86-4FC2-89FA-F9C1E4D293A8}" type="parTrans" cxnId="{FD8E1B50-8B1D-4455-8787-09A0EEA47E6F}">
      <dgm:prSet/>
      <dgm:spPr/>
      <dgm:t>
        <a:bodyPr/>
        <a:lstStyle/>
        <a:p>
          <a:endParaRPr lang="es-AR"/>
        </a:p>
      </dgm:t>
    </dgm:pt>
    <dgm:pt modelId="{34B70C89-6AF3-4B2E-981F-B0C5DFCAC190}" type="sibTrans" cxnId="{FD8E1B50-8B1D-4455-8787-09A0EEA47E6F}">
      <dgm:prSet/>
      <dgm:spPr/>
      <dgm:t>
        <a:bodyPr/>
        <a:lstStyle/>
        <a:p>
          <a:endParaRPr lang="es-AR"/>
        </a:p>
      </dgm:t>
    </dgm:pt>
    <dgm:pt modelId="{0EFDB0DC-8579-4298-8627-CFE899E7158D}">
      <dgm:prSet phldrT="[Texto]"/>
      <dgm:spPr/>
      <dgm:t>
        <a:bodyPr/>
        <a:lstStyle/>
        <a:p>
          <a:r>
            <a:rPr lang="es-AR" dirty="0" smtClean="0"/>
            <a:t>Herramientas</a:t>
          </a:r>
        </a:p>
      </dgm:t>
    </dgm:pt>
    <dgm:pt modelId="{6429EE5C-33C3-468E-A34F-D5BD8E499FB1}" type="parTrans" cxnId="{54E5FEBD-B69F-46FA-B6D0-5FE97A100CA6}">
      <dgm:prSet/>
      <dgm:spPr/>
      <dgm:t>
        <a:bodyPr/>
        <a:lstStyle/>
        <a:p>
          <a:endParaRPr lang="es-AR"/>
        </a:p>
      </dgm:t>
    </dgm:pt>
    <dgm:pt modelId="{1F8BBADF-BF43-444E-BB37-81F45E5C7B86}" type="sibTrans" cxnId="{54E5FEBD-B69F-46FA-B6D0-5FE97A100CA6}">
      <dgm:prSet/>
      <dgm:spPr/>
      <dgm:t>
        <a:bodyPr/>
        <a:lstStyle/>
        <a:p>
          <a:endParaRPr lang="es-AR"/>
        </a:p>
      </dgm:t>
    </dgm:pt>
    <dgm:pt modelId="{6532230D-E91B-4010-9417-3F874A3EB71A}" type="pres">
      <dgm:prSet presAssocID="{14E8EA26-1D2D-4460-B782-D70CDB43B28C}" presName="linear" presStyleCnt="0">
        <dgm:presLayoutVars>
          <dgm:dir/>
          <dgm:animLvl val="lvl"/>
          <dgm:resizeHandles val="exact"/>
        </dgm:presLayoutVars>
      </dgm:prSet>
      <dgm:spPr/>
      <dgm:t>
        <a:bodyPr/>
        <a:lstStyle/>
        <a:p>
          <a:endParaRPr lang="es-AR"/>
        </a:p>
      </dgm:t>
    </dgm:pt>
    <dgm:pt modelId="{79B038F0-F4E5-4770-BA45-B72675553B52}" type="pres">
      <dgm:prSet presAssocID="{C140450D-DC61-4041-AFC8-26801C9FB2A7}" presName="parentLin" presStyleCnt="0"/>
      <dgm:spPr/>
    </dgm:pt>
    <dgm:pt modelId="{C555A256-B71C-47E6-A04A-DA93C112D8B1}" type="pres">
      <dgm:prSet presAssocID="{C140450D-DC61-4041-AFC8-26801C9FB2A7}" presName="parentLeftMargin" presStyleLbl="node1" presStyleIdx="0" presStyleCnt="6"/>
      <dgm:spPr/>
      <dgm:t>
        <a:bodyPr/>
        <a:lstStyle/>
        <a:p>
          <a:endParaRPr lang="es-AR"/>
        </a:p>
      </dgm:t>
    </dgm:pt>
    <dgm:pt modelId="{BAFE6AD4-434C-417B-B3CA-C5A7936D820D}" type="pres">
      <dgm:prSet presAssocID="{C140450D-DC61-4041-AFC8-26801C9FB2A7}" presName="parentText" presStyleLbl="node1" presStyleIdx="0" presStyleCnt="6">
        <dgm:presLayoutVars>
          <dgm:chMax val="0"/>
          <dgm:bulletEnabled val="1"/>
        </dgm:presLayoutVars>
      </dgm:prSet>
      <dgm:spPr/>
      <dgm:t>
        <a:bodyPr/>
        <a:lstStyle/>
        <a:p>
          <a:endParaRPr lang="es-AR"/>
        </a:p>
      </dgm:t>
    </dgm:pt>
    <dgm:pt modelId="{65162427-3C21-425A-A2B7-BA93CDBCB5D5}" type="pres">
      <dgm:prSet presAssocID="{C140450D-DC61-4041-AFC8-26801C9FB2A7}" presName="negativeSpace" presStyleCnt="0"/>
      <dgm:spPr/>
    </dgm:pt>
    <dgm:pt modelId="{5BB04371-2DAA-4360-8B3B-70F1CE0B07F3}" type="pres">
      <dgm:prSet presAssocID="{C140450D-DC61-4041-AFC8-26801C9FB2A7}" presName="childText" presStyleLbl="conFgAcc1" presStyleIdx="0" presStyleCnt="6">
        <dgm:presLayoutVars>
          <dgm:bulletEnabled val="1"/>
        </dgm:presLayoutVars>
      </dgm:prSet>
      <dgm:spPr/>
    </dgm:pt>
    <dgm:pt modelId="{45F8856F-EAA7-4C8F-BE67-16A47027CC67}" type="pres">
      <dgm:prSet presAssocID="{1B4E4A2A-2390-48B8-88E9-90F7B843B080}" presName="spaceBetweenRectangles" presStyleCnt="0"/>
      <dgm:spPr/>
    </dgm:pt>
    <dgm:pt modelId="{860C3D98-EEAF-4AD6-94B0-D6A064EFCD63}" type="pres">
      <dgm:prSet presAssocID="{81DE3AAF-8767-4BF4-9884-E88954BC7AA2}" presName="parentLin" presStyleCnt="0"/>
      <dgm:spPr/>
    </dgm:pt>
    <dgm:pt modelId="{C796962D-414C-4E96-8D62-87167A30F744}" type="pres">
      <dgm:prSet presAssocID="{81DE3AAF-8767-4BF4-9884-E88954BC7AA2}" presName="parentLeftMargin" presStyleLbl="node1" presStyleIdx="0" presStyleCnt="6"/>
      <dgm:spPr/>
      <dgm:t>
        <a:bodyPr/>
        <a:lstStyle/>
        <a:p>
          <a:endParaRPr lang="es-AR"/>
        </a:p>
      </dgm:t>
    </dgm:pt>
    <dgm:pt modelId="{422ADE2E-8FFA-481E-BE0E-E7BFF6B6BFFE}" type="pres">
      <dgm:prSet presAssocID="{81DE3AAF-8767-4BF4-9884-E88954BC7AA2}" presName="parentText" presStyleLbl="node1" presStyleIdx="1" presStyleCnt="6">
        <dgm:presLayoutVars>
          <dgm:chMax val="0"/>
          <dgm:bulletEnabled val="1"/>
        </dgm:presLayoutVars>
      </dgm:prSet>
      <dgm:spPr/>
      <dgm:t>
        <a:bodyPr/>
        <a:lstStyle/>
        <a:p>
          <a:endParaRPr lang="es-AR"/>
        </a:p>
      </dgm:t>
    </dgm:pt>
    <dgm:pt modelId="{95DD2BCF-07AB-44EA-A2AB-01214C07B273}" type="pres">
      <dgm:prSet presAssocID="{81DE3AAF-8767-4BF4-9884-E88954BC7AA2}" presName="negativeSpace" presStyleCnt="0"/>
      <dgm:spPr/>
    </dgm:pt>
    <dgm:pt modelId="{EEF3BC90-8B4C-47E6-956A-85AE63163B5D}" type="pres">
      <dgm:prSet presAssocID="{81DE3AAF-8767-4BF4-9884-E88954BC7AA2}" presName="childText" presStyleLbl="conFgAcc1" presStyleIdx="1" presStyleCnt="6">
        <dgm:presLayoutVars>
          <dgm:bulletEnabled val="1"/>
        </dgm:presLayoutVars>
      </dgm:prSet>
      <dgm:spPr/>
    </dgm:pt>
    <dgm:pt modelId="{5C6EDF60-B038-476A-9E6A-43D7CEEF96FB}" type="pres">
      <dgm:prSet presAssocID="{A8AB6726-7254-4592-B5FE-D405E6C17340}" presName="spaceBetweenRectangles" presStyleCnt="0"/>
      <dgm:spPr/>
    </dgm:pt>
    <dgm:pt modelId="{3458DA44-3D99-4361-89E4-609DD69F6171}" type="pres">
      <dgm:prSet presAssocID="{5B78FFA9-FDFF-40F3-8050-32DB348B4BFE}" presName="parentLin" presStyleCnt="0"/>
      <dgm:spPr/>
    </dgm:pt>
    <dgm:pt modelId="{5D2CF98C-5A13-40D6-8487-7BEE9EAB4A17}" type="pres">
      <dgm:prSet presAssocID="{5B78FFA9-FDFF-40F3-8050-32DB348B4BFE}" presName="parentLeftMargin" presStyleLbl="node1" presStyleIdx="1" presStyleCnt="6"/>
      <dgm:spPr/>
      <dgm:t>
        <a:bodyPr/>
        <a:lstStyle/>
        <a:p>
          <a:endParaRPr lang="es-AR"/>
        </a:p>
      </dgm:t>
    </dgm:pt>
    <dgm:pt modelId="{E250C4A4-5435-4EF8-A6C3-BF00E4292F94}" type="pres">
      <dgm:prSet presAssocID="{5B78FFA9-FDFF-40F3-8050-32DB348B4BFE}" presName="parentText" presStyleLbl="node1" presStyleIdx="2" presStyleCnt="6">
        <dgm:presLayoutVars>
          <dgm:chMax val="0"/>
          <dgm:bulletEnabled val="1"/>
        </dgm:presLayoutVars>
      </dgm:prSet>
      <dgm:spPr/>
      <dgm:t>
        <a:bodyPr/>
        <a:lstStyle/>
        <a:p>
          <a:endParaRPr lang="es-AR"/>
        </a:p>
      </dgm:t>
    </dgm:pt>
    <dgm:pt modelId="{32A0ED95-2CCA-4069-B162-1ACA80BA4654}" type="pres">
      <dgm:prSet presAssocID="{5B78FFA9-FDFF-40F3-8050-32DB348B4BFE}" presName="negativeSpace" presStyleCnt="0"/>
      <dgm:spPr/>
    </dgm:pt>
    <dgm:pt modelId="{81F68F2F-D2DB-46DD-A18E-1D7B4F205156}" type="pres">
      <dgm:prSet presAssocID="{5B78FFA9-FDFF-40F3-8050-32DB348B4BFE}" presName="childText" presStyleLbl="conFgAcc1" presStyleIdx="2" presStyleCnt="6">
        <dgm:presLayoutVars>
          <dgm:bulletEnabled val="1"/>
        </dgm:presLayoutVars>
      </dgm:prSet>
      <dgm:spPr/>
    </dgm:pt>
    <dgm:pt modelId="{62A897BF-E0D3-47D0-8A77-35EB3D7C811B}" type="pres">
      <dgm:prSet presAssocID="{B138FCAE-1F74-4600-814C-E3D85A079D28}" presName="spaceBetweenRectangles" presStyleCnt="0"/>
      <dgm:spPr/>
    </dgm:pt>
    <dgm:pt modelId="{DF06EEE5-C1E5-4940-B1E7-6A7BE0311C87}" type="pres">
      <dgm:prSet presAssocID="{325EC490-9944-4ECF-8214-440557B73C3F}" presName="parentLin" presStyleCnt="0"/>
      <dgm:spPr/>
    </dgm:pt>
    <dgm:pt modelId="{865D114E-BB39-4061-B66A-FD299F01BA7B}" type="pres">
      <dgm:prSet presAssocID="{325EC490-9944-4ECF-8214-440557B73C3F}" presName="parentLeftMargin" presStyleLbl="node1" presStyleIdx="2" presStyleCnt="6"/>
      <dgm:spPr/>
      <dgm:t>
        <a:bodyPr/>
        <a:lstStyle/>
        <a:p>
          <a:endParaRPr lang="es-AR"/>
        </a:p>
      </dgm:t>
    </dgm:pt>
    <dgm:pt modelId="{D1D7D801-FB67-4521-9BC4-C142434A7A78}" type="pres">
      <dgm:prSet presAssocID="{325EC490-9944-4ECF-8214-440557B73C3F}" presName="parentText" presStyleLbl="node1" presStyleIdx="3" presStyleCnt="6">
        <dgm:presLayoutVars>
          <dgm:chMax val="0"/>
          <dgm:bulletEnabled val="1"/>
        </dgm:presLayoutVars>
      </dgm:prSet>
      <dgm:spPr/>
      <dgm:t>
        <a:bodyPr/>
        <a:lstStyle/>
        <a:p>
          <a:endParaRPr lang="es-AR"/>
        </a:p>
      </dgm:t>
    </dgm:pt>
    <dgm:pt modelId="{258E7363-D306-4B9C-87AA-4157DE5FA7A8}" type="pres">
      <dgm:prSet presAssocID="{325EC490-9944-4ECF-8214-440557B73C3F}" presName="negativeSpace" presStyleCnt="0"/>
      <dgm:spPr/>
    </dgm:pt>
    <dgm:pt modelId="{D0A641C8-6C25-4AD1-A7D1-BD500FCF6347}" type="pres">
      <dgm:prSet presAssocID="{325EC490-9944-4ECF-8214-440557B73C3F}" presName="childText" presStyleLbl="conFgAcc1" presStyleIdx="3" presStyleCnt="6">
        <dgm:presLayoutVars>
          <dgm:bulletEnabled val="1"/>
        </dgm:presLayoutVars>
      </dgm:prSet>
      <dgm:spPr/>
    </dgm:pt>
    <dgm:pt modelId="{39CF1B8D-AE5F-48B9-B533-6818BB7D8BDB}" type="pres">
      <dgm:prSet presAssocID="{6C0299B9-3769-44EE-898B-42248AAD6858}" presName="spaceBetweenRectangles" presStyleCnt="0"/>
      <dgm:spPr/>
    </dgm:pt>
    <dgm:pt modelId="{746A40C3-4CEE-4E53-81DE-FE511AA6A14C}" type="pres">
      <dgm:prSet presAssocID="{E74B4AA7-D463-4B44-A61D-7747F773809F}" presName="parentLin" presStyleCnt="0"/>
      <dgm:spPr/>
    </dgm:pt>
    <dgm:pt modelId="{173341BA-DAFE-4CF7-9359-05A0684457E8}" type="pres">
      <dgm:prSet presAssocID="{E74B4AA7-D463-4B44-A61D-7747F773809F}" presName="parentLeftMargin" presStyleLbl="node1" presStyleIdx="3" presStyleCnt="6"/>
      <dgm:spPr/>
      <dgm:t>
        <a:bodyPr/>
        <a:lstStyle/>
        <a:p>
          <a:endParaRPr lang="es-AR"/>
        </a:p>
      </dgm:t>
    </dgm:pt>
    <dgm:pt modelId="{3A7E0AC1-CEE5-4A2E-8A1F-653A97A119EF}" type="pres">
      <dgm:prSet presAssocID="{E74B4AA7-D463-4B44-A61D-7747F773809F}" presName="parentText" presStyleLbl="node1" presStyleIdx="4" presStyleCnt="6">
        <dgm:presLayoutVars>
          <dgm:chMax val="0"/>
          <dgm:bulletEnabled val="1"/>
        </dgm:presLayoutVars>
      </dgm:prSet>
      <dgm:spPr/>
      <dgm:t>
        <a:bodyPr/>
        <a:lstStyle/>
        <a:p>
          <a:endParaRPr lang="es-AR"/>
        </a:p>
      </dgm:t>
    </dgm:pt>
    <dgm:pt modelId="{91DAF55E-3BCB-41FF-8A03-C8C6F6E0574F}" type="pres">
      <dgm:prSet presAssocID="{E74B4AA7-D463-4B44-A61D-7747F773809F}" presName="negativeSpace" presStyleCnt="0"/>
      <dgm:spPr/>
    </dgm:pt>
    <dgm:pt modelId="{15421DE5-232B-400B-9B10-B1F44D898229}" type="pres">
      <dgm:prSet presAssocID="{E74B4AA7-D463-4B44-A61D-7747F773809F}" presName="childText" presStyleLbl="conFgAcc1" presStyleIdx="4" presStyleCnt="6">
        <dgm:presLayoutVars>
          <dgm:bulletEnabled val="1"/>
        </dgm:presLayoutVars>
      </dgm:prSet>
      <dgm:spPr/>
    </dgm:pt>
    <dgm:pt modelId="{CB96A224-CB3D-487C-84E7-FFA0C53860D1}" type="pres">
      <dgm:prSet presAssocID="{34B70C89-6AF3-4B2E-981F-B0C5DFCAC190}" presName="spaceBetweenRectangles" presStyleCnt="0"/>
      <dgm:spPr/>
    </dgm:pt>
    <dgm:pt modelId="{98F07048-A10D-4D18-82BB-F6975864A417}" type="pres">
      <dgm:prSet presAssocID="{0EFDB0DC-8579-4298-8627-CFE899E7158D}" presName="parentLin" presStyleCnt="0"/>
      <dgm:spPr/>
    </dgm:pt>
    <dgm:pt modelId="{C9C36BF4-74F0-4C15-A8A6-420BBF1A1755}" type="pres">
      <dgm:prSet presAssocID="{0EFDB0DC-8579-4298-8627-CFE899E7158D}" presName="parentLeftMargin" presStyleLbl="node1" presStyleIdx="4" presStyleCnt="6"/>
      <dgm:spPr/>
      <dgm:t>
        <a:bodyPr/>
        <a:lstStyle/>
        <a:p>
          <a:endParaRPr lang="es-AR"/>
        </a:p>
      </dgm:t>
    </dgm:pt>
    <dgm:pt modelId="{4FE5E303-6F0F-4DE4-8BC2-E5231BA1EAA0}" type="pres">
      <dgm:prSet presAssocID="{0EFDB0DC-8579-4298-8627-CFE899E7158D}" presName="parentText" presStyleLbl="node1" presStyleIdx="5" presStyleCnt="6">
        <dgm:presLayoutVars>
          <dgm:chMax val="0"/>
          <dgm:bulletEnabled val="1"/>
        </dgm:presLayoutVars>
      </dgm:prSet>
      <dgm:spPr/>
      <dgm:t>
        <a:bodyPr/>
        <a:lstStyle/>
        <a:p>
          <a:endParaRPr lang="es-AR"/>
        </a:p>
      </dgm:t>
    </dgm:pt>
    <dgm:pt modelId="{07806376-C733-4814-9146-5882145BEDDD}" type="pres">
      <dgm:prSet presAssocID="{0EFDB0DC-8579-4298-8627-CFE899E7158D}" presName="negativeSpace" presStyleCnt="0"/>
      <dgm:spPr/>
    </dgm:pt>
    <dgm:pt modelId="{806212BE-D06F-4129-AB30-C4C3D4ECDD59}" type="pres">
      <dgm:prSet presAssocID="{0EFDB0DC-8579-4298-8627-CFE899E7158D}" presName="childText" presStyleLbl="conFgAcc1" presStyleIdx="5" presStyleCnt="6">
        <dgm:presLayoutVars>
          <dgm:bulletEnabled val="1"/>
        </dgm:presLayoutVars>
      </dgm:prSet>
      <dgm:spPr/>
    </dgm:pt>
  </dgm:ptLst>
  <dgm:cxnLst>
    <dgm:cxn modelId="{72F8F2EC-06F9-4C1D-8F04-E0FB1DFC024A}" type="presOf" srcId="{81DE3AAF-8767-4BF4-9884-E88954BC7AA2}" destId="{422ADE2E-8FFA-481E-BE0E-E7BFF6B6BFFE}" srcOrd="1" destOrd="0" presId="urn:microsoft.com/office/officeart/2005/8/layout/list1"/>
    <dgm:cxn modelId="{A8C094DF-81C1-47FC-BA40-8F3CD269D84B}" type="presOf" srcId="{E74B4AA7-D463-4B44-A61D-7747F773809F}" destId="{173341BA-DAFE-4CF7-9359-05A0684457E8}" srcOrd="0" destOrd="0" presId="urn:microsoft.com/office/officeart/2005/8/layout/list1"/>
    <dgm:cxn modelId="{FD8E1B50-8B1D-4455-8787-09A0EEA47E6F}" srcId="{14E8EA26-1D2D-4460-B782-D70CDB43B28C}" destId="{E74B4AA7-D463-4B44-A61D-7747F773809F}" srcOrd="4" destOrd="0" parTransId="{F7C86701-9F86-4FC2-89FA-F9C1E4D293A8}" sibTransId="{34B70C89-6AF3-4B2E-981F-B0C5DFCAC190}"/>
    <dgm:cxn modelId="{E4073400-AE71-466B-91D9-5C372885CA19}" type="presOf" srcId="{0EFDB0DC-8579-4298-8627-CFE899E7158D}" destId="{4FE5E303-6F0F-4DE4-8BC2-E5231BA1EAA0}" srcOrd="1" destOrd="0" presId="urn:microsoft.com/office/officeart/2005/8/layout/list1"/>
    <dgm:cxn modelId="{01EAD507-E2D4-4DEF-A081-E899B6186320}" srcId="{14E8EA26-1D2D-4460-B782-D70CDB43B28C}" destId="{5B78FFA9-FDFF-40F3-8050-32DB348B4BFE}" srcOrd="2" destOrd="0" parTransId="{B95DA88E-F564-4E4A-A090-DAC407BAE1CD}" sibTransId="{B138FCAE-1F74-4600-814C-E3D85A079D28}"/>
    <dgm:cxn modelId="{E8C0519C-AF0B-45FC-9978-A8A4E86CC612}" srcId="{14E8EA26-1D2D-4460-B782-D70CDB43B28C}" destId="{81DE3AAF-8767-4BF4-9884-E88954BC7AA2}" srcOrd="1" destOrd="0" parTransId="{6D90197D-430A-4D8C-A091-1828D1C61CC4}" sibTransId="{A8AB6726-7254-4592-B5FE-D405E6C17340}"/>
    <dgm:cxn modelId="{45A6195F-3074-4442-A57D-20B0E71AD222}" type="presOf" srcId="{C140450D-DC61-4041-AFC8-26801C9FB2A7}" destId="{C555A256-B71C-47E6-A04A-DA93C112D8B1}" srcOrd="0" destOrd="0" presId="urn:microsoft.com/office/officeart/2005/8/layout/list1"/>
    <dgm:cxn modelId="{F1CF9263-534D-4BCA-91EB-D9843F94013A}" type="presOf" srcId="{5B78FFA9-FDFF-40F3-8050-32DB348B4BFE}" destId="{E250C4A4-5435-4EF8-A6C3-BF00E4292F94}" srcOrd="1" destOrd="0" presId="urn:microsoft.com/office/officeart/2005/8/layout/list1"/>
    <dgm:cxn modelId="{5118A924-B2BD-43A7-BC0D-8CBD3B10DD12}" type="presOf" srcId="{0EFDB0DC-8579-4298-8627-CFE899E7158D}" destId="{C9C36BF4-74F0-4C15-A8A6-420BBF1A1755}" srcOrd="0" destOrd="0" presId="urn:microsoft.com/office/officeart/2005/8/layout/list1"/>
    <dgm:cxn modelId="{C4DFDE4C-1958-49C1-B93A-585F622D7909}" type="presOf" srcId="{C140450D-DC61-4041-AFC8-26801C9FB2A7}" destId="{BAFE6AD4-434C-417B-B3CA-C5A7936D820D}" srcOrd="1" destOrd="0" presId="urn:microsoft.com/office/officeart/2005/8/layout/list1"/>
    <dgm:cxn modelId="{54E5FEBD-B69F-46FA-B6D0-5FE97A100CA6}" srcId="{14E8EA26-1D2D-4460-B782-D70CDB43B28C}" destId="{0EFDB0DC-8579-4298-8627-CFE899E7158D}" srcOrd="5" destOrd="0" parTransId="{6429EE5C-33C3-468E-A34F-D5BD8E499FB1}" sibTransId="{1F8BBADF-BF43-444E-BB37-81F45E5C7B86}"/>
    <dgm:cxn modelId="{2ACAC30C-F4D8-4181-8E29-05B273C5DD7C}" srcId="{14E8EA26-1D2D-4460-B782-D70CDB43B28C}" destId="{325EC490-9944-4ECF-8214-440557B73C3F}" srcOrd="3" destOrd="0" parTransId="{65A032AD-6B08-439A-84B8-B57A41F205AA}" sibTransId="{6C0299B9-3769-44EE-898B-42248AAD6858}"/>
    <dgm:cxn modelId="{1AF1E8A7-3D07-4E92-8F1E-5AB36940D365}" type="presOf" srcId="{81DE3AAF-8767-4BF4-9884-E88954BC7AA2}" destId="{C796962D-414C-4E96-8D62-87167A30F744}" srcOrd="0" destOrd="0" presId="urn:microsoft.com/office/officeart/2005/8/layout/list1"/>
    <dgm:cxn modelId="{B0CF7D27-1D82-4894-A00D-AEC651DD3258}" type="presOf" srcId="{E74B4AA7-D463-4B44-A61D-7747F773809F}" destId="{3A7E0AC1-CEE5-4A2E-8A1F-653A97A119EF}" srcOrd="1" destOrd="0" presId="urn:microsoft.com/office/officeart/2005/8/layout/list1"/>
    <dgm:cxn modelId="{A0C61C03-2AD1-4DCC-9B6F-8A8F15002908}" type="presOf" srcId="{325EC490-9944-4ECF-8214-440557B73C3F}" destId="{D1D7D801-FB67-4521-9BC4-C142434A7A78}" srcOrd="1" destOrd="0" presId="urn:microsoft.com/office/officeart/2005/8/layout/list1"/>
    <dgm:cxn modelId="{6244F265-A8D7-4B54-9705-457ADA679096}" type="presOf" srcId="{14E8EA26-1D2D-4460-B782-D70CDB43B28C}" destId="{6532230D-E91B-4010-9417-3F874A3EB71A}" srcOrd="0" destOrd="0" presId="urn:microsoft.com/office/officeart/2005/8/layout/list1"/>
    <dgm:cxn modelId="{A0D75470-F227-4DE2-8ABB-FB03F2E85D4E}" type="presOf" srcId="{325EC490-9944-4ECF-8214-440557B73C3F}" destId="{865D114E-BB39-4061-B66A-FD299F01BA7B}" srcOrd="0" destOrd="0" presId="urn:microsoft.com/office/officeart/2005/8/layout/list1"/>
    <dgm:cxn modelId="{1AA81E14-4F8C-4056-954E-65082F0D7A9B}" srcId="{14E8EA26-1D2D-4460-B782-D70CDB43B28C}" destId="{C140450D-DC61-4041-AFC8-26801C9FB2A7}" srcOrd="0" destOrd="0" parTransId="{64DB293D-B7BC-4B07-B9C3-F0BA8091CFA9}" sibTransId="{1B4E4A2A-2390-48B8-88E9-90F7B843B080}"/>
    <dgm:cxn modelId="{56E8DF58-2C1C-46F0-B89A-50ECD975323A}" type="presOf" srcId="{5B78FFA9-FDFF-40F3-8050-32DB348B4BFE}" destId="{5D2CF98C-5A13-40D6-8487-7BEE9EAB4A17}" srcOrd="0" destOrd="0" presId="urn:microsoft.com/office/officeart/2005/8/layout/list1"/>
    <dgm:cxn modelId="{D6E676D0-A580-4A8D-AD09-5BCB68E3B97A}" type="presParOf" srcId="{6532230D-E91B-4010-9417-3F874A3EB71A}" destId="{79B038F0-F4E5-4770-BA45-B72675553B52}" srcOrd="0" destOrd="0" presId="urn:microsoft.com/office/officeart/2005/8/layout/list1"/>
    <dgm:cxn modelId="{D9046B70-897B-4518-9687-4423F08C530E}" type="presParOf" srcId="{79B038F0-F4E5-4770-BA45-B72675553B52}" destId="{C555A256-B71C-47E6-A04A-DA93C112D8B1}" srcOrd="0" destOrd="0" presId="urn:microsoft.com/office/officeart/2005/8/layout/list1"/>
    <dgm:cxn modelId="{3F9407EC-83E1-48DF-BA5E-1510756BB106}" type="presParOf" srcId="{79B038F0-F4E5-4770-BA45-B72675553B52}" destId="{BAFE6AD4-434C-417B-B3CA-C5A7936D820D}" srcOrd="1" destOrd="0" presId="urn:microsoft.com/office/officeart/2005/8/layout/list1"/>
    <dgm:cxn modelId="{8F299D7C-6E4F-4F59-AE99-4D6E7FE45E68}" type="presParOf" srcId="{6532230D-E91B-4010-9417-3F874A3EB71A}" destId="{65162427-3C21-425A-A2B7-BA93CDBCB5D5}" srcOrd="1" destOrd="0" presId="urn:microsoft.com/office/officeart/2005/8/layout/list1"/>
    <dgm:cxn modelId="{1DC33BD9-CDCD-4317-B72F-E4A2F43C5221}" type="presParOf" srcId="{6532230D-E91B-4010-9417-3F874A3EB71A}" destId="{5BB04371-2DAA-4360-8B3B-70F1CE0B07F3}" srcOrd="2" destOrd="0" presId="urn:microsoft.com/office/officeart/2005/8/layout/list1"/>
    <dgm:cxn modelId="{A873D938-5232-4B64-9ACF-A7484712F4E2}" type="presParOf" srcId="{6532230D-E91B-4010-9417-3F874A3EB71A}" destId="{45F8856F-EAA7-4C8F-BE67-16A47027CC67}" srcOrd="3" destOrd="0" presId="urn:microsoft.com/office/officeart/2005/8/layout/list1"/>
    <dgm:cxn modelId="{FFF3F39D-3D8E-483E-B83E-194F79CB32CB}" type="presParOf" srcId="{6532230D-E91B-4010-9417-3F874A3EB71A}" destId="{860C3D98-EEAF-4AD6-94B0-D6A064EFCD63}" srcOrd="4" destOrd="0" presId="urn:microsoft.com/office/officeart/2005/8/layout/list1"/>
    <dgm:cxn modelId="{3DC42757-535F-447F-8FA1-0A69076A31A4}" type="presParOf" srcId="{860C3D98-EEAF-4AD6-94B0-D6A064EFCD63}" destId="{C796962D-414C-4E96-8D62-87167A30F744}" srcOrd="0" destOrd="0" presId="urn:microsoft.com/office/officeart/2005/8/layout/list1"/>
    <dgm:cxn modelId="{A3EA46F9-3D5A-4DB1-92CE-A92BD2D7E0E7}" type="presParOf" srcId="{860C3D98-EEAF-4AD6-94B0-D6A064EFCD63}" destId="{422ADE2E-8FFA-481E-BE0E-E7BFF6B6BFFE}" srcOrd="1" destOrd="0" presId="urn:microsoft.com/office/officeart/2005/8/layout/list1"/>
    <dgm:cxn modelId="{72F1C766-491C-40C0-8D44-B413B574F3C4}" type="presParOf" srcId="{6532230D-E91B-4010-9417-3F874A3EB71A}" destId="{95DD2BCF-07AB-44EA-A2AB-01214C07B273}" srcOrd="5" destOrd="0" presId="urn:microsoft.com/office/officeart/2005/8/layout/list1"/>
    <dgm:cxn modelId="{C0037CD9-B2CC-4BFF-82CA-ABCE87BC8635}" type="presParOf" srcId="{6532230D-E91B-4010-9417-3F874A3EB71A}" destId="{EEF3BC90-8B4C-47E6-956A-85AE63163B5D}" srcOrd="6" destOrd="0" presId="urn:microsoft.com/office/officeart/2005/8/layout/list1"/>
    <dgm:cxn modelId="{6D8CB34D-1BD4-4538-91E9-1D14DCB4A880}" type="presParOf" srcId="{6532230D-E91B-4010-9417-3F874A3EB71A}" destId="{5C6EDF60-B038-476A-9E6A-43D7CEEF96FB}" srcOrd="7" destOrd="0" presId="urn:microsoft.com/office/officeart/2005/8/layout/list1"/>
    <dgm:cxn modelId="{0E5B17E9-BE8C-4B2B-998E-920FCF5FC261}" type="presParOf" srcId="{6532230D-E91B-4010-9417-3F874A3EB71A}" destId="{3458DA44-3D99-4361-89E4-609DD69F6171}" srcOrd="8" destOrd="0" presId="urn:microsoft.com/office/officeart/2005/8/layout/list1"/>
    <dgm:cxn modelId="{442B328B-AF7A-4B2A-B0FA-FB5FEA0AE2D0}" type="presParOf" srcId="{3458DA44-3D99-4361-89E4-609DD69F6171}" destId="{5D2CF98C-5A13-40D6-8487-7BEE9EAB4A17}" srcOrd="0" destOrd="0" presId="urn:microsoft.com/office/officeart/2005/8/layout/list1"/>
    <dgm:cxn modelId="{3C371757-7772-440D-9B19-A3F17104C92E}" type="presParOf" srcId="{3458DA44-3D99-4361-89E4-609DD69F6171}" destId="{E250C4A4-5435-4EF8-A6C3-BF00E4292F94}" srcOrd="1" destOrd="0" presId="urn:microsoft.com/office/officeart/2005/8/layout/list1"/>
    <dgm:cxn modelId="{DAEC8090-6C61-4D57-A598-A5F4C8B593EC}" type="presParOf" srcId="{6532230D-E91B-4010-9417-3F874A3EB71A}" destId="{32A0ED95-2CCA-4069-B162-1ACA80BA4654}" srcOrd="9" destOrd="0" presId="urn:microsoft.com/office/officeart/2005/8/layout/list1"/>
    <dgm:cxn modelId="{B5BC87F7-F390-4E64-81EB-DFBF1CEE97F1}" type="presParOf" srcId="{6532230D-E91B-4010-9417-3F874A3EB71A}" destId="{81F68F2F-D2DB-46DD-A18E-1D7B4F205156}" srcOrd="10" destOrd="0" presId="urn:microsoft.com/office/officeart/2005/8/layout/list1"/>
    <dgm:cxn modelId="{8C9270D5-C82A-4B11-AC86-14A0D8CDB1CE}" type="presParOf" srcId="{6532230D-E91B-4010-9417-3F874A3EB71A}" destId="{62A897BF-E0D3-47D0-8A77-35EB3D7C811B}" srcOrd="11" destOrd="0" presId="urn:microsoft.com/office/officeart/2005/8/layout/list1"/>
    <dgm:cxn modelId="{476ED051-F8DB-424A-BBA6-901D557E8F38}" type="presParOf" srcId="{6532230D-E91B-4010-9417-3F874A3EB71A}" destId="{DF06EEE5-C1E5-4940-B1E7-6A7BE0311C87}" srcOrd="12" destOrd="0" presId="urn:microsoft.com/office/officeart/2005/8/layout/list1"/>
    <dgm:cxn modelId="{EF0D083A-80B8-4371-948B-087864174DDC}" type="presParOf" srcId="{DF06EEE5-C1E5-4940-B1E7-6A7BE0311C87}" destId="{865D114E-BB39-4061-B66A-FD299F01BA7B}" srcOrd="0" destOrd="0" presId="urn:microsoft.com/office/officeart/2005/8/layout/list1"/>
    <dgm:cxn modelId="{F61105EA-8F8F-41F2-82BA-C0556A8577C2}" type="presParOf" srcId="{DF06EEE5-C1E5-4940-B1E7-6A7BE0311C87}" destId="{D1D7D801-FB67-4521-9BC4-C142434A7A78}" srcOrd="1" destOrd="0" presId="urn:microsoft.com/office/officeart/2005/8/layout/list1"/>
    <dgm:cxn modelId="{0220BE40-11DA-4485-A2B9-05A363C363FB}" type="presParOf" srcId="{6532230D-E91B-4010-9417-3F874A3EB71A}" destId="{258E7363-D306-4B9C-87AA-4157DE5FA7A8}" srcOrd="13" destOrd="0" presId="urn:microsoft.com/office/officeart/2005/8/layout/list1"/>
    <dgm:cxn modelId="{51E55D08-572F-4880-B22A-6341D4388D66}" type="presParOf" srcId="{6532230D-E91B-4010-9417-3F874A3EB71A}" destId="{D0A641C8-6C25-4AD1-A7D1-BD500FCF6347}" srcOrd="14" destOrd="0" presId="urn:microsoft.com/office/officeart/2005/8/layout/list1"/>
    <dgm:cxn modelId="{37977FEE-7C0D-4D7F-96B8-0F683082342C}" type="presParOf" srcId="{6532230D-E91B-4010-9417-3F874A3EB71A}" destId="{39CF1B8D-AE5F-48B9-B533-6818BB7D8BDB}" srcOrd="15" destOrd="0" presId="urn:microsoft.com/office/officeart/2005/8/layout/list1"/>
    <dgm:cxn modelId="{731F8087-22C0-414B-ACC7-D2DD9B741EA1}" type="presParOf" srcId="{6532230D-E91B-4010-9417-3F874A3EB71A}" destId="{746A40C3-4CEE-4E53-81DE-FE511AA6A14C}" srcOrd="16" destOrd="0" presId="urn:microsoft.com/office/officeart/2005/8/layout/list1"/>
    <dgm:cxn modelId="{0F47AAAC-1921-4139-8488-56AD356DD35F}" type="presParOf" srcId="{746A40C3-4CEE-4E53-81DE-FE511AA6A14C}" destId="{173341BA-DAFE-4CF7-9359-05A0684457E8}" srcOrd="0" destOrd="0" presId="urn:microsoft.com/office/officeart/2005/8/layout/list1"/>
    <dgm:cxn modelId="{16BDE2F7-AE95-4FF2-AFB0-EEA67399C9AC}" type="presParOf" srcId="{746A40C3-4CEE-4E53-81DE-FE511AA6A14C}" destId="{3A7E0AC1-CEE5-4A2E-8A1F-653A97A119EF}" srcOrd="1" destOrd="0" presId="urn:microsoft.com/office/officeart/2005/8/layout/list1"/>
    <dgm:cxn modelId="{9D052DF6-E12E-4277-BD15-9EDA92B0627F}" type="presParOf" srcId="{6532230D-E91B-4010-9417-3F874A3EB71A}" destId="{91DAF55E-3BCB-41FF-8A03-C8C6F6E0574F}" srcOrd="17" destOrd="0" presId="urn:microsoft.com/office/officeart/2005/8/layout/list1"/>
    <dgm:cxn modelId="{1854FB63-D404-4506-8E33-246B6CF0BE3D}" type="presParOf" srcId="{6532230D-E91B-4010-9417-3F874A3EB71A}" destId="{15421DE5-232B-400B-9B10-B1F44D898229}" srcOrd="18" destOrd="0" presId="urn:microsoft.com/office/officeart/2005/8/layout/list1"/>
    <dgm:cxn modelId="{97FE7B5B-7D92-4DA7-A126-22F6BADD3086}" type="presParOf" srcId="{6532230D-E91B-4010-9417-3F874A3EB71A}" destId="{CB96A224-CB3D-487C-84E7-FFA0C53860D1}" srcOrd="19" destOrd="0" presId="urn:microsoft.com/office/officeart/2005/8/layout/list1"/>
    <dgm:cxn modelId="{BAE12029-9204-4DDE-B0B6-E3516BA0ABE8}" type="presParOf" srcId="{6532230D-E91B-4010-9417-3F874A3EB71A}" destId="{98F07048-A10D-4D18-82BB-F6975864A417}" srcOrd="20" destOrd="0" presId="urn:microsoft.com/office/officeart/2005/8/layout/list1"/>
    <dgm:cxn modelId="{0AF16AA1-812D-472C-9D5C-38CE98980EF1}" type="presParOf" srcId="{98F07048-A10D-4D18-82BB-F6975864A417}" destId="{C9C36BF4-74F0-4C15-A8A6-420BBF1A1755}" srcOrd="0" destOrd="0" presId="urn:microsoft.com/office/officeart/2005/8/layout/list1"/>
    <dgm:cxn modelId="{61904B41-8CF3-4DCD-8188-D4311AF529EC}" type="presParOf" srcId="{98F07048-A10D-4D18-82BB-F6975864A417}" destId="{4FE5E303-6F0F-4DE4-8BC2-E5231BA1EAA0}" srcOrd="1" destOrd="0" presId="urn:microsoft.com/office/officeart/2005/8/layout/list1"/>
    <dgm:cxn modelId="{9AD51712-97E5-412F-9BC1-A88B72D9186D}" type="presParOf" srcId="{6532230D-E91B-4010-9417-3F874A3EB71A}" destId="{07806376-C733-4814-9146-5882145BEDDD}" srcOrd="21" destOrd="0" presId="urn:microsoft.com/office/officeart/2005/8/layout/list1"/>
    <dgm:cxn modelId="{8078E24C-DF17-4D12-A98E-6967FE7D182F}" type="presParOf" srcId="{6532230D-E91B-4010-9417-3F874A3EB71A}" destId="{806212BE-D06F-4129-AB30-C4C3D4ECDD59}"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E8EA26-1D2D-4460-B782-D70CDB43B28C}"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AR"/>
        </a:p>
      </dgm:t>
    </dgm:pt>
    <dgm:pt modelId="{C140450D-DC61-4041-AFC8-26801C9FB2A7}">
      <dgm:prSet phldrT="[Texto]"/>
      <dgm:spPr/>
      <dgm:t>
        <a:bodyPr/>
        <a:lstStyle/>
        <a:p>
          <a:r>
            <a:rPr lang="es-AR" dirty="0" smtClean="0"/>
            <a:t>Actividades del Ciclo de Vida</a:t>
          </a:r>
        </a:p>
      </dgm:t>
    </dgm:pt>
    <dgm:pt modelId="{64DB293D-B7BC-4B07-B9C3-F0BA8091CFA9}" type="parTrans" cxnId="{1AA81E14-4F8C-4056-954E-65082F0D7A9B}">
      <dgm:prSet/>
      <dgm:spPr/>
      <dgm:t>
        <a:bodyPr/>
        <a:lstStyle/>
        <a:p>
          <a:endParaRPr lang="es-AR"/>
        </a:p>
      </dgm:t>
    </dgm:pt>
    <dgm:pt modelId="{1B4E4A2A-2390-48B8-88E9-90F7B843B080}" type="sibTrans" cxnId="{1AA81E14-4F8C-4056-954E-65082F0D7A9B}">
      <dgm:prSet/>
      <dgm:spPr/>
      <dgm:t>
        <a:bodyPr/>
        <a:lstStyle/>
        <a:p>
          <a:endParaRPr lang="es-AR"/>
        </a:p>
      </dgm:t>
    </dgm:pt>
    <dgm:pt modelId="{81DE3AAF-8767-4BF4-9884-E88954BC7AA2}">
      <dgm:prSet phldrT="[Texto]"/>
      <dgm:spPr/>
      <dgm:t>
        <a:bodyPr/>
        <a:lstStyle/>
        <a:p>
          <a:r>
            <a:rPr lang="es-AR" dirty="0" smtClean="0"/>
            <a:t>Funciones de Soporte</a:t>
          </a:r>
          <a:endParaRPr lang="es-AR" dirty="0"/>
        </a:p>
      </dgm:t>
    </dgm:pt>
    <dgm:pt modelId="{6D90197D-430A-4D8C-A091-1828D1C61CC4}" type="parTrans" cxnId="{E8C0519C-AF0B-45FC-9978-A8A4E86CC612}">
      <dgm:prSet/>
      <dgm:spPr/>
      <dgm:t>
        <a:bodyPr/>
        <a:lstStyle/>
        <a:p>
          <a:endParaRPr lang="es-AR"/>
        </a:p>
      </dgm:t>
    </dgm:pt>
    <dgm:pt modelId="{A8AB6726-7254-4592-B5FE-D405E6C17340}" type="sibTrans" cxnId="{E8C0519C-AF0B-45FC-9978-A8A4E86CC612}">
      <dgm:prSet/>
      <dgm:spPr/>
      <dgm:t>
        <a:bodyPr/>
        <a:lstStyle/>
        <a:p>
          <a:endParaRPr lang="es-AR"/>
        </a:p>
      </dgm:t>
    </dgm:pt>
    <dgm:pt modelId="{5B78FFA9-FDFF-40F3-8050-32DB348B4BFE}">
      <dgm:prSet phldrT="[Texto]"/>
      <dgm:spPr/>
      <dgm:t>
        <a:bodyPr/>
        <a:lstStyle/>
        <a:p>
          <a:r>
            <a:rPr lang="es-AR" dirty="0" smtClean="0"/>
            <a:t>Gestión de Proyectos</a:t>
          </a:r>
        </a:p>
      </dgm:t>
    </dgm:pt>
    <dgm:pt modelId="{B95DA88E-F564-4E4A-A090-DAC407BAE1CD}" type="parTrans" cxnId="{01EAD507-E2D4-4DEF-A081-E899B6186320}">
      <dgm:prSet/>
      <dgm:spPr/>
      <dgm:t>
        <a:bodyPr/>
        <a:lstStyle/>
        <a:p>
          <a:endParaRPr lang="es-AR"/>
        </a:p>
      </dgm:t>
    </dgm:pt>
    <dgm:pt modelId="{B138FCAE-1F74-4600-814C-E3D85A079D28}" type="sibTrans" cxnId="{01EAD507-E2D4-4DEF-A081-E899B6186320}">
      <dgm:prSet/>
      <dgm:spPr/>
      <dgm:t>
        <a:bodyPr/>
        <a:lstStyle/>
        <a:p>
          <a:endParaRPr lang="es-AR"/>
        </a:p>
      </dgm:t>
    </dgm:pt>
    <dgm:pt modelId="{325EC490-9944-4ECF-8214-440557B73C3F}">
      <dgm:prSet phldrT="[Texto]"/>
      <dgm:spPr/>
      <dgm:t>
        <a:bodyPr/>
        <a:lstStyle/>
        <a:p>
          <a:r>
            <a:rPr lang="es-AR" dirty="0" smtClean="0"/>
            <a:t>Aseguramiento de la Calidad</a:t>
          </a:r>
        </a:p>
      </dgm:t>
    </dgm:pt>
    <dgm:pt modelId="{65A032AD-6B08-439A-84B8-B57A41F205AA}" type="parTrans" cxnId="{2ACAC30C-F4D8-4181-8E29-05B273C5DD7C}">
      <dgm:prSet/>
      <dgm:spPr/>
      <dgm:t>
        <a:bodyPr/>
        <a:lstStyle/>
        <a:p>
          <a:endParaRPr lang="es-AR"/>
        </a:p>
      </dgm:t>
    </dgm:pt>
    <dgm:pt modelId="{6C0299B9-3769-44EE-898B-42248AAD6858}" type="sibTrans" cxnId="{2ACAC30C-F4D8-4181-8E29-05B273C5DD7C}">
      <dgm:prSet/>
      <dgm:spPr/>
      <dgm:t>
        <a:bodyPr/>
        <a:lstStyle/>
        <a:p>
          <a:endParaRPr lang="es-AR"/>
        </a:p>
      </dgm:t>
    </dgm:pt>
    <dgm:pt modelId="{E74B4AA7-D463-4B44-A61D-7747F773809F}">
      <dgm:prSet phldrT="[Texto]"/>
      <dgm:spPr/>
      <dgm:t>
        <a:bodyPr/>
        <a:lstStyle/>
        <a:p>
          <a:r>
            <a:rPr lang="es-AR" dirty="0" smtClean="0"/>
            <a:t>Administración de la Configuración</a:t>
          </a:r>
        </a:p>
      </dgm:t>
    </dgm:pt>
    <dgm:pt modelId="{F7C86701-9F86-4FC2-89FA-F9C1E4D293A8}" type="parTrans" cxnId="{FD8E1B50-8B1D-4455-8787-09A0EEA47E6F}">
      <dgm:prSet/>
      <dgm:spPr/>
      <dgm:t>
        <a:bodyPr/>
        <a:lstStyle/>
        <a:p>
          <a:endParaRPr lang="es-AR"/>
        </a:p>
      </dgm:t>
    </dgm:pt>
    <dgm:pt modelId="{34B70C89-6AF3-4B2E-981F-B0C5DFCAC190}" type="sibTrans" cxnId="{FD8E1B50-8B1D-4455-8787-09A0EEA47E6F}">
      <dgm:prSet/>
      <dgm:spPr/>
      <dgm:t>
        <a:bodyPr/>
        <a:lstStyle/>
        <a:p>
          <a:endParaRPr lang="es-AR"/>
        </a:p>
      </dgm:t>
    </dgm:pt>
    <dgm:pt modelId="{0EFDB0DC-8579-4298-8627-CFE899E7158D}">
      <dgm:prSet phldrT="[Texto]"/>
      <dgm:spPr/>
      <dgm:t>
        <a:bodyPr/>
        <a:lstStyle/>
        <a:p>
          <a:r>
            <a:rPr lang="es-AR" dirty="0" smtClean="0"/>
            <a:t>Herramientas</a:t>
          </a:r>
        </a:p>
      </dgm:t>
    </dgm:pt>
    <dgm:pt modelId="{6429EE5C-33C3-468E-A34F-D5BD8E499FB1}" type="parTrans" cxnId="{54E5FEBD-B69F-46FA-B6D0-5FE97A100CA6}">
      <dgm:prSet/>
      <dgm:spPr/>
      <dgm:t>
        <a:bodyPr/>
        <a:lstStyle/>
        <a:p>
          <a:endParaRPr lang="es-AR"/>
        </a:p>
      </dgm:t>
    </dgm:pt>
    <dgm:pt modelId="{1F8BBADF-BF43-444E-BB37-81F45E5C7B86}" type="sibTrans" cxnId="{54E5FEBD-B69F-46FA-B6D0-5FE97A100CA6}">
      <dgm:prSet/>
      <dgm:spPr/>
      <dgm:t>
        <a:bodyPr/>
        <a:lstStyle/>
        <a:p>
          <a:endParaRPr lang="es-AR"/>
        </a:p>
      </dgm:t>
    </dgm:pt>
    <dgm:pt modelId="{49E9E2DB-4B8D-439A-BE7D-838D725109A3}">
      <dgm:prSet phldrT="[Texto]"/>
      <dgm:spPr/>
      <dgm:t>
        <a:bodyPr/>
        <a:lstStyle/>
        <a:p>
          <a:r>
            <a:rPr lang="es-AR" dirty="0" smtClean="0"/>
            <a:t>Requerimientos</a:t>
          </a:r>
        </a:p>
      </dgm:t>
    </dgm:pt>
    <dgm:pt modelId="{196A72FB-6D4C-44A2-88C4-321DCAACA69A}" type="parTrans" cxnId="{005C6EDC-59E3-4FEC-B592-30C2D3C6BCD3}">
      <dgm:prSet/>
      <dgm:spPr/>
    </dgm:pt>
    <dgm:pt modelId="{D72D4CF6-D2E2-404C-94CC-47C6521C70C9}" type="sibTrans" cxnId="{005C6EDC-59E3-4FEC-B592-30C2D3C6BCD3}">
      <dgm:prSet/>
      <dgm:spPr/>
    </dgm:pt>
    <dgm:pt modelId="{1725CB3F-63D4-4985-AE3A-768FF46D453B}">
      <dgm:prSet phldrT="[Texto]"/>
      <dgm:spPr/>
      <dgm:t>
        <a:bodyPr/>
        <a:lstStyle/>
        <a:p>
          <a:r>
            <a:rPr lang="es-AR" dirty="0" smtClean="0"/>
            <a:t>Diseño</a:t>
          </a:r>
        </a:p>
      </dgm:t>
    </dgm:pt>
    <dgm:pt modelId="{17B287CB-0231-4678-BC0F-7F6779EB66B4}" type="parTrans" cxnId="{35E6D162-9472-411E-AB21-A327BB66868C}">
      <dgm:prSet/>
      <dgm:spPr/>
    </dgm:pt>
    <dgm:pt modelId="{16DDD5CF-4896-499E-A905-E1B92FF9163C}" type="sibTrans" cxnId="{35E6D162-9472-411E-AB21-A327BB66868C}">
      <dgm:prSet/>
      <dgm:spPr/>
    </dgm:pt>
    <dgm:pt modelId="{3B3AFD5D-E0F6-47F0-B463-AEBD3A13B266}">
      <dgm:prSet phldrT="[Texto]"/>
      <dgm:spPr/>
      <dgm:t>
        <a:bodyPr/>
        <a:lstStyle/>
        <a:p>
          <a:r>
            <a:rPr lang="es-AR" dirty="0" smtClean="0"/>
            <a:t>Construcción</a:t>
          </a:r>
        </a:p>
      </dgm:t>
    </dgm:pt>
    <dgm:pt modelId="{C29379B5-E29E-4FD8-BE99-F7D4F547FF68}" type="parTrans" cxnId="{42A2B03D-F2E9-4298-949C-49FB14219EE2}">
      <dgm:prSet/>
      <dgm:spPr/>
    </dgm:pt>
    <dgm:pt modelId="{A40664E5-D1C5-49BB-9CBC-83089B9C053B}" type="sibTrans" cxnId="{42A2B03D-F2E9-4298-949C-49FB14219EE2}">
      <dgm:prSet/>
      <dgm:spPr/>
    </dgm:pt>
    <dgm:pt modelId="{D43229F1-12C0-44D6-B121-A23C79C0807F}">
      <dgm:prSet phldrT="[Texto]"/>
      <dgm:spPr/>
      <dgm:t>
        <a:bodyPr/>
        <a:lstStyle/>
        <a:p>
          <a:r>
            <a:rPr lang="es-AR" dirty="0" smtClean="0"/>
            <a:t>Testing</a:t>
          </a:r>
        </a:p>
      </dgm:t>
    </dgm:pt>
    <dgm:pt modelId="{C66AEB55-FB72-4E87-B02D-9425F22365B8}" type="parTrans" cxnId="{B5055FF4-FBBF-41EA-98FA-9257A36033B9}">
      <dgm:prSet/>
      <dgm:spPr/>
    </dgm:pt>
    <dgm:pt modelId="{F3624298-DD71-4444-A7EE-86D012555E8C}" type="sibTrans" cxnId="{B5055FF4-FBBF-41EA-98FA-9257A36033B9}">
      <dgm:prSet/>
      <dgm:spPr/>
    </dgm:pt>
    <dgm:pt modelId="{0EB9C289-4F75-41D7-A5DE-D0AB4DD76854}">
      <dgm:prSet phldrT="[Texto]"/>
      <dgm:spPr/>
      <dgm:t>
        <a:bodyPr/>
        <a:lstStyle/>
        <a:p>
          <a:r>
            <a:rPr lang="es-AR" dirty="0" smtClean="0"/>
            <a:t>Integración</a:t>
          </a:r>
        </a:p>
      </dgm:t>
    </dgm:pt>
    <dgm:pt modelId="{535E1CFF-EA28-44AB-8E26-10AF6A0BDCEF}" type="parTrans" cxnId="{0BDFC2A5-6E37-49BC-BA63-FF0A32EC53FD}">
      <dgm:prSet/>
      <dgm:spPr/>
    </dgm:pt>
    <dgm:pt modelId="{6E69697F-E02C-45F8-9B46-668DCEE5395A}" type="sibTrans" cxnId="{0BDFC2A5-6E37-49BC-BA63-FF0A32EC53FD}">
      <dgm:prSet/>
      <dgm:spPr/>
    </dgm:pt>
    <dgm:pt modelId="{7622E4AD-494D-4FE8-BA14-534B827AB042}">
      <dgm:prSet phldrT="[Texto]"/>
      <dgm:spPr/>
      <dgm:t>
        <a:bodyPr/>
        <a:lstStyle/>
        <a:p>
          <a:r>
            <a:rPr lang="es-AR" dirty="0" smtClean="0"/>
            <a:t>Operación y Mantenimiento</a:t>
          </a:r>
        </a:p>
      </dgm:t>
    </dgm:pt>
    <dgm:pt modelId="{B56CDFDC-11AB-4A30-AF7F-EBEEBB082081}" type="parTrans" cxnId="{5CF33B9B-74BE-475E-AB57-69B4692D2E45}">
      <dgm:prSet/>
      <dgm:spPr/>
    </dgm:pt>
    <dgm:pt modelId="{B663156D-807B-4641-9102-ADC3384C5D40}" type="sibTrans" cxnId="{5CF33B9B-74BE-475E-AB57-69B4692D2E45}">
      <dgm:prSet/>
      <dgm:spPr/>
    </dgm:pt>
    <dgm:pt modelId="{6532230D-E91B-4010-9417-3F874A3EB71A}" type="pres">
      <dgm:prSet presAssocID="{14E8EA26-1D2D-4460-B782-D70CDB43B28C}" presName="linear" presStyleCnt="0">
        <dgm:presLayoutVars>
          <dgm:dir/>
          <dgm:animLvl val="lvl"/>
          <dgm:resizeHandles val="exact"/>
        </dgm:presLayoutVars>
      </dgm:prSet>
      <dgm:spPr/>
      <dgm:t>
        <a:bodyPr/>
        <a:lstStyle/>
        <a:p>
          <a:endParaRPr lang="es-AR"/>
        </a:p>
      </dgm:t>
    </dgm:pt>
    <dgm:pt modelId="{79B038F0-F4E5-4770-BA45-B72675553B52}" type="pres">
      <dgm:prSet presAssocID="{C140450D-DC61-4041-AFC8-26801C9FB2A7}" presName="parentLin" presStyleCnt="0"/>
      <dgm:spPr/>
    </dgm:pt>
    <dgm:pt modelId="{C555A256-B71C-47E6-A04A-DA93C112D8B1}" type="pres">
      <dgm:prSet presAssocID="{C140450D-DC61-4041-AFC8-26801C9FB2A7}" presName="parentLeftMargin" presStyleLbl="node1" presStyleIdx="0" presStyleCnt="3"/>
      <dgm:spPr/>
      <dgm:t>
        <a:bodyPr/>
        <a:lstStyle/>
        <a:p>
          <a:endParaRPr lang="es-AR"/>
        </a:p>
      </dgm:t>
    </dgm:pt>
    <dgm:pt modelId="{BAFE6AD4-434C-417B-B3CA-C5A7936D820D}" type="pres">
      <dgm:prSet presAssocID="{C140450D-DC61-4041-AFC8-26801C9FB2A7}" presName="parentText" presStyleLbl="node1" presStyleIdx="0" presStyleCnt="3">
        <dgm:presLayoutVars>
          <dgm:chMax val="0"/>
          <dgm:bulletEnabled val="1"/>
        </dgm:presLayoutVars>
      </dgm:prSet>
      <dgm:spPr/>
      <dgm:t>
        <a:bodyPr/>
        <a:lstStyle/>
        <a:p>
          <a:endParaRPr lang="es-AR"/>
        </a:p>
      </dgm:t>
    </dgm:pt>
    <dgm:pt modelId="{65162427-3C21-425A-A2B7-BA93CDBCB5D5}" type="pres">
      <dgm:prSet presAssocID="{C140450D-DC61-4041-AFC8-26801C9FB2A7}" presName="negativeSpace" presStyleCnt="0"/>
      <dgm:spPr/>
    </dgm:pt>
    <dgm:pt modelId="{5BB04371-2DAA-4360-8B3B-70F1CE0B07F3}" type="pres">
      <dgm:prSet presAssocID="{C140450D-DC61-4041-AFC8-26801C9FB2A7}" presName="childText" presStyleLbl="conFgAcc1" presStyleIdx="0" presStyleCnt="3">
        <dgm:presLayoutVars>
          <dgm:bulletEnabled val="1"/>
        </dgm:presLayoutVars>
      </dgm:prSet>
      <dgm:spPr/>
      <dgm:t>
        <a:bodyPr/>
        <a:lstStyle/>
        <a:p>
          <a:endParaRPr lang="es-AR"/>
        </a:p>
      </dgm:t>
    </dgm:pt>
    <dgm:pt modelId="{45F8856F-EAA7-4C8F-BE67-16A47027CC67}" type="pres">
      <dgm:prSet presAssocID="{1B4E4A2A-2390-48B8-88E9-90F7B843B080}" presName="spaceBetweenRectangles" presStyleCnt="0"/>
      <dgm:spPr/>
    </dgm:pt>
    <dgm:pt modelId="{860C3D98-EEAF-4AD6-94B0-D6A064EFCD63}" type="pres">
      <dgm:prSet presAssocID="{81DE3AAF-8767-4BF4-9884-E88954BC7AA2}" presName="parentLin" presStyleCnt="0"/>
      <dgm:spPr/>
    </dgm:pt>
    <dgm:pt modelId="{C796962D-414C-4E96-8D62-87167A30F744}" type="pres">
      <dgm:prSet presAssocID="{81DE3AAF-8767-4BF4-9884-E88954BC7AA2}" presName="parentLeftMargin" presStyleLbl="node1" presStyleIdx="0" presStyleCnt="3"/>
      <dgm:spPr/>
      <dgm:t>
        <a:bodyPr/>
        <a:lstStyle/>
        <a:p>
          <a:endParaRPr lang="es-AR"/>
        </a:p>
      </dgm:t>
    </dgm:pt>
    <dgm:pt modelId="{422ADE2E-8FFA-481E-BE0E-E7BFF6B6BFFE}" type="pres">
      <dgm:prSet presAssocID="{81DE3AAF-8767-4BF4-9884-E88954BC7AA2}" presName="parentText" presStyleLbl="node1" presStyleIdx="1" presStyleCnt="3">
        <dgm:presLayoutVars>
          <dgm:chMax val="0"/>
          <dgm:bulletEnabled val="1"/>
        </dgm:presLayoutVars>
      </dgm:prSet>
      <dgm:spPr/>
      <dgm:t>
        <a:bodyPr/>
        <a:lstStyle/>
        <a:p>
          <a:endParaRPr lang="es-AR"/>
        </a:p>
      </dgm:t>
    </dgm:pt>
    <dgm:pt modelId="{95DD2BCF-07AB-44EA-A2AB-01214C07B273}" type="pres">
      <dgm:prSet presAssocID="{81DE3AAF-8767-4BF4-9884-E88954BC7AA2}" presName="negativeSpace" presStyleCnt="0"/>
      <dgm:spPr/>
    </dgm:pt>
    <dgm:pt modelId="{EEF3BC90-8B4C-47E6-956A-85AE63163B5D}" type="pres">
      <dgm:prSet presAssocID="{81DE3AAF-8767-4BF4-9884-E88954BC7AA2}" presName="childText" presStyleLbl="conFgAcc1" presStyleIdx="1" presStyleCnt="3">
        <dgm:presLayoutVars>
          <dgm:bulletEnabled val="1"/>
        </dgm:presLayoutVars>
      </dgm:prSet>
      <dgm:spPr/>
      <dgm:t>
        <a:bodyPr/>
        <a:lstStyle/>
        <a:p>
          <a:endParaRPr lang="es-AR"/>
        </a:p>
      </dgm:t>
    </dgm:pt>
    <dgm:pt modelId="{5C6EDF60-B038-476A-9E6A-43D7CEEF96FB}" type="pres">
      <dgm:prSet presAssocID="{A8AB6726-7254-4592-B5FE-D405E6C17340}" presName="spaceBetweenRectangles" presStyleCnt="0"/>
      <dgm:spPr/>
    </dgm:pt>
    <dgm:pt modelId="{98F07048-A10D-4D18-82BB-F6975864A417}" type="pres">
      <dgm:prSet presAssocID="{0EFDB0DC-8579-4298-8627-CFE899E7158D}" presName="parentLin" presStyleCnt="0"/>
      <dgm:spPr/>
    </dgm:pt>
    <dgm:pt modelId="{C9C36BF4-74F0-4C15-A8A6-420BBF1A1755}" type="pres">
      <dgm:prSet presAssocID="{0EFDB0DC-8579-4298-8627-CFE899E7158D}" presName="parentLeftMargin" presStyleLbl="node1" presStyleIdx="1" presStyleCnt="3"/>
      <dgm:spPr/>
      <dgm:t>
        <a:bodyPr/>
        <a:lstStyle/>
        <a:p>
          <a:endParaRPr lang="es-AR"/>
        </a:p>
      </dgm:t>
    </dgm:pt>
    <dgm:pt modelId="{4FE5E303-6F0F-4DE4-8BC2-E5231BA1EAA0}" type="pres">
      <dgm:prSet presAssocID="{0EFDB0DC-8579-4298-8627-CFE899E7158D}" presName="parentText" presStyleLbl="node1" presStyleIdx="2" presStyleCnt="3">
        <dgm:presLayoutVars>
          <dgm:chMax val="0"/>
          <dgm:bulletEnabled val="1"/>
        </dgm:presLayoutVars>
      </dgm:prSet>
      <dgm:spPr/>
      <dgm:t>
        <a:bodyPr/>
        <a:lstStyle/>
        <a:p>
          <a:endParaRPr lang="es-AR"/>
        </a:p>
      </dgm:t>
    </dgm:pt>
    <dgm:pt modelId="{07806376-C733-4814-9146-5882145BEDDD}" type="pres">
      <dgm:prSet presAssocID="{0EFDB0DC-8579-4298-8627-CFE899E7158D}" presName="negativeSpace" presStyleCnt="0"/>
      <dgm:spPr/>
    </dgm:pt>
    <dgm:pt modelId="{806212BE-D06F-4129-AB30-C4C3D4ECDD59}" type="pres">
      <dgm:prSet presAssocID="{0EFDB0DC-8579-4298-8627-CFE899E7158D}" presName="childText" presStyleLbl="conFgAcc1" presStyleIdx="2" presStyleCnt="3">
        <dgm:presLayoutVars>
          <dgm:bulletEnabled val="1"/>
        </dgm:presLayoutVars>
      </dgm:prSet>
      <dgm:spPr/>
    </dgm:pt>
  </dgm:ptLst>
  <dgm:cxnLst>
    <dgm:cxn modelId="{B76AB295-0C0D-4787-A983-DA74CEF4F942}" type="presOf" srcId="{325EC490-9944-4ECF-8214-440557B73C3F}" destId="{EEF3BC90-8B4C-47E6-956A-85AE63163B5D}" srcOrd="0" destOrd="1" presId="urn:microsoft.com/office/officeart/2005/8/layout/list1"/>
    <dgm:cxn modelId="{1843073F-B667-4464-A370-A2AE811C4DDD}" type="presOf" srcId="{0EFDB0DC-8579-4298-8627-CFE899E7158D}" destId="{C9C36BF4-74F0-4C15-A8A6-420BBF1A1755}" srcOrd="0" destOrd="0" presId="urn:microsoft.com/office/officeart/2005/8/layout/list1"/>
    <dgm:cxn modelId="{35E6D162-9472-411E-AB21-A327BB66868C}" srcId="{C140450D-DC61-4041-AFC8-26801C9FB2A7}" destId="{1725CB3F-63D4-4985-AE3A-768FF46D453B}" srcOrd="1" destOrd="0" parTransId="{17B287CB-0231-4678-BC0F-7F6779EB66B4}" sibTransId="{16DDD5CF-4896-499E-A905-E1B92FF9163C}"/>
    <dgm:cxn modelId="{4FF18885-2374-4EC4-805E-140CBEB470F9}" type="presOf" srcId="{C140450D-DC61-4041-AFC8-26801C9FB2A7}" destId="{C555A256-B71C-47E6-A04A-DA93C112D8B1}" srcOrd="0" destOrd="0" presId="urn:microsoft.com/office/officeart/2005/8/layout/list1"/>
    <dgm:cxn modelId="{0460CA85-4328-49B8-A05D-5CA330D9E4FE}" type="presOf" srcId="{49E9E2DB-4B8D-439A-BE7D-838D725109A3}" destId="{5BB04371-2DAA-4360-8B3B-70F1CE0B07F3}" srcOrd="0" destOrd="0" presId="urn:microsoft.com/office/officeart/2005/8/layout/list1"/>
    <dgm:cxn modelId="{01EAD507-E2D4-4DEF-A081-E899B6186320}" srcId="{81DE3AAF-8767-4BF4-9884-E88954BC7AA2}" destId="{5B78FFA9-FDFF-40F3-8050-32DB348B4BFE}" srcOrd="0" destOrd="0" parTransId="{B95DA88E-F564-4E4A-A090-DAC407BAE1CD}" sibTransId="{B138FCAE-1F74-4600-814C-E3D85A079D28}"/>
    <dgm:cxn modelId="{0BD293A1-2A17-4AF5-B905-8BD025073ED5}" type="presOf" srcId="{7622E4AD-494D-4FE8-BA14-534B827AB042}" destId="{5BB04371-2DAA-4360-8B3B-70F1CE0B07F3}" srcOrd="0" destOrd="5" presId="urn:microsoft.com/office/officeart/2005/8/layout/list1"/>
    <dgm:cxn modelId="{C72D3C0A-A0FD-48D9-9B3B-2B30F4A5ADD2}" type="presOf" srcId="{81DE3AAF-8767-4BF4-9884-E88954BC7AA2}" destId="{C796962D-414C-4E96-8D62-87167A30F744}" srcOrd="0" destOrd="0" presId="urn:microsoft.com/office/officeart/2005/8/layout/list1"/>
    <dgm:cxn modelId="{42A2B03D-F2E9-4298-949C-49FB14219EE2}" srcId="{C140450D-DC61-4041-AFC8-26801C9FB2A7}" destId="{3B3AFD5D-E0F6-47F0-B463-AEBD3A13B266}" srcOrd="2" destOrd="0" parTransId="{C29379B5-E29E-4FD8-BE99-F7D4F547FF68}" sibTransId="{A40664E5-D1C5-49BB-9CBC-83089B9C053B}"/>
    <dgm:cxn modelId="{1997D773-1BE0-416D-AFE6-EFAE96CCF6EA}" type="presOf" srcId="{5B78FFA9-FDFF-40F3-8050-32DB348B4BFE}" destId="{EEF3BC90-8B4C-47E6-956A-85AE63163B5D}" srcOrd="0" destOrd="0" presId="urn:microsoft.com/office/officeart/2005/8/layout/list1"/>
    <dgm:cxn modelId="{CD0D4E41-7646-4730-8029-E83338A5E0AB}" type="presOf" srcId="{0EFDB0DC-8579-4298-8627-CFE899E7158D}" destId="{4FE5E303-6F0F-4DE4-8BC2-E5231BA1EAA0}" srcOrd="1" destOrd="0" presId="urn:microsoft.com/office/officeart/2005/8/layout/list1"/>
    <dgm:cxn modelId="{E68DE056-D80C-4300-B80A-3C9A0919404A}" type="presOf" srcId="{0EB9C289-4F75-41D7-A5DE-D0AB4DD76854}" destId="{5BB04371-2DAA-4360-8B3B-70F1CE0B07F3}" srcOrd="0" destOrd="4" presId="urn:microsoft.com/office/officeart/2005/8/layout/list1"/>
    <dgm:cxn modelId="{E8C0519C-AF0B-45FC-9978-A8A4E86CC612}" srcId="{14E8EA26-1D2D-4460-B782-D70CDB43B28C}" destId="{81DE3AAF-8767-4BF4-9884-E88954BC7AA2}" srcOrd="1" destOrd="0" parTransId="{6D90197D-430A-4D8C-A091-1828D1C61CC4}" sibTransId="{A8AB6726-7254-4592-B5FE-D405E6C17340}"/>
    <dgm:cxn modelId="{913FE4BA-964D-4AF2-A5C5-6A42B4FF0B3A}" type="presOf" srcId="{81DE3AAF-8767-4BF4-9884-E88954BC7AA2}" destId="{422ADE2E-8FFA-481E-BE0E-E7BFF6B6BFFE}" srcOrd="1" destOrd="0" presId="urn:microsoft.com/office/officeart/2005/8/layout/list1"/>
    <dgm:cxn modelId="{0BDFC2A5-6E37-49BC-BA63-FF0A32EC53FD}" srcId="{C140450D-DC61-4041-AFC8-26801C9FB2A7}" destId="{0EB9C289-4F75-41D7-A5DE-D0AB4DD76854}" srcOrd="4" destOrd="0" parTransId="{535E1CFF-EA28-44AB-8E26-10AF6A0BDCEF}" sibTransId="{6E69697F-E02C-45F8-9B46-668DCEE5395A}"/>
    <dgm:cxn modelId="{168D586C-741D-4F37-BDC8-0949380E5482}" type="presOf" srcId="{C140450D-DC61-4041-AFC8-26801C9FB2A7}" destId="{BAFE6AD4-434C-417B-B3CA-C5A7936D820D}" srcOrd="1" destOrd="0" presId="urn:microsoft.com/office/officeart/2005/8/layout/list1"/>
    <dgm:cxn modelId="{005C6EDC-59E3-4FEC-B592-30C2D3C6BCD3}" srcId="{C140450D-DC61-4041-AFC8-26801C9FB2A7}" destId="{49E9E2DB-4B8D-439A-BE7D-838D725109A3}" srcOrd="0" destOrd="0" parTransId="{196A72FB-6D4C-44A2-88C4-321DCAACA69A}" sibTransId="{D72D4CF6-D2E2-404C-94CC-47C6521C70C9}"/>
    <dgm:cxn modelId="{FD8E1B50-8B1D-4455-8787-09A0EEA47E6F}" srcId="{81DE3AAF-8767-4BF4-9884-E88954BC7AA2}" destId="{E74B4AA7-D463-4B44-A61D-7747F773809F}" srcOrd="2" destOrd="0" parTransId="{F7C86701-9F86-4FC2-89FA-F9C1E4D293A8}" sibTransId="{34B70C89-6AF3-4B2E-981F-B0C5DFCAC190}"/>
    <dgm:cxn modelId="{1AA81E14-4F8C-4056-954E-65082F0D7A9B}" srcId="{14E8EA26-1D2D-4460-B782-D70CDB43B28C}" destId="{C140450D-DC61-4041-AFC8-26801C9FB2A7}" srcOrd="0" destOrd="0" parTransId="{64DB293D-B7BC-4B07-B9C3-F0BA8091CFA9}" sibTransId="{1B4E4A2A-2390-48B8-88E9-90F7B843B080}"/>
    <dgm:cxn modelId="{0EAF58A2-6CA1-4709-A7BB-E67F9D779EEB}" type="presOf" srcId="{1725CB3F-63D4-4985-AE3A-768FF46D453B}" destId="{5BB04371-2DAA-4360-8B3B-70F1CE0B07F3}" srcOrd="0" destOrd="1" presId="urn:microsoft.com/office/officeart/2005/8/layout/list1"/>
    <dgm:cxn modelId="{427F4444-BDCE-4B07-95CF-11D0050D2D10}" type="presOf" srcId="{E74B4AA7-D463-4B44-A61D-7747F773809F}" destId="{EEF3BC90-8B4C-47E6-956A-85AE63163B5D}" srcOrd="0" destOrd="2" presId="urn:microsoft.com/office/officeart/2005/8/layout/list1"/>
    <dgm:cxn modelId="{5CF33B9B-74BE-475E-AB57-69B4692D2E45}" srcId="{C140450D-DC61-4041-AFC8-26801C9FB2A7}" destId="{7622E4AD-494D-4FE8-BA14-534B827AB042}" srcOrd="5" destOrd="0" parTransId="{B56CDFDC-11AB-4A30-AF7F-EBEEBB082081}" sibTransId="{B663156D-807B-4641-9102-ADC3384C5D40}"/>
    <dgm:cxn modelId="{A1E4FFE9-983E-4D47-8D6B-ED40EE9073D1}" type="presOf" srcId="{3B3AFD5D-E0F6-47F0-B463-AEBD3A13B266}" destId="{5BB04371-2DAA-4360-8B3B-70F1CE0B07F3}" srcOrd="0" destOrd="2" presId="urn:microsoft.com/office/officeart/2005/8/layout/list1"/>
    <dgm:cxn modelId="{DDFD49EC-B5F8-4C90-B6AF-6E7A9783AE70}" type="presOf" srcId="{14E8EA26-1D2D-4460-B782-D70CDB43B28C}" destId="{6532230D-E91B-4010-9417-3F874A3EB71A}" srcOrd="0" destOrd="0" presId="urn:microsoft.com/office/officeart/2005/8/layout/list1"/>
    <dgm:cxn modelId="{54E5FEBD-B69F-46FA-B6D0-5FE97A100CA6}" srcId="{14E8EA26-1D2D-4460-B782-D70CDB43B28C}" destId="{0EFDB0DC-8579-4298-8627-CFE899E7158D}" srcOrd="2" destOrd="0" parTransId="{6429EE5C-33C3-468E-A34F-D5BD8E499FB1}" sibTransId="{1F8BBADF-BF43-444E-BB37-81F45E5C7B86}"/>
    <dgm:cxn modelId="{97E5CFF4-0D97-4570-A845-B33012F12984}" type="presOf" srcId="{D43229F1-12C0-44D6-B121-A23C79C0807F}" destId="{5BB04371-2DAA-4360-8B3B-70F1CE0B07F3}" srcOrd="0" destOrd="3" presId="urn:microsoft.com/office/officeart/2005/8/layout/list1"/>
    <dgm:cxn modelId="{2ACAC30C-F4D8-4181-8E29-05B273C5DD7C}" srcId="{81DE3AAF-8767-4BF4-9884-E88954BC7AA2}" destId="{325EC490-9944-4ECF-8214-440557B73C3F}" srcOrd="1" destOrd="0" parTransId="{65A032AD-6B08-439A-84B8-B57A41F205AA}" sibTransId="{6C0299B9-3769-44EE-898B-42248AAD6858}"/>
    <dgm:cxn modelId="{B5055FF4-FBBF-41EA-98FA-9257A36033B9}" srcId="{C140450D-DC61-4041-AFC8-26801C9FB2A7}" destId="{D43229F1-12C0-44D6-B121-A23C79C0807F}" srcOrd="3" destOrd="0" parTransId="{C66AEB55-FB72-4E87-B02D-9425F22365B8}" sibTransId="{F3624298-DD71-4444-A7EE-86D012555E8C}"/>
    <dgm:cxn modelId="{14412447-B47A-4744-81F2-F21C6AAD46C6}" type="presParOf" srcId="{6532230D-E91B-4010-9417-3F874A3EB71A}" destId="{79B038F0-F4E5-4770-BA45-B72675553B52}" srcOrd="0" destOrd="0" presId="urn:microsoft.com/office/officeart/2005/8/layout/list1"/>
    <dgm:cxn modelId="{78E541D9-C48A-4AB5-A67D-EA8576416A56}" type="presParOf" srcId="{79B038F0-F4E5-4770-BA45-B72675553B52}" destId="{C555A256-B71C-47E6-A04A-DA93C112D8B1}" srcOrd="0" destOrd="0" presId="urn:microsoft.com/office/officeart/2005/8/layout/list1"/>
    <dgm:cxn modelId="{C2882C9A-44B3-4213-8680-19A8C9FC906E}" type="presParOf" srcId="{79B038F0-F4E5-4770-BA45-B72675553B52}" destId="{BAFE6AD4-434C-417B-B3CA-C5A7936D820D}" srcOrd="1" destOrd="0" presId="urn:microsoft.com/office/officeart/2005/8/layout/list1"/>
    <dgm:cxn modelId="{D026EB97-F6C3-4936-8331-5B8A8FFD2615}" type="presParOf" srcId="{6532230D-E91B-4010-9417-3F874A3EB71A}" destId="{65162427-3C21-425A-A2B7-BA93CDBCB5D5}" srcOrd="1" destOrd="0" presId="urn:microsoft.com/office/officeart/2005/8/layout/list1"/>
    <dgm:cxn modelId="{C804ACFD-797D-4D36-8A55-B4DD0587215D}" type="presParOf" srcId="{6532230D-E91B-4010-9417-3F874A3EB71A}" destId="{5BB04371-2DAA-4360-8B3B-70F1CE0B07F3}" srcOrd="2" destOrd="0" presId="urn:microsoft.com/office/officeart/2005/8/layout/list1"/>
    <dgm:cxn modelId="{7019E622-8833-4069-BF68-3D74D49CBFB9}" type="presParOf" srcId="{6532230D-E91B-4010-9417-3F874A3EB71A}" destId="{45F8856F-EAA7-4C8F-BE67-16A47027CC67}" srcOrd="3" destOrd="0" presId="urn:microsoft.com/office/officeart/2005/8/layout/list1"/>
    <dgm:cxn modelId="{D42C48A9-EA75-4DC7-9F13-107A8FF5698F}" type="presParOf" srcId="{6532230D-E91B-4010-9417-3F874A3EB71A}" destId="{860C3D98-EEAF-4AD6-94B0-D6A064EFCD63}" srcOrd="4" destOrd="0" presId="urn:microsoft.com/office/officeart/2005/8/layout/list1"/>
    <dgm:cxn modelId="{43B65AD5-05E0-488C-B7A6-5A9FE1878CD7}" type="presParOf" srcId="{860C3D98-EEAF-4AD6-94B0-D6A064EFCD63}" destId="{C796962D-414C-4E96-8D62-87167A30F744}" srcOrd="0" destOrd="0" presId="urn:microsoft.com/office/officeart/2005/8/layout/list1"/>
    <dgm:cxn modelId="{3092B50B-F47A-425E-B907-7EC044E08C1B}" type="presParOf" srcId="{860C3D98-EEAF-4AD6-94B0-D6A064EFCD63}" destId="{422ADE2E-8FFA-481E-BE0E-E7BFF6B6BFFE}" srcOrd="1" destOrd="0" presId="urn:microsoft.com/office/officeart/2005/8/layout/list1"/>
    <dgm:cxn modelId="{B2D15662-6442-4EE9-8251-B5B6D64BDEE1}" type="presParOf" srcId="{6532230D-E91B-4010-9417-3F874A3EB71A}" destId="{95DD2BCF-07AB-44EA-A2AB-01214C07B273}" srcOrd="5" destOrd="0" presId="urn:microsoft.com/office/officeart/2005/8/layout/list1"/>
    <dgm:cxn modelId="{02AB69DC-402E-4347-8807-4C65BB0D81B6}" type="presParOf" srcId="{6532230D-E91B-4010-9417-3F874A3EB71A}" destId="{EEF3BC90-8B4C-47E6-956A-85AE63163B5D}" srcOrd="6" destOrd="0" presId="urn:microsoft.com/office/officeart/2005/8/layout/list1"/>
    <dgm:cxn modelId="{5F40781C-E641-46E5-9511-7D500E841837}" type="presParOf" srcId="{6532230D-E91B-4010-9417-3F874A3EB71A}" destId="{5C6EDF60-B038-476A-9E6A-43D7CEEF96FB}" srcOrd="7" destOrd="0" presId="urn:microsoft.com/office/officeart/2005/8/layout/list1"/>
    <dgm:cxn modelId="{73B01830-1949-4490-8859-D8BFA870FE1A}" type="presParOf" srcId="{6532230D-E91B-4010-9417-3F874A3EB71A}" destId="{98F07048-A10D-4D18-82BB-F6975864A417}" srcOrd="8" destOrd="0" presId="urn:microsoft.com/office/officeart/2005/8/layout/list1"/>
    <dgm:cxn modelId="{3368C2BF-66F7-40D5-801E-792C9CE6DD38}" type="presParOf" srcId="{98F07048-A10D-4D18-82BB-F6975864A417}" destId="{C9C36BF4-74F0-4C15-A8A6-420BBF1A1755}" srcOrd="0" destOrd="0" presId="urn:microsoft.com/office/officeart/2005/8/layout/list1"/>
    <dgm:cxn modelId="{2C132C47-5C7A-4413-A7D3-1F52AF4FEE59}" type="presParOf" srcId="{98F07048-A10D-4D18-82BB-F6975864A417}" destId="{4FE5E303-6F0F-4DE4-8BC2-E5231BA1EAA0}" srcOrd="1" destOrd="0" presId="urn:microsoft.com/office/officeart/2005/8/layout/list1"/>
    <dgm:cxn modelId="{428C4733-D0B1-42FE-9FD7-24D8F81078E2}" type="presParOf" srcId="{6532230D-E91B-4010-9417-3F874A3EB71A}" destId="{07806376-C733-4814-9146-5882145BEDDD}" srcOrd="9" destOrd="0" presId="urn:microsoft.com/office/officeart/2005/8/layout/list1"/>
    <dgm:cxn modelId="{BD2F499D-D041-4489-A6A0-7A06F8599469}" type="presParOf" srcId="{6532230D-E91B-4010-9417-3F874A3EB71A}" destId="{806212BE-D06F-4129-AB30-C4C3D4ECDD59}"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01033D-9A71-4C4B-B698-9919911E836C}"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AR"/>
        </a:p>
      </dgm:t>
    </dgm:pt>
    <dgm:pt modelId="{04BB86F9-2215-4A21-901D-A3A557FCCCAB}">
      <dgm:prSet phldrT="[Texto]"/>
      <dgm:spPr/>
      <dgm:t>
        <a:bodyPr/>
        <a:lstStyle/>
        <a:p>
          <a:r>
            <a:rPr lang="es-AR" dirty="0" smtClean="0"/>
            <a:t>Especificación de Requerimientos, v 2.1</a:t>
          </a:r>
          <a:endParaRPr lang="es-AR" dirty="0"/>
        </a:p>
      </dgm:t>
    </dgm:pt>
    <dgm:pt modelId="{7F951A3D-F131-4988-A5E9-7E41F8D9F9C7}" type="parTrans" cxnId="{AA2284A7-09C7-440B-B82E-382934F19FD1}">
      <dgm:prSet/>
      <dgm:spPr/>
      <dgm:t>
        <a:bodyPr/>
        <a:lstStyle/>
        <a:p>
          <a:endParaRPr lang="es-AR"/>
        </a:p>
      </dgm:t>
    </dgm:pt>
    <dgm:pt modelId="{D21EE9B9-B21E-4A76-B222-AA04325BE52F}" type="sibTrans" cxnId="{AA2284A7-09C7-440B-B82E-382934F19FD1}">
      <dgm:prSet/>
      <dgm:spPr/>
      <dgm:t>
        <a:bodyPr/>
        <a:lstStyle/>
        <a:p>
          <a:endParaRPr lang="es-AR"/>
        </a:p>
      </dgm:t>
    </dgm:pt>
    <dgm:pt modelId="{6607C0BE-591F-4EF3-ACC2-074236A286BB}">
      <dgm:prSet phldrT="[Texto]"/>
      <dgm:spPr/>
      <dgm:t>
        <a:bodyPr/>
        <a:lstStyle/>
        <a:p>
          <a:r>
            <a:rPr lang="es-AR" dirty="0" smtClean="0"/>
            <a:t>----</a:t>
          </a:r>
          <a:endParaRPr lang="es-AR" dirty="0"/>
        </a:p>
      </dgm:t>
    </dgm:pt>
    <dgm:pt modelId="{2CDBF626-CF1E-4F72-82D0-4388F18E1A1F}" type="parTrans" cxnId="{151DB428-F2F0-4769-938C-1EC44EE96D0E}">
      <dgm:prSet/>
      <dgm:spPr/>
      <dgm:t>
        <a:bodyPr/>
        <a:lstStyle/>
        <a:p>
          <a:endParaRPr lang="es-AR" dirty="0"/>
        </a:p>
      </dgm:t>
    </dgm:pt>
    <dgm:pt modelId="{7CD0F2A8-ECC2-4396-9C17-6178A0BFA37A}" type="sibTrans" cxnId="{151DB428-F2F0-4769-938C-1EC44EE96D0E}">
      <dgm:prSet/>
      <dgm:spPr/>
      <dgm:t>
        <a:bodyPr/>
        <a:lstStyle/>
        <a:p>
          <a:endParaRPr lang="es-AR"/>
        </a:p>
      </dgm:t>
    </dgm:pt>
    <dgm:pt modelId="{E5ED6B16-8326-482E-BD9E-3E0F80E9A5DE}">
      <dgm:prSet phldrT="[Texto]"/>
      <dgm:spPr/>
      <dgm:t>
        <a:bodyPr/>
        <a:lstStyle/>
        <a:p>
          <a:r>
            <a:rPr lang="es-AR" dirty="0" smtClean="0"/>
            <a:t>RQF0210, …, v1.20</a:t>
          </a:r>
          <a:endParaRPr lang="es-AR" dirty="0"/>
        </a:p>
      </dgm:t>
    </dgm:pt>
    <dgm:pt modelId="{7387A205-065D-48B4-A69C-44AFB50504BF}" type="parTrans" cxnId="{86AEDD53-252C-4327-82AE-A9E5F60483D2}">
      <dgm:prSet/>
      <dgm:spPr/>
      <dgm:t>
        <a:bodyPr/>
        <a:lstStyle/>
        <a:p>
          <a:endParaRPr lang="es-AR" dirty="0"/>
        </a:p>
      </dgm:t>
    </dgm:pt>
    <dgm:pt modelId="{CF13A2F3-913C-4803-AC3B-8DE6D42E3E00}" type="sibTrans" cxnId="{86AEDD53-252C-4327-82AE-A9E5F60483D2}">
      <dgm:prSet/>
      <dgm:spPr/>
      <dgm:t>
        <a:bodyPr/>
        <a:lstStyle/>
        <a:p>
          <a:endParaRPr lang="es-AR"/>
        </a:p>
      </dgm:t>
    </dgm:pt>
    <dgm:pt modelId="{79D7A876-85A1-4C4A-858C-F517A075D249}">
      <dgm:prSet phldrT="[Texto]"/>
      <dgm:spPr/>
      <dgm:t>
        <a:bodyPr/>
        <a:lstStyle/>
        <a:p>
          <a:r>
            <a:rPr lang="es-AR" dirty="0" smtClean="0"/>
            <a:t>RQF0300,…, V2.34</a:t>
          </a:r>
          <a:endParaRPr lang="es-AR" dirty="0"/>
        </a:p>
      </dgm:t>
    </dgm:pt>
    <dgm:pt modelId="{F6611652-45DB-49BB-BCCF-D7617B30638F}" type="parTrans" cxnId="{9A96E622-535D-48FC-A209-93EC900AA110}">
      <dgm:prSet/>
      <dgm:spPr/>
      <dgm:t>
        <a:bodyPr/>
        <a:lstStyle/>
        <a:p>
          <a:endParaRPr lang="es-AR" dirty="0"/>
        </a:p>
      </dgm:t>
    </dgm:pt>
    <dgm:pt modelId="{88768CD4-5FAA-457C-A810-98B1A5AFA309}" type="sibTrans" cxnId="{9A96E622-535D-48FC-A209-93EC900AA110}">
      <dgm:prSet/>
      <dgm:spPr/>
      <dgm:t>
        <a:bodyPr/>
        <a:lstStyle/>
        <a:p>
          <a:endParaRPr lang="es-AR"/>
        </a:p>
      </dgm:t>
    </dgm:pt>
    <dgm:pt modelId="{C30FF961-E9DE-49FD-8144-58EB10018CFE}">
      <dgm:prSet phldrT="[Texto]"/>
      <dgm:spPr/>
      <dgm:t>
        <a:bodyPr/>
        <a:lstStyle/>
        <a:p>
          <a:r>
            <a:rPr lang="es-AR" dirty="0" smtClean="0"/>
            <a:t>RQQ0120,…, v1.17</a:t>
          </a:r>
          <a:endParaRPr lang="es-AR" dirty="0"/>
        </a:p>
      </dgm:t>
    </dgm:pt>
    <dgm:pt modelId="{5408507D-1C4D-4B85-BCEE-B8DF38CF3C7B}" type="parTrans" cxnId="{6F33574F-0215-4C65-A902-F573605776AF}">
      <dgm:prSet/>
      <dgm:spPr/>
      <dgm:t>
        <a:bodyPr/>
        <a:lstStyle/>
        <a:p>
          <a:endParaRPr lang="es-AR" dirty="0"/>
        </a:p>
      </dgm:t>
    </dgm:pt>
    <dgm:pt modelId="{90E3EB4A-59EC-4E68-92A3-1151C2B09CD5}" type="sibTrans" cxnId="{6F33574F-0215-4C65-A902-F573605776AF}">
      <dgm:prSet/>
      <dgm:spPr/>
      <dgm:t>
        <a:bodyPr/>
        <a:lstStyle/>
        <a:p>
          <a:endParaRPr lang="es-AR"/>
        </a:p>
      </dgm:t>
    </dgm:pt>
    <dgm:pt modelId="{2729ED20-43AC-4F58-80A6-9FE7D3A6019B}">
      <dgm:prSet phldrT="[Texto]"/>
      <dgm:spPr/>
      <dgm:t>
        <a:bodyPr/>
        <a:lstStyle/>
        <a:p>
          <a:r>
            <a:rPr lang="es-AR" dirty="0" smtClean="0"/>
            <a:t>----</a:t>
          </a:r>
          <a:endParaRPr lang="es-AR" dirty="0"/>
        </a:p>
      </dgm:t>
    </dgm:pt>
    <dgm:pt modelId="{DB53DD47-A265-4AA5-AB6D-5973804353B8}" type="parTrans" cxnId="{7E0AE07D-C9D8-4E5E-A94A-52EF294FDDD7}">
      <dgm:prSet/>
      <dgm:spPr/>
      <dgm:t>
        <a:bodyPr/>
        <a:lstStyle/>
        <a:p>
          <a:endParaRPr lang="es-AR" dirty="0"/>
        </a:p>
      </dgm:t>
    </dgm:pt>
    <dgm:pt modelId="{AC3B44D0-5CB3-4B91-9E9E-C82A614EC241}" type="sibTrans" cxnId="{7E0AE07D-C9D8-4E5E-A94A-52EF294FDDD7}">
      <dgm:prSet/>
      <dgm:spPr/>
      <dgm:t>
        <a:bodyPr/>
        <a:lstStyle/>
        <a:p>
          <a:endParaRPr lang="es-AR"/>
        </a:p>
      </dgm:t>
    </dgm:pt>
    <dgm:pt modelId="{E86F91AC-0A25-45D8-93E3-F57890951FAF}" type="pres">
      <dgm:prSet presAssocID="{3801033D-9A71-4C4B-B698-9919911E836C}" presName="diagram" presStyleCnt="0">
        <dgm:presLayoutVars>
          <dgm:chPref val="1"/>
          <dgm:dir/>
          <dgm:animOne val="branch"/>
          <dgm:animLvl val="lvl"/>
          <dgm:resizeHandles/>
        </dgm:presLayoutVars>
      </dgm:prSet>
      <dgm:spPr/>
      <dgm:t>
        <a:bodyPr/>
        <a:lstStyle/>
        <a:p>
          <a:endParaRPr lang="es-AR"/>
        </a:p>
      </dgm:t>
    </dgm:pt>
    <dgm:pt modelId="{63808693-9DF7-43CF-AC24-A443072236DF}" type="pres">
      <dgm:prSet presAssocID="{04BB86F9-2215-4A21-901D-A3A557FCCCAB}" presName="root" presStyleCnt="0"/>
      <dgm:spPr/>
    </dgm:pt>
    <dgm:pt modelId="{802D44A5-DA9C-41B3-8C60-5F8903BFDA4B}" type="pres">
      <dgm:prSet presAssocID="{04BB86F9-2215-4A21-901D-A3A557FCCCAB}" presName="rootComposite" presStyleCnt="0"/>
      <dgm:spPr/>
    </dgm:pt>
    <dgm:pt modelId="{712977D5-5444-4228-8195-2714CBCF5C51}" type="pres">
      <dgm:prSet presAssocID="{04BB86F9-2215-4A21-901D-A3A557FCCCAB}" presName="rootText" presStyleLbl="node1" presStyleIdx="0" presStyleCnt="1"/>
      <dgm:spPr/>
      <dgm:t>
        <a:bodyPr/>
        <a:lstStyle/>
        <a:p>
          <a:endParaRPr lang="es-AR"/>
        </a:p>
      </dgm:t>
    </dgm:pt>
    <dgm:pt modelId="{BF2E2F71-C581-4224-92D7-EFBBBFCFAD05}" type="pres">
      <dgm:prSet presAssocID="{04BB86F9-2215-4A21-901D-A3A557FCCCAB}" presName="rootConnector" presStyleLbl="node1" presStyleIdx="0" presStyleCnt="1"/>
      <dgm:spPr/>
      <dgm:t>
        <a:bodyPr/>
        <a:lstStyle/>
        <a:p>
          <a:endParaRPr lang="es-AR"/>
        </a:p>
      </dgm:t>
    </dgm:pt>
    <dgm:pt modelId="{9D846A13-08E9-46C0-BDA2-51C36A40E817}" type="pres">
      <dgm:prSet presAssocID="{04BB86F9-2215-4A21-901D-A3A557FCCCAB}" presName="childShape" presStyleCnt="0"/>
      <dgm:spPr/>
    </dgm:pt>
    <dgm:pt modelId="{1E41DBCC-1EBC-40D9-B74C-1B26F74C7919}" type="pres">
      <dgm:prSet presAssocID="{2CDBF626-CF1E-4F72-82D0-4388F18E1A1F}" presName="Name13" presStyleLbl="parChTrans1D2" presStyleIdx="0" presStyleCnt="5"/>
      <dgm:spPr/>
      <dgm:t>
        <a:bodyPr/>
        <a:lstStyle/>
        <a:p>
          <a:endParaRPr lang="es-AR"/>
        </a:p>
      </dgm:t>
    </dgm:pt>
    <dgm:pt modelId="{6D39966A-1D57-49E1-9FF9-FE08CCD0C0F3}" type="pres">
      <dgm:prSet presAssocID="{6607C0BE-591F-4EF3-ACC2-074236A286BB}" presName="childText" presStyleLbl="bgAcc1" presStyleIdx="0" presStyleCnt="5">
        <dgm:presLayoutVars>
          <dgm:bulletEnabled val="1"/>
        </dgm:presLayoutVars>
      </dgm:prSet>
      <dgm:spPr/>
      <dgm:t>
        <a:bodyPr/>
        <a:lstStyle/>
        <a:p>
          <a:endParaRPr lang="es-AR"/>
        </a:p>
      </dgm:t>
    </dgm:pt>
    <dgm:pt modelId="{653E9151-DA30-45D2-86E8-0DE11F77A241}" type="pres">
      <dgm:prSet presAssocID="{7387A205-065D-48B4-A69C-44AFB50504BF}" presName="Name13" presStyleLbl="parChTrans1D2" presStyleIdx="1" presStyleCnt="5"/>
      <dgm:spPr/>
      <dgm:t>
        <a:bodyPr/>
        <a:lstStyle/>
        <a:p>
          <a:endParaRPr lang="es-AR"/>
        </a:p>
      </dgm:t>
    </dgm:pt>
    <dgm:pt modelId="{36E8EB09-2070-4D14-95E8-F55858599454}" type="pres">
      <dgm:prSet presAssocID="{E5ED6B16-8326-482E-BD9E-3E0F80E9A5DE}" presName="childText" presStyleLbl="bgAcc1" presStyleIdx="1" presStyleCnt="5">
        <dgm:presLayoutVars>
          <dgm:bulletEnabled val="1"/>
        </dgm:presLayoutVars>
      </dgm:prSet>
      <dgm:spPr/>
      <dgm:t>
        <a:bodyPr/>
        <a:lstStyle/>
        <a:p>
          <a:endParaRPr lang="es-AR"/>
        </a:p>
      </dgm:t>
    </dgm:pt>
    <dgm:pt modelId="{23E842EF-0515-43FB-AC19-FF45C79FB735}" type="pres">
      <dgm:prSet presAssocID="{F6611652-45DB-49BB-BCCF-D7617B30638F}" presName="Name13" presStyleLbl="parChTrans1D2" presStyleIdx="2" presStyleCnt="5"/>
      <dgm:spPr/>
      <dgm:t>
        <a:bodyPr/>
        <a:lstStyle/>
        <a:p>
          <a:endParaRPr lang="es-AR"/>
        </a:p>
      </dgm:t>
    </dgm:pt>
    <dgm:pt modelId="{158137A7-2E2E-4234-BD8D-CA6AF068DDEE}" type="pres">
      <dgm:prSet presAssocID="{79D7A876-85A1-4C4A-858C-F517A075D249}" presName="childText" presStyleLbl="bgAcc1" presStyleIdx="2" presStyleCnt="5">
        <dgm:presLayoutVars>
          <dgm:bulletEnabled val="1"/>
        </dgm:presLayoutVars>
      </dgm:prSet>
      <dgm:spPr/>
      <dgm:t>
        <a:bodyPr/>
        <a:lstStyle/>
        <a:p>
          <a:endParaRPr lang="es-AR"/>
        </a:p>
      </dgm:t>
    </dgm:pt>
    <dgm:pt modelId="{E3F23062-D8FF-4F6C-A702-7875214B8C2A}" type="pres">
      <dgm:prSet presAssocID="{5408507D-1C4D-4B85-BCEE-B8DF38CF3C7B}" presName="Name13" presStyleLbl="parChTrans1D2" presStyleIdx="3" presStyleCnt="5"/>
      <dgm:spPr/>
      <dgm:t>
        <a:bodyPr/>
        <a:lstStyle/>
        <a:p>
          <a:endParaRPr lang="es-AR"/>
        </a:p>
      </dgm:t>
    </dgm:pt>
    <dgm:pt modelId="{20A60CB3-C769-4D22-AFC7-0D1007F48531}" type="pres">
      <dgm:prSet presAssocID="{C30FF961-E9DE-49FD-8144-58EB10018CFE}" presName="childText" presStyleLbl="bgAcc1" presStyleIdx="3" presStyleCnt="5">
        <dgm:presLayoutVars>
          <dgm:bulletEnabled val="1"/>
        </dgm:presLayoutVars>
      </dgm:prSet>
      <dgm:spPr/>
      <dgm:t>
        <a:bodyPr/>
        <a:lstStyle/>
        <a:p>
          <a:endParaRPr lang="es-AR"/>
        </a:p>
      </dgm:t>
    </dgm:pt>
    <dgm:pt modelId="{4132C9A6-F5E3-43A3-9A34-DED0B187C88F}" type="pres">
      <dgm:prSet presAssocID="{DB53DD47-A265-4AA5-AB6D-5973804353B8}" presName="Name13" presStyleLbl="parChTrans1D2" presStyleIdx="4" presStyleCnt="5"/>
      <dgm:spPr/>
      <dgm:t>
        <a:bodyPr/>
        <a:lstStyle/>
        <a:p>
          <a:endParaRPr lang="es-AR"/>
        </a:p>
      </dgm:t>
    </dgm:pt>
    <dgm:pt modelId="{CF2F26AE-17FB-4043-A3D9-E3C000E0757D}" type="pres">
      <dgm:prSet presAssocID="{2729ED20-43AC-4F58-80A6-9FE7D3A6019B}" presName="childText" presStyleLbl="bgAcc1" presStyleIdx="4" presStyleCnt="5">
        <dgm:presLayoutVars>
          <dgm:bulletEnabled val="1"/>
        </dgm:presLayoutVars>
      </dgm:prSet>
      <dgm:spPr/>
      <dgm:t>
        <a:bodyPr/>
        <a:lstStyle/>
        <a:p>
          <a:endParaRPr lang="es-AR"/>
        </a:p>
      </dgm:t>
    </dgm:pt>
  </dgm:ptLst>
  <dgm:cxnLst>
    <dgm:cxn modelId="{136270D7-B9D7-4B72-A95F-4266294DFF8D}" type="presOf" srcId="{04BB86F9-2215-4A21-901D-A3A557FCCCAB}" destId="{BF2E2F71-C581-4224-92D7-EFBBBFCFAD05}" srcOrd="1" destOrd="0" presId="urn:microsoft.com/office/officeart/2005/8/layout/hierarchy3"/>
    <dgm:cxn modelId="{384BBEA1-8024-4986-981C-30AE5664331B}" type="presOf" srcId="{E5ED6B16-8326-482E-BD9E-3E0F80E9A5DE}" destId="{36E8EB09-2070-4D14-95E8-F55858599454}" srcOrd="0" destOrd="0" presId="urn:microsoft.com/office/officeart/2005/8/layout/hierarchy3"/>
    <dgm:cxn modelId="{108B1599-A68D-4A4D-A40D-C2124FCC30EF}" type="presOf" srcId="{79D7A876-85A1-4C4A-858C-F517A075D249}" destId="{158137A7-2E2E-4234-BD8D-CA6AF068DDEE}" srcOrd="0" destOrd="0" presId="urn:microsoft.com/office/officeart/2005/8/layout/hierarchy3"/>
    <dgm:cxn modelId="{7E0AE07D-C9D8-4E5E-A94A-52EF294FDDD7}" srcId="{04BB86F9-2215-4A21-901D-A3A557FCCCAB}" destId="{2729ED20-43AC-4F58-80A6-9FE7D3A6019B}" srcOrd="4" destOrd="0" parTransId="{DB53DD47-A265-4AA5-AB6D-5973804353B8}" sibTransId="{AC3B44D0-5CB3-4B91-9E9E-C82A614EC241}"/>
    <dgm:cxn modelId="{F058A8F9-0B3A-448F-BB30-1F80FA431FCD}" type="presOf" srcId="{DB53DD47-A265-4AA5-AB6D-5973804353B8}" destId="{4132C9A6-F5E3-43A3-9A34-DED0B187C88F}" srcOrd="0" destOrd="0" presId="urn:microsoft.com/office/officeart/2005/8/layout/hierarchy3"/>
    <dgm:cxn modelId="{5D5FFCCA-36D6-48D0-B6E5-FA44E656F82D}" type="presOf" srcId="{3801033D-9A71-4C4B-B698-9919911E836C}" destId="{E86F91AC-0A25-45D8-93E3-F57890951FAF}" srcOrd="0" destOrd="0" presId="urn:microsoft.com/office/officeart/2005/8/layout/hierarchy3"/>
    <dgm:cxn modelId="{952C7FF7-3AB2-405A-9BAC-4F7017F2DBB0}" type="presOf" srcId="{2729ED20-43AC-4F58-80A6-9FE7D3A6019B}" destId="{CF2F26AE-17FB-4043-A3D9-E3C000E0757D}" srcOrd="0" destOrd="0" presId="urn:microsoft.com/office/officeart/2005/8/layout/hierarchy3"/>
    <dgm:cxn modelId="{6A0C60B7-121A-4B46-8513-8F7BBD90E20A}" type="presOf" srcId="{7387A205-065D-48B4-A69C-44AFB50504BF}" destId="{653E9151-DA30-45D2-86E8-0DE11F77A241}" srcOrd="0" destOrd="0" presId="urn:microsoft.com/office/officeart/2005/8/layout/hierarchy3"/>
    <dgm:cxn modelId="{AA2284A7-09C7-440B-B82E-382934F19FD1}" srcId="{3801033D-9A71-4C4B-B698-9919911E836C}" destId="{04BB86F9-2215-4A21-901D-A3A557FCCCAB}" srcOrd="0" destOrd="0" parTransId="{7F951A3D-F131-4988-A5E9-7E41F8D9F9C7}" sibTransId="{D21EE9B9-B21E-4A76-B222-AA04325BE52F}"/>
    <dgm:cxn modelId="{3C73A81D-2FD6-43B9-9287-058E6C285314}" type="presOf" srcId="{F6611652-45DB-49BB-BCCF-D7617B30638F}" destId="{23E842EF-0515-43FB-AC19-FF45C79FB735}" srcOrd="0" destOrd="0" presId="urn:microsoft.com/office/officeart/2005/8/layout/hierarchy3"/>
    <dgm:cxn modelId="{86AEDD53-252C-4327-82AE-A9E5F60483D2}" srcId="{04BB86F9-2215-4A21-901D-A3A557FCCCAB}" destId="{E5ED6B16-8326-482E-BD9E-3E0F80E9A5DE}" srcOrd="1" destOrd="0" parTransId="{7387A205-065D-48B4-A69C-44AFB50504BF}" sibTransId="{CF13A2F3-913C-4803-AC3B-8DE6D42E3E00}"/>
    <dgm:cxn modelId="{6F6F23CF-9B8F-4EB6-8DD6-003D3A84A156}" type="presOf" srcId="{5408507D-1C4D-4B85-BCEE-B8DF38CF3C7B}" destId="{E3F23062-D8FF-4F6C-A702-7875214B8C2A}" srcOrd="0" destOrd="0" presId="urn:microsoft.com/office/officeart/2005/8/layout/hierarchy3"/>
    <dgm:cxn modelId="{01DBCEF2-EA47-4A02-B1C2-C23DC81C8BF6}" type="presOf" srcId="{C30FF961-E9DE-49FD-8144-58EB10018CFE}" destId="{20A60CB3-C769-4D22-AFC7-0D1007F48531}" srcOrd="0" destOrd="0" presId="urn:microsoft.com/office/officeart/2005/8/layout/hierarchy3"/>
    <dgm:cxn modelId="{FB1C8F42-1BE6-4CF7-89BC-50551699CB51}" type="presOf" srcId="{04BB86F9-2215-4A21-901D-A3A557FCCCAB}" destId="{712977D5-5444-4228-8195-2714CBCF5C51}" srcOrd="0" destOrd="0" presId="urn:microsoft.com/office/officeart/2005/8/layout/hierarchy3"/>
    <dgm:cxn modelId="{151DB428-F2F0-4769-938C-1EC44EE96D0E}" srcId="{04BB86F9-2215-4A21-901D-A3A557FCCCAB}" destId="{6607C0BE-591F-4EF3-ACC2-074236A286BB}" srcOrd="0" destOrd="0" parTransId="{2CDBF626-CF1E-4F72-82D0-4388F18E1A1F}" sibTransId="{7CD0F2A8-ECC2-4396-9C17-6178A0BFA37A}"/>
    <dgm:cxn modelId="{6F33574F-0215-4C65-A902-F573605776AF}" srcId="{04BB86F9-2215-4A21-901D-A3A557FCCCAB}" destId="{C30FF961-E9DE-49FD-8144-58EB10018CFE}" srcOrd="3" destOrd="0" parTransId="{5408507D-1C4D-4B85-BCEE-B8DF38CF3C7B}" sibTransId="{90E3EB4A-59EC-4E68-92A3-1151C2B09CD5}"/>
    <dgm:cxn modelId="{036008BD-A52D-4FB6-8A89-86DED89CD6E9}" type="presOf" srcId="{2CDBF626-CF1E-4F72-82D0-4388F18E1A1F}" destId="{1E41DBCC-1EBC-40D9-B74C-1B26F74C7919}" srcOrd="0" destOrd="0" presId="urn:microsoft.com/office/officeart/2005/8/layout/hierarchy3"/>
    <dgm:cxn modelId="{9A96E622-535D-48FC-A209-93EC900AA110}" srcId="{04BB86F9-2215-4A21-901D-A3A557FCCCAB}" destId="{79D7A876-85A1-4C4A-858C-F517A075D249}" srcOrd="2" destOrd="0" parTransId="{F6611652-45DB-49BB-BCCF-D7617B30638F}" sibTransId="{88768CD4-5FAA-457C-A810-98B1A5AFA309}"/>
    <dgm:cxn modelId="{74704943-763F-4BD9-BEEB-E983AFA97C1E}" type="presOf" srcId="{6607C0BE-591F-4EF3-ACC2-074236A286BB}" destId="{6D39966A-1D57-49E1-9FF9-FE08CCD0C0F3}" srcOrd="0" destOrd="0" presId="urn:microsoft.com/office/officeart/2005/8/layout/hierarchy3"/>
    <dgm:cxn modelId="{39892C75-0622-448F-A8A1-18BC5F74E202}" type="presParOf" srcId="{E86F91AC-0A25-45D8-93E3-F57890951FAF}" destId="{63808693-9DF7-43CF-AC24-A443072236DF}" srcOrd="0" destOrd="0" presId="urn:microsoft.com/office/officeart/2005/8/layout/hierarchy3"/>
    <dgm:cxn modelId="{53F4AC45-6A28-4AB9-A912-46BFAA35266A}" type="presParOf" srcId="{63808693-9DF7-43CF-AC24-A443072236DF}" destId="{802D44A5-DA9C-41B3-8C60-5F8903BFDA4B}" srcOrd="0" destOrd="0" presId="urn:microsoft.com/office/officeart/2005/8/layout/hierarchy3"/>
    <dgm:cxn modelId="{2C053DEE-23CB-49EC-B6A7-8052D1CF74B9}" type="presParOf" srcId="{802D44A5-DA9C-41B3-8C60-5F8903BFDA4B}" destId="{712977D5-5444-4228-8195-2714CBCF5C51}" srcOrd="0" destOrd="0" presId="urn:microsoft.com/office/officeart/2005/8/layout/hierarchy3"/>
    <dgm:cxn modelId="{94BEB006-40B4-409B-B321-71DAB3F6F58A}" type="presParOf" srcId="{802D44A5-DA9C-41B3-8C60-5F8903BFDA4B}" destId="{BF2E2F71-C581-4224-92D7-EFBBBFCFAD05}" srcOrd="1" destOrd="0" presId="urn:microsoft.com/office/officeart/2005/8/layout/hierarchy3"/>
    <dgm:cxn modelId="{959C303F-9C64-4545-B090-313A8CB03C5F}" type="presParOf" srcId="{63808693-9DF7-43CF-AC24-A443072236DF}" destId="{9D846A13-08E9-46C0-BDA2-51C36A40E817}" srcOrd="1" destOrd="0" presId="urn:microsoft.com/office/officeart/2005/8/layout/hierarchy3"/>
    <dgm:cxn modelId="{41C3ABCF-9535-40B4-9A8E-139F4BCFE609}" type="presParOf" srcId="{9D846A13-08E9-46C0-BDA2-51C36A40E817}" destId="{1E41DBCC-1EBC-40D9-B74C-1B26F74C7919}" srcOrd="0" destOrd="0" presId="urn:microsoft.com/office/officeart/2005/8/layout/hierarchy3"/>
    <dgm:cxn modelId="{E630D6C8-D540-480A-A253-A14FF1E88569}" type="presParOf" srcId="{9D846A13-08E9-46C0-BDA2-51C36A40E817}" destId="{6D39966A-1D57-49E1-9FF9-FE08CCD0C0F3}" srcOrd="1" destOrd="0" presId="urn:microsoft.com/office/officeart/2005/8/layout/hierarchy3"/>
    <dgm:cxn modelId="{C0062A2D-B7AF-4E06-BFBC-D20C88BDF894}" type="presParOf" srcId="{9D846A13-08E9-46C0-BDA2-51C36A40E817}" destId="{653E9151-DA30-45D2-86E8-0DE11F77A241}" srcOrd="2" destOrd="0" presId="urn:microsoft.com/office/officeart/2005/8/layout/hierarchy3"/>
    <dgm:cxn modelId="{D1264A84-BB96-4BA1-98CA-EA44BEAE3625}" type="presParOf" srcId="{9D846A13-08E9-46C0-BDA2-51C36A40E817}" destId="{36E8EB09-2070-4D14-95E8-F55858599454}" srcOrd="3" destOrd="0" presId="urn:microsoft.com/office/officeart/2005/8/layout/hierarchy3"/>
    <dgm:cxn modelId="{D9F1E597-B624-46BF-BACB-A137A22C1831}" type="presParOf" srcId="{9D846A13-08E9-46C0-BDA2-51C36A40E817}" destId="{23E842EF-0515-43FB-AC19-FF45C79FB735}" srcOrd="4" destOrd="0" presId="urn:microsoft.com/office/officeart/2005/8/layout/hierarchy3"/>
    <dgm:cxn modelId="{597F1A2C-82CB-4D4C-90ED-27438E7C7C72}" type="presParOf" srcId="{9D846A13-08E9-46C0-BDA2-51C36A40E817}" destId="{158137A7-2E2E-4234-BD8D-CA6AF068DDEE}" srcOrd="5" destOrd="0" presId="urn:microsoft.com/office/officeart/2005/8/layout/hierarchy3"/>
    <dgm:cxn modelId="{2512CEAA-ED5E-4510-86B0-EA35999157D7}" type="presParOf" srcId="{9D846A13-08E9-46C0-BDA2-51C36A40E817}" destId="{E3F23062-D8FF-4F6C-A702-7875214B8C2A}" srcOrd="6" destOrd="0" presId="urn:microsoft.com/office/officeart/2005/8/layout/hierarchy3"/>
    <dgm:cxn modelId="{09BB50D0-2B22-428B-ACCB-0180F274FE2B}" type="presParOf" srcId="{9D846A13-08E9-46C0-BDA2-51C36A40E817}" destId="{20A60CB3-C769-4D22-AFC7-0D1007F48531}" srcOrd="7" destOrd="0" presId="urn:microsoft.com/office/officeart/2005/8/layout/hierarchy3"/>
    <dgm:cxn modelId="{B55F9574-FD65-4CCE-BA40-C0FA905DC91A}" type="presParOf" srcId="{9D846A13-08E9-46C0-BDA2-51C36A40E817}" destId="{4132C9A6-F5E3-43A3-9A34-DED0B187C88F}" srcOrd="8" destOrd="0" presId="urn:microsoft.com/office/officeart/2005/8/layout/hierarchy3"/>
    <dgm:cxn modelId="{473F4F1E-B832-4CBA-A41D-71ACEB7877E0}" type="presParOf" srcId="{9D846A13-08E9-46C0-BDA2-51C36A40E817}" destId="{CF2F26AE-17FB-4043-A3D9-E3C000E0757D}" srcOrd="9"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01033D-9A71-4C4B-B698-9919911E836C}"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AR"/>
        </a:p>
      </dgm:t>
    </dgm:pt>
    <dgm:pt modelId="{04BB86F9-2215-4A21-901D-A3A557FCCCAB}">
      <dgm:prSet phldrT="[Texto]"/>
      <dgm:spPr/>
      <dgm:t>
        <a:bodyPr/>
        <a:lstStyle/>
        <a:p>
          <a:r>
            <a:rPr lang="es-AR" dirty="0" smtClean="0"/>
            <a:t>Driver de Impresora v 6.4.32</a:t>
          </a:r>
          <a:endParaRPr lang="es-AR" dirty="0"/>
        </a:p>
      </dgm:t>
    </dgm:pt>
    <dgm:pt modelId="{7F951A3D-F131-4988-A5E9-7E41F8D9F9C7}" type="parTrans" cxnId="{AA2284A7-09C7-440B-B82E-382934F19FD1}">
      <dgm:prSet/>
      <dgm:spPr/>
      <dgm:t>
        <a:bodyPr/>
        <a:lstStyle/>
        <a:p>
          <a:endParaRPr lang="es-AR"/>
        </a:p>
      </dgm:t>
    </dgm:pt>
    <dgm:pt modelId="{D21EE9B9-B21E-4A76-B222-AA04325BE52F}" type="sibTrans" cxnId="{AA2284A7-09C7-440B-B82E-382934F19FD1}">
      <dgm:prSet/>
      <dgm:spPr/>
      <dgm:t>
        <a:bodyPr/>
        <a:lstStyle/>
        <a:p>
          <a:endParaRPr lang="es-AR"/>
        </a:p>
      </dgm:t>
    </dgm:pt>
    <dgm:pt modelId="{6607C0BE-591F-4EF3-ACC2-074236A286BB}">
      <dgm:prSet phldrT="[Texto]"/>
      <dgm:spPr/>
      <dgm:t>
        <a:bodyPr/>
        <a:lstStyle/>
        <a:p>
          <a:r>
            <a:rPr lang="es-AR" dirty="0" smtClean="0"/>
            <a:t>----</a:t>
          </a:r>
          <a:endParaRPr lang="es-AR" dirty="0"/>
        </a:p>
      </dgm:t>
    </dgm:pt>
    <dgm:pt modelId="{2CDBF626-CF1E-4F72-82D0-4388F18E1A1F}" type="parTrans" cxnId="{151DB428-F2F0-4769-938C-1EC44EE96D0E}">
      <dgm:prSet/>
      <dgm:spPr/>
      <dgm:t>
        <a:bodyPr/>
        <a:lstStyle/>
        <a:p>
          <a:endParaRPr lang="es-AR" dirty="0"/>
        </a:p>
      </dgm:t>
    </dgm:pt>
    <dgm:pt modelId="{7CD0F2A8-ECC2-4396-9C17-6178A0BFA37A}" type="sibTrans" cxnId="{151DB428-F2F0-4769-938C-1EC44EE96D0E}">
      <dgm:prSet/>
      <dgm:spPr/>
      <dgm:t>
        <a:bodyPr/>
        <a:lstStyle/>
        <a:p>
          <a:endParaRPr lang="es-AR"/>
        </a:p>
      </dgm:t>
    </dgm:pt>
    <dgm:pt modelId="{E5ED6B16-8326-482E-BD9E-3E0F80E9A5DE}">
      <dgm:prSet phldrT="[Texto]"/>
      <dgm:spPr/>
      <dgm:t>
        <a:bodyPr/>
        <a:lstStyle/>
        <a:p>
          <a:r>
            <a:rPr lang="es-AR" dirty="0" smtClean="0"/>
            <a:t>Placa de Impresión, E.25</a:t>
          </a:r>
          <a:endParaRPr lang="es-AR" dirty="0"/>
        </a:p>
      </dgm:t>
    </dgm:pt>
    <dgm:pt modelId="{7387A205-065D-48B4-A69C-44AFB50504BF}" type="parTrans" cxnId="{86AEDD53-252C-4327-82AE-A9E5F60483D2}">
      <dgm:prSet/>
      <dgm:spPr/>
      <dgm:t>
        <a:bodyPr/>
        <a:lstStyle/>
        <a:p>
          <a:endParaRPr lang="es-AR" dirty="0"/>
        </a:p>
      </dgm:t>
    </dgm:pt>
    <dgm:pt modelId="{CF13A2F3-913C-4803-AC3B-8DE6D42E3E00}" type="sibTrans" cxnId="{86AEDD53-252C-4327-82AE-A9E5F60483D2}">
      <dgm:prSet/>
      <dgm:spPr/>
      <dgm:t>
        <a:bodyPr/>
        <a:lstStyle/>
        <a:p>
          <a:endParaRPr lang="es-AR"/>
        </a:p>
      </dgm:t>
    </dgm:pt>
    <dgm:pt modelId="{79D7A876-85A1-4C4A-858C-F517A075D249}">
      <dgm:prSet phldrT="[Texto]"/>
      <dgm:spPr/>
      <dgm:t>
        <a:bodyPr/>
        <a:lstStyle/>
        <a:p>
          <a:r>
            <a:rPr lang="es-AR" dirty="0" smtClean="0"/>
            <a:t>PLD, v 5.3</a:t>
          </a:r>
          <a:endParaRPr lang="es-AR" dirty="0"/>
        </a:p>
      </dgm:t>
    </dgm:pt>
    <dgm:pt modelId="{F6611652-45DB-49BB-BCCF-D7617B30638F}" type="parTrans" cxnId="{9A96E622-535D-48FC-A209-93EC900AA110}">
      <dgm:prSet/>
      <dgm:spPr/>
      <dgm:t>
        <a:bodyPr/>
        <a:lstStyle/>
        <a:p>
          <a:endParaRPr lang="es-AR" dirty="0"/>
        </a:p>
      </dgm:t>
    </dgm:pt>
    <dgm:pt modelId="{88768CD4-5FAA-457C-A810-98B1A5AFA309}" type="sibTrans" cxnId="{9A96E622-535D-48FC-A209-93EC900AA110}">
      <dgm:prSet/>
      <dgm:spPr/>
      <dgm:t>
        <a:bodyPr/>
        <a:lstStyle/>
        <a:p>
          <a:endParaRPr lang="es-AR"/>
        </a:p>
      </dgm:t>
    </dgm:pt>
    <dgm:pt modelId="{2729ED20-43AC-4F58-80A6-9FE7D3A6019B}">
      <dgm:prSet phldrT="[Texto]"/>
      <dgm:spPr/>
      <dgm:t>
        <a:bodyPr/>
        <a:lstStyle/>
        <a:p>
          <a:r>
            <a:rPr lang="es-AR" dirty="0" smtClean="0"/>
            <a:t>----</a:t>
          </a:r>
          <a:endParaRPr lang="es-AR" dirty="0"/>
        </a:p>
      </dgm:t>
    </dgm:pt>
    <dgm:pt modelId="{DB53DD47-A265-4AA5-AB6D-5973804353B8}" type="parTrans" cxnId="{7E0AE07D-C9D8-4E5E-A94A-52EF294FDDD7}">
      <dgm:prSet/>
      <dgm:spPr/>
      <dgm:t>
        <a:bodyPr/>
        <a:lstStyle/>
        <a:p>
          <a:endParaRPr lang="es-AR" dirty="0"/>
        </a:p>
      </dgm:t>
    </dgm:pt>
    <dgm:pt modelId="{AC3B44D0-5CB3-4B91-9E9E-C82A614EC241}" type="sibTrans" cxnId="{7E0AE07D-C9D8-4E5E-A94A-52EF294FDDD7}">
      <dgm:prSet/>
      <dgm:spPr/>
      <dgm:t>
        <a:bodyPr/>
        <a:lstStyle/>
        <a:p>
          <a:endParaRPr lang="es-AR"/>
        </a:p>
      </dgm:t>
    </dgm:pt>
    <dgm:pt modelId="{04C1C482-7E09-4255-9927-487E32562B3A}">
      <dgm:prSet phldrT="[Texto]"/>
      <dgm:spPr/>
      <dgm:t>
        <a:bodyPr/>
        <a:lstStyle/>
        <a:p>
          <a:r>
            <a:rPr lang="es-AR" dirty="0" smtClean="0"/>
            <a:t>EPROM, v.1.8</a:t>
          </a:r>
          <a:endParaRPr lang="es-AR" dirty="0"/>
        </a:p>
      </dgm:t>
    </dgm:pt>
    <dgm:pt modelId="{AE41156F-EFC4-439A-80F0-4D22FEF05B38}" type="parTrans" cxnId="{E2A1DE61-46BE-4E55-B31B-ABB614BDAF67}">
      <dgm:prSet/>
      <dgm:spPr/>
      <dgm:t>
        <a:bodyPr/>
        <a:lstStyle/>
        <a:p>
          <a:endParaRPr lang="es-AR" dirty="0"/>
        </a:p>
      </dgm:t>
    </dgm:pt>
    <dgm:pt modelId="{6AF801D1-A29C-4181-AD05-D5185F0BD2DC}" type="sibTrans" cxnId="{E2A1DE61-46BE-4E55-B31B-ABB614BDAF67}">
      <dgm:prSet/>
      <dgm:spPr/>
      <dgm:t>
        <a:bodyPr/>
        <a:lstStyle/>
        <a:p>
          <a:endParaRPr lang="es-AR"/>
        </a:p>
      </dgm:t>
    </dgm:pt>
    <dgm:pt modelId="{E86F91AC-0A25-45D8-93E3-F57890951FAF}" type="pres">
      <dgm:prSet presAssocID="{3801033D-9A71-4C4B-B698-9919911E836C}" presName="diagram" presStyleCnt="0">
        <dgm:presLayoutVars>
          <dgm:chPref val="1"/>
          <dgm:dir/>
          <dgm:animOne val="branch"/>
          <dgm:animLvl val="lvl"/>
          <dgm:resizeHandles/>
        </dgm:presLayoutVars>
      </dgm:prSet>
      <dgm:spPr/>
      <dgm:t>
        <a:bodyPr/>
        <a:lstStyle/>
        <a:p>
          <a:endParaRPr lang="es-AR"/>
        </a:p>
      </dgm:t>
    </dgm:pt>
    <dgm:pt modelId="{63808693-9DF7-43CF-AC24-A443072236DF}" type="pres">
      <dgm:prSet presAssocID="{04BB86F9-2215-4A21-901D-A3A557FCCCAB}" presName="root" presStyleCnt="0"/>
      <dgm:spPr/>
    </dgm:pt>
    <dgm:pt modelId="{802D44A5-DA9C-41B3-8C60-5F8903BFDA4B}" type="pres">
      <dgm:prSet presAssocID="{04BB86F9-2215-4A21-901D-A3A557FCCCAB}" presName="rootComposite" presStyleCnt="0"/>
      <dgm:spPr/>
    </dgm:pt>
    <dgm:pt modelId="{712977D5-5444-4228-8195-2714CBCF5C51}" type="pres">
      <dgm:prSet presAssocID="{04BB86F9-2215-4A21-901D-A3A557FCCCAB}" presName="rootText" presStyleLbl="node1" presStyleIdx="0" presStyleCnt="1" custLinFactNeighborX="-6735" custLinFactNeighborY="-38"/>
      <dgm:spPr/>
      <dgm:t>
        <a:bodyPr/>
        <a:lstStyle/>
        <a:p>
          <a:endParaRPr lang="es-AR"/>
        </a:p>
      </dgm:t>
    </dgm:pt>
    <dgm:pt modelId="{BF2E2F71-C581-4224-92D7-EFBBBFCFAD05}" type="pres">
      <dgm:prSet presAssocID="{04BB86F9-2215-4A21-901D-A3A557FCCCAB}" presName="rootConnector" presStyleLbl="node1" presStyleIdx="0" presStyleCnt="1"/>
      <dgm:spPr/>
      <dgm:t>
        <a:bodyPr/>
        <a:lstStyle/>
        <a:p>
          <a:endParaRPr lang="es-AR"/>
        </a:p>
      </dgm:t>
    </dgm:pt>
    <dgm:pt modelId="{9D846A13-08E9-46C0-BDA2-51C36A40E817}" type="pres">
      <dgm:prSet presAssocID="{04BB86F9-2215-4A21-901D-A3A557FCCCAB}" presName="childShape" presStyleCnt="0"/>
      <dgm:spPr/>
    </dgm:pt>
    <dgm:pt modelId="{1E41DBCC-1EBC-40D9-B74C-1B26F74C7919}" type="pres">
      <dgm:prSet presAssocID="{2CDBF626-CF1E-4F72-82D0-4388F18E1A1F}" presName="Name13" presStyleLbl="parChTrans1D2" presStyleIdx="0" presStyleCnt="5"/>
      <dgm:spPr/>
      <dgm:t>
        <a:bodyPr/>
        <a:lstStyle/>
        <a:p>
          <a:endParaRPr lang="es-AR"/>
        </a:p>
      </dgm:t>
    </dgm:pt>
    <dgm:pt modelId="{6D39966A-1D57-49E1-9FF9-FE08CCD0C0F3}" type="pres">
      <dgm:prSet presAssocID="{6607C0BE-591F-4EF3-ACC2-074236A286BB}" presName="childText" presStyleLbl="bgAcc1" presStyleIdx="0" presStyleCnt="5">
        <dgm:presLayoutVars>
          <dgm:bulletEnabled val="1"/>
        </dgm:presLayoutVars>
      </dgm:prSet>
      <dgm:spPr/>
      <dgm:t>
        <a:bodyPr/>
        <a:lstStyle/>
        <a:p>
          <a:endParaRPr lang="es-AR"/>
        </a:p>
      </dgm:t>
    </dgm:pt>
    <dgm:pt modelId="{653E9151-DA30-45D2-86E8-0DE11F77A241}" type="pres">
      <dgm:prSet presAssocID="{7387A205-065D-48B4-A69C-44AFB50504BF}" presName="Name13" presStyleLbl="parChTrans1D2" presStyleIdx="1" presStyleCnt="5"/>
      <dgm:spPr/>
      <dgm:t>
        <a:bodyPr/>
        <a:lstStyle/>
        <a:p>
          <a:endParaRPr lang="es-AR"/>
        </a:p>
      </dgm:t>
    </dgm:pt>
    <dgm:pt modelId="{36E8EB09-2070-4D14-95E8-F55858599454}" type="pres">
      <dgm:prSet presAssocID="{E5ED6B16-8326-482E-BD9E-3E0F80E9A5DE}" presName="childText" presStyleLbl="bgAcc1" presStyleIdx="1" presStyleCnt="5" custLinFactNeighborX="6725" custLinFactNeighborY="6880">
        <dgm:presLayoutVars>
          <dgm:bulletEnabled val="1"/>
        </dgm:presLayoutVars>
      </dgm:prSet>
      <dgm:spPr/>
      <dgm:t>
        <a:bodyPr/>
        <a:lstStyle/>
        <a:p>
          <a:endParaRPr lang="es-AR"/>
        </a:p>
      </dgm:t>
    </dgm:pt>
    <dgm:pt modelId="{23E842EF-0515-43FB-AC19-FF45C79FB735}" type="pres">
      <dgm:prSet presAssocID="{F6611652-45DB-49BB-BCCF-D7617B30638F}" presName="Name13" presStyleLbl="parChTrans1D2" presStyleIdx="2" presStyleCnt="5"/>
      <dgm:spPr/>
      <dgm:t>
        <a:bodyPr/>
        <a:lstStyle/>
        <a:p>
          <a:endParaRPr lang="es-AR"/>
        </a:p>
      </dgm:t>
    </dgm:pt>
    <dgm:pt modelId="{158137A7-2E2E-4234-BD8D-CA6AF068DDEE}" type="pres">
      <dgm:prSet presAssocID="{79D7A876-85A1-4C4A-858C-F517A075D249}" presName="childText" presStyleLbl="bgAcc1" presStyleIdx="2" presStyleCnt="5">
        <dgm:presLayoutVars>
          <dgm:bulletEnabled val="1"/>
        </dgm:presLayoutVars>
      </dgm:prSet>
      <dgm:spPr/>
      <dgm:t>
        <a:bodyPr/>
        <a:lstStyle/>
        <a:p>
          <a:endParaRPr lang="es-AR"/>
        </a:p>
      </dgm:t>
    </dgm:pt>
    <dgm:pt modelId="{E6FFFEF0-F0A6-4128-A63A-CBA8A9CBEB63}" type="pres">
      <dgm:prSet presAssocID="{AE41156F-EFC4-439A-80F0-4D22FEF05B38}" presName="Name13" presStyleLbl="parChTrans1D2" presStyleIdx="3" presStyleCnt="5"/>
      <dgm:spPr/>
      <dgm:t>
        <a:bodyPr/>
        <a:lstStyle/>
        <a:p>
          <a:endParaRPr lang="es-AR"/>
        </a:p>
      </dgm:t>
    </dgm:pt>
    <dgm:pt modelId="{5089968B-C1CF-47E5-981E-BC3937B91C06}" type="pres">
      <dgm:prSet presAssocID="{04C1C482-7E09-4255-9927-487E32562B3A}" presName="childText" presStyleLbl="bgAcc1" presStyleIdx="3" presStyleCnt="5">
        <dgm:presLayoutVars>
          <dgm:bulletEnabled val="1"/>
        </dgm:presLayoutVars>
      </dgm:prSet>
      <dgm:spPr/>
      <dgm:t>
        <a:bodyPr/>
        <a:lstStyle/>
        <a:p>
          <a:endParaRPr lang="es-AR"/>
        </a:p>
      </dgm:t>
    </dgm:pt>
    <dgm:pt modelId="{4132C9A6-F5E3-43A3-9A34-DED0B187C88F}" type="pres">
      <dgm:prSet presAssocID="{DB53DD47-A265-4AA5-AB6D-5973804353B8}" presName="Name13" presStyleLbl="parChTrans1D2" presStyleIdx="4" presStyleCnt="5"/>
      <dgm:spPr/>
      <dgm:t>
        <a:bodyPr/>
        <a:lstStyle/>
        <a:p>
          <a:endParaRPr lang="es-AR"/>
        </a:p>
      </dgm:t>
    </dgm:pt>
    <dgm:pt modelId="{CF2F26AE-17FB-4043-A3D9-E3C000E0757D}" type="pres">
      <dgm:prSet presAssocID="{2729ED20-43AC-4F58-80A6-9FE7D3A6019B}" presName="childText" presStyleLbl="bgAcc1" presStyleIdx="4" presStyleCnt="5">
        <dgm:presLayoutVars>
          <dgm:bulletEnabled val="1"/>
        </dgm:presLayoutVars>
      </dgm:prSet>
      <dgm:spPr/>
      <dgm:t>
        <a:bodyPr/>
        <a:lstStyle/>
        <a:p>
          <a:endParaRPr lang="es-AR"/>
        </a:p>
      </dgm:t>
    </dgm:pt>
  </dgm:ptLst>
  <dgm:cxnLst>
    <dgm:cxn modelId="{BECB2E15-5240-4B1D-AF42-E4111C1EFF8C}" type="presOf" srcId="{04BB86F9-2215-4A21-901D-A3A557FCCCAB}" destId="{712977D5-5444-4228-8195-2714CBCF5C51}" srcOrd="0" destOrd="0" presId="urn:microsoft.com/office/officeart/2005/8/layout/hierarchy3"/>
    <dgm:cxn modelId="{784AED4F-F273-4335-9BA0-7718BD27D816}" type="presOf" srcId="{2729ED20-43AC-4F58-80A6-9FE7D3A6019B}" destId="{CF2F26AE-17FB-4043-A3D9-E3C000E0757D}" srcOrd="0" destOrd="0" presId="urn:microsoft.com/office/officeart/2005/8/layout/hierarchy3"/>
    <dgm:cxn modelId="{1F83EB87-FA25-4E30-9242-70D3AACE19C4}" type="presOf" srcId="{04BB86F9-2215-4A21-901D-A3A557FCCCAB}" destId="{BF2E2F71-C581-4224-92D7-EFBBBFCFAD05}" srcOrd="1" destOrd="0" presId="urn:microsoft.com/office/officeart/2005/8/layout/hierarchy3"/>
    <dgm:cxn modelId="{7E0AE07D-C9D8-4E5E-A94A-52EF294FDDD7}" srcId="{04BB86F9-2215-4A21-901D-A3A557FCCCAB}" destId="{2729ED20-43AC-4F58-80A6-9FE7D3A6019B}" srcOrd="4" destOrd="0" parTransId="{DB53DD47-A265-4AA5-AB6D-5973804353B8}" sibTransId="{AC3B44D0-5CB3-4B91-9E9E-C82A614EC241}"/>
    <dgm:cxn modelId="{5E9E1DFE-C18C-4199-8515-93140ED65DBC}" type="presOf" srcId="{6607C0BE-591F-4EF3-ACC2-074236A286BB}" destId="{6D39966A-1D57-49E1-9FF9-FE08CCD0C0F3}" srcOrd="0" destOrd="0" presId="urn:microsoft.com/office/officeart/2005/8/layout/hierarchy3"/>
    <dgm:cxn modelId="{3A162FE6-AE26-4046-BFE9-ED962B2CC34C}" type="presOf" srcId="{7387A205-065D-48B4-A69C-44AFB50504BF}" destId="{653E9151-DA30-45D2-86E8-0DE11F77A241}" srcOrd="0" destOrd="0" presId="urn:microsoft.com/office/officeart/2005/8/layout/hierarchy3"/>
    <dgm:cxn modelId="{BC08E4C9-F19A-4DF1-9054-DA3419068F20}" type="presOf" srcId="{2CDBF626-CF1E-4F72-82D0-4388F18E1A1F}" destId="{1E41DBCC-1EBC-40D9-B74C-1B26F74C7919}" srcOrd="0" destOrd="0" presId="urn:microsoft.com/office/officeart/2005/8/layout/hierarchy3"/>
    <dgm:cxn modelId="{E2A1DE61-46BE-4E55-B31B-ABB614BDAF67}" srcId="{04BB86F9-2215-4A21-901D-A3A557FCCCAB}" destId="{04C1C482-7E09-4255-9927-487E32562B3A}" srcOrd="3" destOrd="0" parTransId="{AE41156F-EFC4-439A-80F0-4D22FEF05B38}" sibTransId="{6AF801D1-A29C-4181-AD05-D5185F0BD2DC}"/>
    <dgm:cxn modelId="{7B82F3D0-C17E-461D-B567-D86495DCD4D2}" type="presOf" srcId="{79D7A876-85A1-4C4A-858C-F517A075D249}" destId="{158137A7-2E2E-4234-BD8D-CA6AF068DDEE}" srcOrd="0" destOrd="0" presId="urn:microsoft.com/office/officeart/2005/8/layout/hierarchy3"/>
    <dgm:cxn modelId="{F828FE84-69FD-4470-8559-496A171CB56A}" type="presOf" srcId="{04C1C482-7E09-4255-9927-487E32562B3A}" destId="{5089968B-C1CF-47E5-981E-BC3937B91C06}" srcOrd="0" destOrd="0" presId="urn:microsoft.com/office/officeart/2005/8/layout/hierarchy3"/>
    <dgm:cxn modelId="{AA2284A7-09C7-440B-B82E-382934F19FD1}" srcId="{3801033D-9A71-4C4B-B698-9919911E836C}" destId="{04BB86F9-2215-4A21-901D-A3A557FCCCAB}" srcOrd="0" destOrd="0" parTransId="{7F951A3D-F131-4988-A5E9-7E41F8D9F9C7}" sibTransId="{D21EE9B9-B21E-4A76-B222-AA04325BE52F}"/>
    <dgm:cxn modelId="{86AEDD53-252C-4327-82AE-A9E5F60483D2}" srcId="{04BB86F9-2215-4A21-901D-A3A557FCCCAB}" destId="{E5ED6B16-8326-482E-BD9E-3E0F80E9A5DE}" srcOrd="1" destOrd="0" parTransId="{7387A205-065D-48B4-A69C-44AFB50504BF}" sibTransId="{CF13A2F3-913C-4803-AC3B-8DE6D42E3E00}"/>
    <dgm:cxn modelId="{2E2E9F1E-73A0-4D44-80E4-16E737B7ED48}" type="presOf" srcId="{3801033D-9A71-4C4B-B698-9919911E836C}" destId="{E86F91AC-0A25-45D8-93E3-F57890951FAF}" srcOrd="0" destOrd="0" presId="urn:microsoft.com/office/officeart/2005/8/layout/hierarchy3"/>
    <dgm:cxn modelId="{2C007FB9-DADC-4F1C-A92D-ADF3717328D9}" type="presOf" srcId="{DB53DD47-A265-4AA5-AB6D-5973804353B8}" destId="{4132C9A6-F5E3-43A3-9A34-DED0B187C88F}" srcOrd="0" destOrd="0" presId="urn:microsoft.com/office/officeart/2005/8/layout/hierarchy3"/>
    <dgm:cxn modelId="{151DB428-F2F0-4769-938C-1EC44EE96D0E}" srcId="{04BB86F9-2215-4A21-901D-A3A557FCCCAB}" destId="{6607C0BE-591F-4EF3-ACC2-074236A286BB}" srcOrd="0" destOrd="0" parTransId="{2CDBF626-CF1E-4F72-82D0-4388F18E1A1F}" sibTransId="{7CD0F2A8-ECC2-4396-9C17-6178A0BFA37A}"/>
    <dgm:cxn modelId="{2DCB613C-F593-45CB-970A-F8EF76E8BCF8}" type="presOf" srcId="{F6611652-45DB-49BB-BCCF-D7617B30638F}" destId="{23E842EF-0515-43FB-AC19-FF45C79FB735}" srcOrd="0" destOrd="0" presId="urn:microsoft.com/office/officeart/2005/8/layout/hierarchy3"/>
    <dgm:cxn modelId="{E6339681-F1F6-4C9A-B672-4A6DD5F8CD53}" type="presOf" srcId="{E5ED6B16-8326-482E-BD9E-3E0F80E9A5DE}" destId="{36E8EB09-2070-4D14-95E8-F55858599454}" srcOrd="0" destOrd="0" presId="urn:microsoft.com/office/officeart/2005/8/layout/hierarchy3"/>
    <dgm:cxn modelId="{9A96E622-535D-48FC-A209-93EC900AA110}" srcId="{04BB86F9-2215-4A21-901D-A3A557FCCCAB}" destId="{79D7A876-85A1-4C4A-858C-F517A075D249}" srcOrd="2" destOrd="0" parTransId="{F6611652-45DB-49BB-BCCF-D7617B30638F}" sibTransId="{88768CD4-5FAA-457C-A810-98B1A5AFA309}"/>
    <dgm:cxn modelId="{D6B99925-D3CC-4B63-8282-7070994B936C}" type="presOf" srcId="{AE41156F-EFC4-439A-80F0-4D22FEF05B38}" destId="{E6FFFEF0-F0A6-4128-A63A-CBA8A9CBEB63}" srcOrd="0" destOrd="0" presId="urn:microsoft.com/office/officeart/2005/8/layout/hierarchy3"/>
    <dgm:cxn modelId="{5B4BBD76-C2F3-4D49-80D3-97E992C0FCC3}" type="presParOf" srcId="{E86F91AC-0A25-45D8-93E3-F57890951FAF}" destId="{63808693-9DF7-43CF-AC24-A443072236DF}" srcOrd="0" destOrd="0" presId="urn:microsoft.com/office/officeart/2005/8/layout/hierarchy3"/>
    <dgm:cxn modelId="{C49D5A79-C309-4AC0-A9D3-F06706B16457}" type="presParOf" srcId="{63808693-9DF7-43CF-AC24-A443072236DF}" destId="{802D44A5-DA9C-41B3-8C60-5F8903BFDA4B}" srcOrd="0" destOrd="0" presId="urn:microsoft.com/office/officeart/2005/8/layout/hierarchy3"/>
    <dgm:cxn modelId="{2FA8FAC6-BF68-4B7B-8F6E-CF625EEE6411}" type="presParOf" srcId="{802D44A5-DA9C-41B3-8C60-5F8903BFDA4B}" destId="{712977D5-5444-4228-8195-2714CBCF5C51}" srcOrd="0" destOrd="0" presId="urn:microsoft.com/office/officeart/2005/8/layout/hierarchy3"/>
    <dgm:cxn modelId="{20D738D8-1CC7-4AE8-8F91-62EFCE4FB3EA}" type="presParOf" srcId="{802D44A5-DA9C-41B3-8C60-5F8903BFDA4B}" destId="{BF2E2F71-C581-4224-92D7-EFBBBFCFAD05}" srcOrd="1" destOrd="0" presId="urn:microsoft.com/office/officeart/2005/8/layout/hierarchy3"/>
    <dgm:cxn modelId="{D76D5815-483E-447F-8EEA-5B324AFA9745}" type="presParOf" srcId="{63808693-9DF7-43CF-AC24-A443072236DF}" destId="{9D846A13-08E9-46C0-BDA2-51C36A40E817}" srcOrd="1" destOrd="0" presId="urn:microsoft.com/office/officeart/2005/8/layout/hierarchy3"/>
    <dgm:cxn modelId="{40E9D874-F16C-40CB-BBC1-402B48F79CEA}" type="presParOf" srcId="{9D846A13-08E9-46C0-BDA2-51C36A40E817}" destId="{1E41DBCC-1EBC-40D9-B74C-1B26F74C7919}" srcOrd="0" destOrd="0" presId="urn:microsoft.com/office/officeart/2005/8/layout/hierarchy3"/>
    <dgm:cxn modelId="{EDB63F6B-4BA9-4549-B7D8-BB5B80C3FD61}" type="presParOf" srcId="{9D846A13-08E9-46C0-BDA2-51C36A40E817}" destId="{6D39966A-1D57-49E1-9FF9-FE08CCD0C0F3}" srcOrd="1" destOrd="0" presId="urn:microsoft.com/office/officeart/2005/8/layout/hierarchy3"/>
    <dgm:cxn modelId="{A2AF21E3-7440-4B89-9135-797F254C40DE}" type="presParOf" srcId="{9D846A13-08E9-46C0-BDA2-51C36A40E817}" destId="{653E9151-DA30-45D2-86E8-0DE11F77A241}" srcOrd="2" destOrd="0" presId="urn:microsoft.com/office/officeart/2005/8/layout/hierarchy3"/>
    <dgm:cxn modelId="{0096685C-0C8B-47BB-B4B8-76D21B9FF4F2}" type="presParOf" srcId="{9D846A13-08E9-46C0-BDA2-51C36A40E817}" destId="{36E8EB09-2070-4D14-95E8-F55858599454}" srcOrd="3" destOrd="0" presId="urn:microsoft.com/office/officeart/2005/8/layout/hierarchy3"/>
    <dgm:cxn modelId="{D06C0A21-FF90-4BE0-A831-943DDC64482A}" type="presParOf" srcId="{9D846A13-08E9-46C0-BDA2-51C36A40E817}" destId="{23E842EF-0515-43FB-AC19-FF45C79FB735}" srcOrd="4" destOrd="0" presId="urn:microsoft.com/office/officeart/2005/8/layout/hierarchy3"/>
    <dgm:cxn modelId="{DB91732B-DED2-4826-B00A-753A106FF829}" type="presParOf" srcId="{9D846A13-08E9-46C0-BDA2-51C36A40E817}" destId="{158137A7-2E2E-4234-BD8D-CA6AF068DDEE}" srcOrd="5" destOrd="0" presId="urn:microsoft.com/office/officeart/2005/8/layout/hierarchy3"/>
    <dgm:cxn modelId="{9C93789C-04E9-4953-9899-14AF9F018AFD}" type="presParOf" srcId="{9D846A13-08E9-46C0-BDA2-51C36A40E817}" destId="{E6FFFEF0-F0A6-4128-A63A-CBA8A9CBEB63}" srcOrd="6" destOrd="0" presId="urn:microsoft.com/office/officeart/2005/8/layout/hierarchy3"/>
    <dgm:cxn modelId="{3B2CD155-7C10-4BD6-A6A8-0DC087ADCAF4}" type="presParOf" srcId="{9D846A13-08E9-46C0-BDA2-51C36A40E817}" destId="{5089968B-C1CF-47E5-981E-BC3937B91C06}" srcOrd="7" destOrd="0" presId="urn:microsoft.com/office/officeart/2005/8/layout/hierarchy3"/>
    <dgm:cxn modelId="{FD576EB3-5533-4A23-ADEC-869F325BF760}" type="presParOf" srcId="{9D846A13-08E9-46C0-BDA2-51C36A40E817}" destId="{4132C9A6-F5E3-43A3-9A34-DED0B187C88F}" srcOrd="8" destOrd="0" presId="urn:microsoft.com/office/officeart/2005/8/layout/hierarchy3"/>
    <dgm:cxn modelId="{B877DA32-EF31-4C1B-93E3-AE44F6800843}" type="presParOf" srcId="{9D846A13-08E9-46C0-BDA2-51C36A40E817}" destId="{CF2F26AE-17FB-4043-A3D9-E3C000E0757D}" srcOrd="9" destOrd="0" presId="urn:microsoft.com/office/officeart/2005/8/layout/hierarchy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87645B-B2D4-41AB-8AAC-93A21648D29E}">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s-AR" sz="4300" kern="1200" dirty="0" smtClean="0"/>
            <a:t>Administración y Control</a:t>
          </a:r>
          <a:endParaRPr lang="es-AR" sz="4300" kern="1200" dirty="0"/>
        </a:p>
      </dsp:txBody>
      <dsp:txXfrm>
        <a:off x="0" y="0"/>
        <a:ext cx="6096000" cy="1219200"/>
      </dsp:txXfrm>
    </dsp:sp>
    <dsp:sp modelId="{7FD10517-22BA-44B2-8329-9FF36D6466D9}">
      <dsp:nvSpPr>
        <dsp:cNvPr id="0" name=""/>
        <dsp:cNvSpPr/>
      </dsp:nvSpPr>
      <dsp:spPr>
        <a:xfrm>
          <a:off x="0" y="1219200"/>
          <a:ext cx="1523999" cy="2560320"/>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AR" sz="2600" kern="1200" dirty="0" smtClean="0"/>
            <a:t>Versiones</a:t>
          </a:r>
          <a:endParaRPr lang="es-AR" sz="2600" kern="1200" dirty="0"/>
        </a:p>
      </dsp:txBody>
      <dsp:txXfrm>
        <a:off x="0" y="1219200"/>
        <a:ext cx="1523999" cy="2560320"/>
      </dsp:txXfrm>
    </dsp:sp>
    <dsp:sp modelId="{340BE243-B88D-40CF-82A0-5CF0CA083C27}">
      <dsp:nvSpPr>
        <dsp:cNvPr id="0" name=""/>
        <dsp:cNvSpPr/>
      </dsp:nvSpPr>
      <dsp:spPr>
        <a:xfrm>
          <a:off x="1523999" y="1219200"/>
          <a:ext cx="1523999" cy="2560320"/>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AR" sz="2600" kern="1200" dirty="0" smtClean="0"/>
            <a:t>Entornos de trabajo</a:t>
          </a:r>
          <a:endParaRPr lang="es-AR" sz="2600" kern="1200" dirty="0"/>
        </a:p>
      </dsp:txBody>
      <dsp:txXfrm>
        <a:off x="1523999" y="1219200"/>
        <a:ext cx="1523999" cy="2560320"/>
      </dsp:txXfrm>
    </dsp:sp>
    <dsp:sp modelId="{D4CF50BE-CCD7-4869-AA44-89DD55A94779}">
      <dsp:nvSpPr>
        <dsp:cNvPr id="0" name=""/>
        <dsp:cNvSpPr/>
      </dsp:nvSpPr>
      <dsp:spPr>
        <a:xfrm>
          <a:off x="3047999" y="1219200"/>
          <a:ext cx="1523999" cy="2560320"/>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AR" sz="2600" kern="1200" dirty="0" smtClean="0"/>
            <a:t>Entregas</a:t>
          </a:r>
          <a:endParaRPr lang="es-AR" sz="2600" kern="1200" dirty="0"/>
        </a:p>
      </dsp:txBody>
      <dsp:txXfrm>
        <a:off x="3047999" y="1219200"/>
        <a:ext cx="1523999" cy="2560320"/>
      </dsp:txXfrm>
    </dsp:sp>
    <dsp:sp modelId="{5448FA23-3EDB-4AAB-9749-380676264346}">
      <dsp:nvSpPr>
        <dsp:cNvPr id="0" name=""/>
        <dsp:cNvSpPr/>
      </dsp:nvSpPr>
      <dsp:spPr>
        <a:xfrm>
          <a:off x="4572000" y="1219200"/>
          <a:ext cx="1523999" cy="2560320"/>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AR" sz="2600" kern="1200" dirty="0" smtClean="0"/>
            <a:t>Cambios</a:t>
          </a:r>
          <a:endParaRPr lang="es-AR" sz="2600" kern="1200" dirty="0"/>
        </a:p>
      </dsp:txBody>
      <dsp:txXfrm>
        <a:off x="4572000" y="1219200"/>
        <a:ext cx="1523999" cy="2560320"/>
      </dsp:txXfrm>
    </dsp:sp>
    <dsp:sp modelId="{8645A522-8AF2-4E82-B110-932A200463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D3013C-FDCA-4097-83F4-D8E53584E974}">
      <dsp:nvSpPr>
        <dsp:cNvPr id="0" name=""/>
        <dsp:cNvSpPr/>
      </dsp:nvSpPr>
      <dsp:spPr>
        <a:xfrm>
          <a:off x="4535685" y="2369563"/>
          <a:ext cx="779264" cy="370858"/>
        </a:xfrm>
        <a:custGeom>
          <a:avLst/>
          <a:gdLst/>
          <a:ahLst/>
          <a:cxnLst/>
          <a:rect l="0" t="0" r="0" b="0"/>
          <a:pathLst>
            <a:path>
              <a:moveTo>
                <a:pt x="0" y="0"/>
              </a:moveTo>
              <a:lnTo>
                <a:pt x="0" y="252729"/>
              </a:lnTo>
              <a:lnTo>
                <a:pt x="779264" y="252729"/>
              </a:lnTo>
              <a:lnTo>
                <a:pt x="779264" y="37085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96D5B3-FB10-441E-9703-CFB823E86DDC}">
      <dsp:nvSpPr>
        <dsp:cNvPr id="0" name=""/>
        <dsp:cNvSpPr/>
      </dsp:nvSpPr>
      <dsp:spPr>
        <a:xfrm>
          <a:off x="3756421" y="2369563"/>
          <a:ext cx="779264" cy="370858"/>
        </a:xfrm>
        <a:custGeom>
          <a:avLst/>
          <a:gdLst/>
          <a:ahLst/>
          <a:cxnLst/>
          <a:rect l="0" t="0" r="0" b="0"/>
          <a:pathLst>
            <a:path>
              <a:moveTo>
                <a:pt x="779264" y="0"/>
              </a:moveTo>
              <a:lnTo>
                <a:pt x="779264" y="252729"/>
              </a:lnTo>
              <a:lnTo>
                <a:pt x="0" y="252729"/>
              </a:lnTo>
              <a:lnTo>
                <a:pt x="0" y="37085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7EB1F4-0DF0-4817-8DDD-014F61478AC7}">
      <dsp:nvSpPr>
        <dsp:cNvPr id="0" name=""/>
        <dsp:cNvSpPr/>
      </dsp:nvSpPr>
      <dsp:spPr>
        <a:xfrm>
          <a:off x="2977157" y="1188977"/>
          <a:ext cx="1558528" cy="370858"/>
        </a:xfrm>
        <a:custGeom>
          <a:avLst/>
          <a:gdLst/>
          <a:ahLst/>
          <a:cxnLst/>
          <a:rect l="0" t="0" r="0" b="0"/>
          <a:pathLst>
            <a:path>
              <a:moveTo>
                <a:pt x="0" y="0"/>
              </a:moveTo>
              <a:lnTo>
                <a:pt x="0" y="252729"/>
              </a:lnTo>
              <a:lnTo>
                <a:pt x="1558528" y="252729"/>
              </a:lnTo>
              <a:lnTo>
                <a:pt x="1558528" y="37085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AD9D5-55CA-43C0-9B2D-8008A990E36C}">
      <dsp:nvSpPr>
        <dsp:cNvPr id="0" name=""/>
        <dsp:cNvSpPr/>
      </dsp:nvSpPr>
      <dsp:spPr>
        <a:xfrm>
          <a:off x="1418629" y="2369563"/>
          <a:ext cx="779264" cy="370858"/>
        </a:xfrm>
        <a:custGeom>
          <a:avLst/>
          <a:gdLst/>
          <a:ahLst/>
          <a:cxnLst/>
          <a:rect l="0" t="0" r="0" b="0"/>
          <a:pathLst>
            <a:path>
              <a:moveTo>
                <a:pt x="0" y="0"/>
              </a:moveTo>
              <a:lnTo>
                <a:pt x="0" y="252729"/>
              </a:lnTo>
              <a:lnTo>
                <a:pt x="779264" y="252729"/>
              </a:lnTo>
              <a:lnTo>
                <a:pt x="779264" y="37085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DEA940-3F6A-4B59-BFCC-61D14D7C520B}">
      <dsp:nvSpPr>
        <dsp:cNvPr id="0" name=""/>
        <dsp:cNvSpPr/>
      </dsp:nvSpPr>
      <dsp:spPr>
        <a:xfrm>
          <a:off x="639365" y="2369563"/>
          <a:ext cx="779264" cy="370858"/>
        </a:xfrm>
        <a:custGeom>
          <a:avLst/>
          <a:gdLst/>
          <a:ahLst/>
          <a:cxnLst/>
          <a:rect l="0" t="0" r="0" b="0"/>
          <a:pathLst>
            <a:path>
              <a:moveTo>
                <a:pt x="779264" y="0"/>
              </a:moveTo>
              <a:lnTo>
                <a:pt x="779264" y="252729"/>
              </a:lnTo>
              <a:lnTo>
                <a:pt x="0" y="252729"/>
              </a:lnTo>
              <a:lnTo>
                <a:pt x="0" y="37085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377877-A0F4-4086-9018-B43604313FE3}">
      <dsp:nvSpPr>
        <dsp:cNvPr id="0" name=""/>
        <dsp:cNvSpPr/>
      </dsp:nvSpPr>
      <dsp:spPr>
        <a:xfrm>
          <a:off x="1418629" y="1188977"/>
          <a:ext cx="1558528" cy="370858"/>
        </a:xfrm>
        <a:custGeom>
          <a:avLst/>
          <a:gdLst/>
          <a:ahLst/>
          <a:cxnLst/>
          <a:rect l="0" t="0" r="0" b="0"/>
          <a:pathLst>
            <a:path>
              <a:moveTo>
                <a:pt x="1558528" y="0"/>
              </a:moveTo>
              <a:lnTo>
                <a:pt x="1558528" y="252729"/>
              </a:lnTo>
              <a:lnTo>
                <a:pt x="0" y="252729"/>
              </a:lnTo>
              <a:lnTo>
                <a:pt x="0" y="37085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76BEE-40A3-4C3A-B276-029FD090D249}">
      <dsp:nvSpPr>
        <dsp:cNvPr id="0" name=""/>
        <dsp:cNvSpPr/>
      </dsp:nvSpPr>
      <dsp:spPr>
        <a:xfrm>
          <a:off x="2339578" y="379251"/>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F39F5AC-83F5-4DE4-A074-B4251AFC705E}">
      <dsp:nvSpPr>
        <dsp:cNvPr id="0" name=""/>
        <dsp:cNvSpPr/>
      </dsp:nvSpPr>
      <dsp:spPr>
        <a:xfrm>
          <a:off x="2481262" y="513851"/>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IC</a:t>
          </a:r>
          <a:endParaRPr lang="es-AR" sz="1700" kern="1200" dirty="0"/>
        </a:p>
      </dsp:txBody>
      <dsp:txXfrm>
        <a:off x="2481262" y="513851"/>
        <a:ext cx="1275159" cy="809726"/>
      </dsp:txXfrm>
    </dsp:sp>
    <dsp:sp modelId="{6A1C7D6F-46AD-4698-A1E2-F6B6C428BC42}">
      <dsp:nvSpPr>
        <dsp:cNvPr id="0" name=""/>
        <dsp:cNvSpPr/>
      </dsp:nvSpPr>
      <dsp:spPr>
        <a:xfrm>
          <a:off x="781050" y="1559836"/>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A240FEA-FD2F-462E-A9A6-947FFF7077BC}">
      <dsp:nvSpPr>
        <dsp:cNvPr id="0" name=""/>
        <dsp:cNvSpPr/>
      </dsp:nvSpPr>
      <dsp:spPr>
        <a:xfrm>
          <a:off x="922734"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Físico</a:t>
          </a:r>
          <a:endParaRPr lang="es-AR" sz="1700" kern="1200" dirty="0"/>
        </a:p>
      </dsp:txBody>
      <dsp:txXfrm>
        <a:off x="922734" y="1694436"/>
        <a:ext cx="1275159" cy="809726"/>
      </dsp:txXfrm>
    </dsp:sp>
    <dsp:sp modelId="{375B54B9-E8B6-4CF8-96E8-9B4157D0621C}">
      <dsp:nvSpPr>
        <dsp:cNvPr id="0" name=""/>
        <dsp:cNvSpPr/>
      </dsp:nvSpPr>
      <dsp:spPr>
        <a:xfrm>
          <a:off x="1785" y="2740421"/>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26AF78-4A02-406A-919C-499823E31C0B}">
      <dsp:nvSpPr>
        <dsp:cNvPr id="0" name=""/>
        <dsp:cNvSpPr/>
      </dsp:nvSpPr>
      <dsp:spPr>
        <a:xfrm>
          <a:off x="143470" y="2875022"/>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Hardware</a:t>
          </a:r>
          <a:endParaRPr lang="es-AR" sz="1700" kern="1200" dirty="0"/>
        </a:p>
      </dsp:txBody>
      <dsp:txXfrm>
        <a:off x="143470" y="2875022"/>
        <a:ext cx="1275159" cy="809726"/>
      </dsp:txXfrm>
    </dsp:sp>
    <dsp:sp modelId="{7BF830F4-9264-41A3-A125-7F6258BB08F7}">
      <dsp:nvSpPr>
        <dsp:cNvPr id="0" name=""/>
        <dsp:cNvSpPr/>
      </dsp:nvSpPr>
      <dsp:spPr>
        <a:xfrm>
          <a:off x="1560314" y="2740421"/>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C59FCF8-4B51-48AA-834F-B1CBE5979D24}">
      <dsp:nvSpPr>
        <dsp:cNvPr id="0" name=""/>
        <dsp:cNvSpPr/>
      </dsp:nvSpPr>
      <dsp:spPr>
        <a:xfrm>
          <a:off x="1701998" y="2875022"/>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Papel</a:t>
          </a:r>
          <a:endParaRPr lang="es-AR" sz="1700" kern="1200" dirty="0"/>
        </a:p>
      </dsp:txBody>
      <dsp:txXfrm>
        <a:off x="1701998" y="2875022"/>
        <a:ext cx="1275159" cy="809726"/>
      </dsp:txXfrm>
    </dsp:sp>
    <dsp:sp modelId="{BEE474D6-6853-4ECB-AEEE-51B80603A58A}">
      <dsp:nvSpPr>
        <dsp:cNvPr id="0" name=""/>
        <dsp:cNvSpPr/>
      </dsp:nvSpPr>
      <dsp:spPr>
        <a:xfrm>
          <a:off x="3898106" y="1559836"/>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1FE3881-A35B-4602-B4D1-01A6FB6439D0}">
      <dsp:nvSpPr>
        <dsp:cNvPr id="0" name=""/>
        <dsp:cNvSpPr/>
      </dsp:nvSpPr>
      <dsp:spPr>
        <a:xfrm>
          <a:off x="4039790" y="1694436"/>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Electrónico</a:t>
          </a:r>
          <a:endParaRPr lang="es-AR" sz="1700" kern="1200" dirty="0"/>
        </a:p>
      </dsp:txBody>
      <dsp:txXfrm>
        <a:off x="4039790" y="1694436"/>
        <a:ext cx="1275159" cy="809726"/>
      </dsp:txXfrm>
    </dsp:sp>
    <dsp:sp modelId="{D6EB29C2-EB43-41DB-B334-DC2A17E09020}">
      <dsp:nvSpPr>
        <dsp:cNvPr id="0" name=""/>
        <dsp:cNvSpPr/>
      </dsp:nvSpPr>
      <dsp:spPr>
        <a:xfrm>
          <a:off x="3118842" y="2740421"/>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5BACFCF-C8CE-4000-891E-5D3AE7E75F1E}">
      <dsp:nvSpPr>
        <dsp:cNvPr id="0" name=""/>
        <dsp:cNvSpPr/>
      </dsp:nvSpPr>
      <dsp:spPr>
        <a:xfrm>
          <a:off x="3260526" y="2875022"/>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Código</a:t>
          </a:r>
        </a:p>
      </dsp:txBody>
      <dsp:txXfrm>
        <a:off x="3260526" y="2875022"/>
        <a:ext cx="1275159" cy="809726"/>
      </dsp:txXfrm>
    </dsp:sp>
    <dsp:sp modelId="{CED83528-CF01-407E-BEAD-1E49AAB45971}">
      <dsp:nvSpPr>
        <dsp:cNvPr id="0" name=""/>
        <dsp:cNvSpPr/>
      </dsp:nvSpPr>
      <dsp:spPr>
        <a:xfrm>
          <a:off x="4677370" y="2740421"/>
          <a:ext cx="1275159" cy="80972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14A8A7-EC55-4DB7-AFC5-BF6AAD2C9BBD}">
      <dsp:nvSpPr>
        <dsp:cNvPr id="0" name=""/>
        <dsp:cNvSpPr/>
      </dsp:nvSpPr>
      <dsp:spPr>
        <a:xfrm>
          <a:off x="4819054" y="2875022"/>
          <a:ext cx="1275159" cy="80972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Documento</a:t>
          </a:r>
        </a:p>
      </dsp:txBody>
      <dsp:txXfrm>
        <a:off x="4819054" y="2875022"/>
        <a:ext cx="1275159" cy="80972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B04371-2DAA-4360-8B3B-70F1CE0B07F3}">
      <dsp:nvSpPr>
        <dsp:cNvPr id="0" name=""/>
        <dsp:cNvSpPr/>
      </dsp:nvSpPr>
      <dsp:spPr>
        <a:xfrm>
          <a:off x="0" y="339583"/>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AFE6AD4-434C-417B-B3CA-C5A7936D820D}">
      <dsp:nvSpPr>
        <dsp:cNvPr id="0" name=""/>
        <dsp:cNvSpPr/>
      </dsp:nvSpPr>
      <dsp:spPr>
        <a:xfrm>
          <a:off x="350046" y="132943"/>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Software</a:t>
          </a:r>
          <a:endParaRPr lang="es-AR" sz="1400" kern="1200" dirty="0"/>
        </a:p>
      </dsp:txBody>
      <dsp:txXfrm>
        <a:off x="350046" y="132943"/>
        <a:ext cx="4900646" cy="413280"/>
      </dsp:txXfrm>
    </dsp:sp>
    <dsp:sp modelId="{EEF3BC90-8B4C-47E6-956A-85AE63163B5D}">
      <dsp:nvSpPr>
        <dsp:cNvPr id="0" name=""/>
        <dsp:cNvSpPr/>
      </dsp:nvSpPr>
      <dsp:spPr>
        <a:xfrm>
          <a:off x="0" y="97462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2ADE2E-8FFA-481E-BE0E-E7BFF6B6BFFE}">
      <dsp:nvSpPr>
        <dsp:cNvPr id="0" name=""/>
        <dsp:cNvSpPr/>
      </dsp:nvSpPr>
      <dsp:spPr>
        <a:xfrm>
          <a:off x="350046" y="76798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Hardware</a:t>
          </a:r>
          <a:endParaRPr lang="es-AR" sz="1400" kern="1200" dirty="0"/>
        </a:p>
      </dsp:txBody>
      <dsp:txXfrm>
        <a:off x="350046" y="767984"/>
        <a:ext cx="4900646" cy="413280"/>
      </dsp:txXfrm>
    </dsp:sp>
    <dsp:sp modelId="{81F68F2F-D2DB-46DD-A18E-1D7B4F205156}">
      <dsp:nvSpPr>
        <dsp:cNvPr id="0" name=""/>
        <dsp:cNvSpPr/>
      </dsp:nvSpPr>
      <dsp:spPr>
        <a:xfrm>
          <a:off x="0" y="160966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250C4A4-5435-4EF8-A6C3-BF00E4292F94}">
      <dsp:nvSpPr>
        <dsp:cNvPr id="0" name=""/>
        <dsp:cNvSpPr/>
      </dsp:nvSpPr>
      <dsp:spPr>
        <a:xfrm>
          <a:off x="350046" y="140302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Redes</a:t>
          </a:r>
        </a:p>
      </dsp:txBody>
      <dsp:txXfrm>
        <a:off x="350046" y="1403024"/>
        <a:ext cx="4900646" cy="413280"/>
      </dsp:txXfrm>
    </dsp:sp>
    <dsp:sp modelId="{D0A641C8-6C25-4AD1-A7D1-BD500FCF6347}">
      <dsp:nvSpPr>
        <dsp:cNvPr id="0" name=""/>
        <dsp:cNvSpPr/>
      </dsp:nvSpPr>
      <dsp:spPr>
        <a:xfrm>
          <a:off x="0" y="224470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D7D801-FB67-4521-9BC4-C142434A7A78}">
      <dsp:nvSpPr>
        <dsp:cNvPr id="0" name=""/>
        <dsp:cNvSpPr/>
      </dsp:nvSpPr>
      <dsp:spPr>
        <a:xfrm>
          <a:off x="350046" y="203806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Datos</a:t>
          </a:r>
        </a:p>
      </dsp:txBody>
      <dsp:txXfrm>
        <a:off x="350046" y="2038064"/>
        <a:ext cx="4900646" cy="413280"/>
      </dsp:txXfrm>
    </dsp:sp>
    <dsp:sp modelId="{15421DE5-232B-400B-9B10-B1F44D898229}">
      <dsp:nvSpPr>
        <dsp:cNvPr id="0" name=""/>
        <dsp:cNvSpPr/>
      </dsp:nvSpPr>
      <dsp:spPr>
        <a:xfrm>
          <a:off x="0" y="287974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7E0AC1-CEE5-4A2E-8A1F-653A97A119EF}">
      <dsp:nvSpPr>
        <dsp:cNvPr id="0" name=""/>
        <dsp:cNvSpPr/>
      </dsp:nvSpPr>
      <dsp:spPr>
        <a:xfrm>
          <a:off x="350046" y="267310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Servicios</a:t>
          </a:r>
        </a:p>
      </dsp:txBody>
      <dsp:txXfrm>
        <a:off x="350046" y="2673104"/>
        <a:ext cx="4900646" cy="413280"/>
      </dsp:txXfrm>
    </dsp:sp>
    <dsp:sp modelId="{806212BE-D06F-4129-AB30-C4C3D4ECDD59}">
      <dsp:nvSpPr>
        <dsp:cNvPr id="0" name=""/>
        <dsp:cNvSpPr/>
      </dsp:nvSpPr>
      <dsp:spPr>
        <a:xfrm>
          <a:off x="0" y="351478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E5E303-6F0F-4DE4-8BC2-E5231BA1EAA0}">
      <dsp:nvSpPr>
        <dsp:cNvPr id="0" name=""/>
        <dsp:cNvSpPr/>
      </dsp:nvSpPr>
      <dsp:spPr>
        <a:xfrm>
          <a:off x="350046" y="330814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Herramientas</a:t>
          </a:r>
        </a:p>
      </dsp:txBody>
      <dsp:txXfrm>
        <a:off x="350046" y="3308144"/>
        <a:ext cx="4900646" cy="4132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B04371-2DAA-4360-8B3B-70F1CE0B07F3}">
      <dsp:nvSpPr>
        <dsp:cNvPr id="0" name=""/>
        <dsp:cNvSpPr/>
      </dsp:nvSpPr>
      <dsp:spPr>
        <a:xfrm>
          <a:off x="0" y="299894"/>
          <a:ext cx="7000924" cy="1675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3349" tIns="291592" rIns="543349" bIns="99568" numCol="1" spcCol="1270" anchor="t" anchorCtr="0">
          <a:noAutofit/>
        </a:bodyPr>
        <a:lstStyle/>
        <a:p>
          <a:pPr marL="114300" lvl="1" indent="-114300" algn="l" defTabSz="622300">
            <a:lnSpc>
              <a:spcPct val="90000"/>
            </a:lnSpc>
            <a:spcBef>
              <a:spcPct val="0"/>
            </a:spcBef>
            <a:spcAft>
              <a:spcPct val="15000"/>
            </a:spcAft>
            <a:buChar char="••"/>
          </a:pPr>
          <a:r>
            <a:rPr lang="es-AR" sz="1400" kern="1200" dirty="0" smtClean="0"/>
            <a:t>Requerimientos</a:t>
          </a:r>
        </a:p>
        <a:p>
          <a:pPr marL="114300" lvl="1" indent="-114300" algn="l" defTabSz="622300">
            <a:lnSpc>
              <a:spcPct val="90000"/>
            </a:lnSpc>
            <a:spcBef>
              <a:spcPct val="0"/>
            </a:spcBef>
            <a:spcAft>
              <a:spcPct val="15000"/>
            </a:spcAft>
            <a:buChar char="••"/>
          </a:pPr>
          <a:r>
            <a:rPr lang="es-AR" sz="1400" kern="1200" dirty="0" smtClean="0"/>
            <a:t>Diseño</a:t>
          </a:r>
        </a:p>
        <a:p>
          <a:pPr marL="114300" lvl="1" indent="-114300" algn="l" defTabSz="622300">
            <a:lnSpc>
              <a:spcPct val="90000"/>
            </a:lnSpc>
            <a:spcBef>
              <a:spcPct val="0"/>
            </a:spcBef>
            <a:spcAft>
              <a:spcPct val="15000"/>
            </a:spcAft>
            <a:buChar char="••"/>
          </a:pPr>
          <a:r>
            <a:rPr lang="es-AR" sz="1400" kern="1200" dirty="0" smtClean="0"/>
            <a:t>Construcción</a:t>
          </a:r>
        </a:p>
        <a:p>
          <a:pPr marL="114300" lvl="1" indent="-114300" algn="l" defTabSz="622300">
            <a:lnSpc>
              <a:spcPct val="90000"/>
            </a:lnSpc>
            <a:spcBef>
              <a:spcPct val="0"/>
            </a:spcBef>
            <a:spcAft>
              <a:spcPct val="15000"/>
            </a:spcAft>
            <a:buChar char="••"/>
          </a:pPr>
          <a:r>
            <a:rPr lang="es-AR" sz="1400" kern="1200" dirty="0" smtClean="0"/>
            <a:t>Testing</a:t>
          </a:r>
        </a:p>
        <a:p>
          <a:pPr marL="114300" lvl="1" indent="-114300" algn="l" defTabSz="622300">
            <a:lnSpc>
              <a:spcPct val="90000"/>
            </a:lnSpc>
            <a:spcBef>
              <a:spcPct val="0"/>
            </a:spcBef>
            <a:spcAft>
              <a:spcPct val="15000"/>
            </a:spcAft>
            <a:buChar char="••"/>
          </a:pPr>
          <a:r>
            <a:rPr lang="es-AR" sz="1400" kern="1200" dirty="0" smtClean="0"/>
            <a:t>Integración</a:t>
          </a:r>
        </a:p>
        <a:p>
          <a:pPr marL="114300" lvl="1" indent="-114300" algn="l" defTabSz="622300">
            <a:lnSpc>
              <a:spcPct val="90000"/>
            </a:lnSpc>
            <a:spcBef>
              <a:spcPct val="0"/>
            </a:spcBef>
            <a:spcAft>
              <a:spcPct val="15000"/>
            </a:spcAft>
            <a:buChar char="••"/>
          </a:pPr>
          <a:r>
            <a:rPr lang="es-AR" sz="1400" kern="1200" dirty="0" smtClean="0"/>
            <a:t>Operación y Mantenimiento</a:t>
          </a:r>
        </a:p>
      </dsp:txBody>
      <dsp:txXfrm>
        <a:off x="0" y="299894"/>
        <a:ext cx="7000924" cy="1675800"/>
      </dsp:txXfrm>
    </dsp:sp>
    <dsp:sp modelId="{BAFE6AD4-434C-417B-B3CA-C5A7936D820D}">
      <dsp:nvSpPr>
        <dsp:cNvPr id="0" name=""/>
        <dsp:cNvSpPr/>
      </dsp:nvSpPr>
      <dsp:spPr>
        <a:xfrm>
          <a:off x="350046" y="93253"/>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Actividades del Ciclo de Vida</a:t>
          </a:r>
        </a:p>
      </dsp:txBody>
      <dsp:txXfrm>
        <a:off x="350046" y="93253"/>
        <a:ext cx="4900646" cy="413280"/>
      </dsp:txXfrm>
    </dsp:sp>
    <dsp:sp modelId="{EEF3BC90-8B4C-47E6-956A-85AE63163B5D}">
      <dsp:nvSpPr>
        <dsp:cNvPr id="0" name=""/>
        <dsp:cNvSpPr/>
      </dsp:nvSpPr>
      <dsp:spPr>
        <a:xfrm>
          <a:off x="0" y="2257934"/>
          <a:ext cx="7000924" cy="1014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3349" tIns="291592" rIns="543349" bIns="99568" numCol="1" spcCol="1270" anchor="t" anchorCtr="0">
          <a:noAutofit/>
        </a:bodyPr>
        <a:lstStyle/>
        <a:p>
          <a:pPr marL="114300" lvl="1" indent="-114300" algn="l" defTabSz="622300">
            <a:lnSpc>
              <a:spcPct val="90000"/>
            </a:lnSpc>
            <a:spcBef>
              <a:spcPct val="0"/>
            </a:spcBef>
            <a:spcAft>
              <a:spcPct val="15000"/>
            </a:spcAft>
            <a:buChar char="••"/>
          </a:pPr>
          <a:r>
            <a:rPr lang="es-AR" sz="1400" kern="1200" dirty="0" smtClean="0"/>
            <a:t>Gestión de Proyectos</a:t>
          </a:r>
        </a:p>
        <a:p>
          <a:pPr marL="114300" lvl="1" indent="-114300" algn="l" defTabSz="622300">
            <a:lnSpc>
              <a:spcPct val="90000"/>
            </a:lnSpc>
            <a:spcBef>
              <a:spcPct val="0"/>
            </a:spcBef>
            <a:spcAft>
              <a:spcPct val="15000"/>
            </a:spcAft>
            <a:buChar char="••"/>
          </a:pPr>
          <a:r>
            <a:rPr lang="es-AR" sz="1400" kern="1200" dirty="0" smtClean="0"/>
            <a:t>Aseguramiento de la Calidad</a:t>
          </a:r>
        </a:p>
        <a:p>
          <a:pPr marL="114300" lvl="1" indent="-114300" algn="l" defTabSz="622300">
            <a:lnSpc>
              <a:spcPct val="90000"/>
            </a:lnSpc>
            <a:spcBef>
              <a:spcPct val="0"/>
            </a:spcBef>
            <a:spcAft>
              <a:spcPct val="15000"/>
            </a:spcAft>
            <a:buChar char="••"/>
          </a:pPr>
          <a:r>
            <a:rPr lang="es-AR" sz="1400" kern="1200" dirty="0" smtClean="0"/>
            <a:t>Administración de la Configuración</a:t>
          </a:r>
        </a:p>
      </dsp:txBody>
      <dsp:txXfrm>
        <a:off x="0" y="2257934"/>
        <a:ext cx="7000924" cy="1014300"/>
      </dsp:txXfrm>
    </dsp:sp>
    <dsp:sp modelId="{422ADE2E-8FFA-481E-BE0E-E7BFF6B6BFFE}">
      <dsp:nvSpPr>
        <dsp:cNvPr id="0" name=""/>
        <dsp:cNvSpPr/>
      </dsp:nvSpPr>
      <dsp:spPr>
        <a:xfrm>
          <a:off x="350046" y="205129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Funciones de Soporte</a:t>
          </a:r>
          <a:endParaRPr lang="es-AR" sz="1400" kern="1200" dirty="0"/>
        </a:p>
      </dsp:txBody>
      <dsp:txXfrm>
        <a:off x="350046" y="2051294"/>
        <a:ext cx="4900646" cy="413280"/>
      </dsp:txXfrm>
    </dsp:sp>
    <dsp:sp modelId="{806212BE-D06F-4129-AB30-C4C3D4ECDD59}">
      <dsp:nvSpPr>
        <dsp:cNvPr id="0" name=""/>
        <dsp:cNvSpPr/>
      </dsp:nvSpPr>
      <dsp:spPr>
        <a:xfrm>
          <a:off x="0" y="3554474"/>
          <a:ext cx="700092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E5E303-6F0F-4DE4-8BC2-E5231BA1EAA0}">
      <dsp:nvSpPr>
        <dsp:cNvPr id="0" name=""/>
        <dsp:cNvSpPr/>
      </dsp:nvSpPr>
      <dsp:spPr>
        <a:xfrm>
          <a:off x="350046" y="3347834"/>
          <a:ext cx="4900646" cy="41328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5233" tIns="0" rIns="185233" bIns="0" numCol="1" spcCol="1270" anchor="ctr" anchorCtr="0">
          <a:noAutofit/>
        </a:bodyPr>
        <a:lstStyle/>
        <a:p>
          <a:pPr lvl="0" algn="l" defTabSz="622300">
            <a:lnSpc>
              <a:spcPct val="90000"/>
            </a:lnSpc>
            <a:spcBef>
              <a:spcPct val="0"/>
            </a:spcBef>
            <a:spcAft>
              <a:spcPct val="35000"/>
            </a:spcAft>
          </a:pPr>
          <a:r>
            <a:rPr lang="es-AR" sz="1400" kern="1200" dirty="0" smtClean="0"/>
            <a:t>Herramientas</a:t>
          </a:r>
        </a:p>
      </dsp:txBody>
      <dsp:txXfrm>
        <a:off x="350046" y="3347834"/>
        <a:ext cx="4900646" cy="4132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2977D5-5444-4228-8195-2714CBCF5C51}">
      <dsp:nvSpPr>
        <dsp:cNvPr id="0" name=""/>
        <dsp:cNvSpPr/>
      </dsp:nvSpPr>
      <dsp:spPr>
        <a:xfrm>
          <a:off x="717850" y="209"/>
          <a:ext cx="1112232" cy="55611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Especificación de Requerimientos, v 2.1</a:t>
          </a:r>
          <a:endParaRPr lang="es-AR" sz="1100" kern="1200" dirty="0"/>
        </a:p>
      </dsp:txBody>
      <dsp:txXfrm>
        <a:off x="717850" y="209"/>
        <a:ext cx="1112232" cy="556116"/>
      </dsp:txXfrm>
    </dsp:sp>
    <dsp:sp modelId="{1E41DBCC-1EBC-40D9-B74C-1B26F74C7919}">
      <dsp:nvSpPr>
        <dsp:cNvPr id="0" name=""/>
        <dsp:cNvSpPr/>
      </dsp:nvSpPr>
      <dsp:spPr>
        <a:xfrm>
          <a:off x="829073" y="556326"/>
          <a:ext cx="111223" cy="417087"/>
        </a:xfrm>
        <a:custGeom>
          <a:avLst/>
          <a:gdLst/>
          <a:ahLst/>
          <a:cxnLst/>
          <a:rect l="0" t="0" r="0" b="0"/>
          <a:pathLst>
            <a:path>
              <a:moveTo>
                <a:pt x="0" y="0"/>
              </a:moveTo>
              <a:lnTo>
                <a:pt x="0" y="417087"/>
              </a:lnTo>
              <a:lnTo>
                <a:pt x="111223" y="41708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9966A-1D57-49E1-9FF9-FE08CCD0C0F3}">
      <dsp:nvSpPr>
        <dsp:cNvPr id="0" name=""/>
        <dsp:cNvSpPr/>
      </dsp:nvSpPr>
      <dsp:spPr>
        <a:xfrm>
          <a:off x="940297" y="695355"/>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a:t>
          </a:r>
          <a:endParaRPr lang="es-AR" sz="1100" kern="1200" dirty="0"/>
        </a:p>
      </dsp:txBody>
      <dsp:txXfrm>
        <a:off x="940297" y="695355"/>
        <a:ext cx="889786" cy="556116"/>
      </dsp:txXfrm>
    </dsp:sp>
    <dsp:sp modelId="{653E9151-DA30-45D2-86E8-0DE11F77A241}">
      <dsp:nvSpPr>
        <dsp:cNvPr id="0" name=""/>
        <dsp:cNvSpPr/>
      </dsp:nvSpPr>
      <dsp:spPr>
        <a:xfrm>
          <a:off x="829073" y="556326"/>
          <a:ext cx="111223" cy="1112232"/>
        </a:xfrm>
        <a:custGeom>
          <a:avLst/>
          <a:gdLst/>
          <a:ahLst/>
          <a:cxnLst/>
          <a:rect l="0" t="0" r="0" b="0"/>
          <a:pathLst>
            <a:path>
              <a:moveTo>
                <a:pt x="0" y="0"/>
              </a:moveTo>
              <a:lnTo>
                <a:pt x="0" y="1112232"/>
              </a:lnTo>
              <a:lnTo>
                <a:pt x="111223" y="111223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8EB09-2070-4D14-95E8-F55858599454}">
      <dsp:nvSpPr>
        <dsp:cNvPr id="0" name=""/>
        <dsp:cNvSpPr/>
      </dsp:nvSpPr>
      <dsp:spPr>
        <a:xfrm>
          <a:off x="940297" y="1390500"/>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RQF0210, …, v1.20</a:t>
          </a:r>
          <a:endParaRPr lang="es-AR" sz="1100" kern="1200" dirty="0"/>
        </a:p>
      </dsp:txBody>
      <dsp:txXfrm>
        <a:off x="940297" y="1390500"/>
        <a:ext cx="889786" cy="556116"/>
      </dsp:txXfrm>
    </dsp:sp>
    <dsp:sp modelId="{23E842EF-0515-43FB-AC19-FF45C79FB735}">
      <dsp:nvSpPr>
        <dsp:cNvPr id="0" name=""/>
        <dsp:cNvSpPr/>
      </dsp:nvSpPr>
      <dsp:spPr>
        <a:xfrm>
          <a:off x="829073" y="556326"/>
          <a:ext cx="111223" cy="1807378"/>
        </a:xfrm>
        <a:custGeom>
          <a:avLst/>
          <a:gdLst/>
          <a:ahLst/>
          <a:cxnLst/>
          <a:rect l="0" t="0" r="0" b="0"/>
          <a:pathLst>
            <a:path>
              <a:moveTo>
                <a:pt x="0" y="0"/>
              </a:moveTo>
              <a:lnTo>
                <a:pt x="0" y="1807378"/>
              </a:lnTo>
              <a:lnTo>
                <a:pt x="111223" y="18073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137A7-2E2E-4234-BD8D-CA6AF068DDEE}">
      <dsp:nvSpPr>
        <dsp:cNvPr id="0" name=""/>
        <dsp:cNvSpPr/>
      </dsp:nvSpPr>
      <dsp:spPr>
        <a:xfrm>
          <a:off x="940297" y="2085646"/>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RQF0300,…, V2.34</a:t>
          </a:r>
          <a:endParaRPr lang="es-AR" sz="1100" kern="1200" dirty="0"/>
        </a:p>
      </dsp:txBody>
      <dsp:txXfrm>
        <a:off x="940297" y="2085646"/>
        <a:ext cx="889786" cy="556116"/>
      </dsp:txXfrm>
    </dsp:sp>
    <dsp:sp modelId="{E3F23062-D8FF-4F6C-A702-7875214B8C2A}">
      <dsp:nvSpPr>
        <dsp:cNvPr id="0" name=""/>
        <dsp:cNvSpPr/>
      </dsp:nvSpPr>
      <dsp:spPr>
        <a:xfrm>
          <a:off x="829073" y="556326"/>
          <a:ext cx="111223" cy="2502524"/>
        </a:xfrm>
        <a:custGeom>
          <a:avLst/>
          <a:gdLst/>
          <a:ahLst/>
          <a:cxnLst/>
          <a:rect l="0" t="0" r="0" b="0"/>
          <a:pathLst>
            <a:path>
              <a:moveTo>
                <a:pt x="0" y="0"/>
              </a:moveTo>
              <a:lnTo>
                <a:pt x="0" y="2502524"/>
              </a:lnTo>
              <a:lnTo>
                <a:pt x="111223" y="250252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60CB3-C769-4D22-AFC7-0D1007F48531}">
      <dsp:nvSpPr>
        <dsp:cNvPr id="0" name=""/>
        <dsp:cNvSpPr/>
      </dsp:nvSpPr>
      <dsp:spPr>
        <a:xfrm>
          <a:off x="940297" y="2780792"/>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RQQ0120,…, v1.17</a:t>
          </a:r>
          <a:endParaRPr lang="es-AR" sz="1100" kern="1200" dirty="0"/>
        </a:p>
      </dsp:txBody>
      <dsp:txXfrm>
        <a:off x="940297" y="2780792"/>
        <a:ext cx="889786" cy="556116"/>
      </dsp:txXfrm>
    </dsp:sp>
    <dsp:sp modelId="{4132C9A6-F5E3-43A3-9A34-DED0B187C88F}">
      <dsp:nvSpPr>
        <dsp:cNvPr id="0" name=""/>
        <dsp:cNvSpPr/>
      </dsp:nvSpPr>
      <dsp:spPr>
        <a:xfrm>
          <a:off x="829073" y="556326"/>
          <a:ext cx="111223" cy="3197669"/>
        </a:xfrm>
        <a:custGeom>
          <a:avLst/>
          <a:gdLst/>
          <a:ahLst/>
          <a:cxnLst/>
          <a:rect l="0" t="0" r="0" b="0"/>
          <a:pathLst>
            <a:path>
              <a:moveTo>
                <a:pt x="0" y="0"/>
              </a:moveTo>
              <a:lnTo>
                <a:pt x="0" y="3197669"/>
              </a:lnTo>
              <a:lnTo>
                <a:pt x="111223" y="31976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F26AE-17FB-4043-A3D9-E3C000E0757D}">
      <dsp:nvSpPr>
        <dsp:cNvPr id="0" name=""/>
        <dsp:cNvSpPr/>
      </dsp:nvSpPr>
      <dsp:spPr>
        <a:xfrm>
          <a:off x="940297" y="3475937"/>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AR" sz="1100" kern="1200" dirty="0" smtClean="0"/>
            <a:t>----</a:t>
          </a:r>
          <a:endParaRPr lang="es-AR" sz="1100" kern="1200" dirty="0"/>
        </a:p>
      </dsp:txBody>
      <dsp:txXfrm>
        <a:off x="940297" y="3475937"/>
        <a:ext cx="889786" cy="55611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2977D5-5444-4228-8195-2714CBCF5C51}">
      <dsp:nvSpPr>
        <dsp:cNvPr id="0" name=""/>
        <dsp:cNvSpPr/>
      </dsp:nvSpPr>
      <dsp:spPr>
        <a:xfrm>
          <a:off x="642941" y="0"/>
          <a:ext cx="1112232" cy="55611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Driver de Impresora v 6.4.32</a:t>
          </a:r>
          <a:endParaRPr lang="es-AR" sz="1200" kern="1200" dirty="0"/>
        </a:p>
      </dsp:txBody>
      <dsp:txXfrm>
        <a:off x="642941" y="0"/>
        <a:ext cx="1112232" cy="556116"/>
      </dsp:txXfrm>
    </dsp:sp>
    <dsp:sp modelId="{1E41DBCC-1EBC-40D9-B74C-1B26F74C7919}">
      <dsp:nvSpPr>
        <dsp:cNvPr id="0" name=""/>
        <dsp:cNvSpPr/>
      </dsp:nvSpPr>
      <dsp:spPr>
        <a:xfrm>
          <a:off x="754164" y="556116"/>
          <a:ext cx="186132" cy="417297"/>
        </a:xfrm>
        <a:custGeom>
          <a:avLst/>
          <a:gdLst/>
          <a:ahLst/>
          <a:cxnLst/>
          <a:rect l="0" t="0" r="0" b="0"/>
          <a:pathLst>
            <a:path>
              <a:moveTo>
                <a:pt x="0" y="0"/>
              </a:moveTo>
              <a:lnTo>
                <a:pt x="0" y="417297"/>
              </a:lnTo>
              <a:lnTo>
                <a:pt x="186132" y="4172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9966A-1D57-49E1-9FF9-FE08CCD0C0F3}">
      <dsp:nvSpPr>
        <dsp:cNvPr id="0" name=""/>
        <dsp:cNvSpPr/>
      </dsp:nvSpPr>
      <dsp:spPr>
        <a:xfrm>
          <a:off x="940297" y="695355"/>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a:t>
          </a:r>
          <a:endParaRPr lang="es-AR" sz="1200" kern="1200" dirty="0"/>
        </a:p>
      </dsp:txBody>
      <dsp:txXfrm>
        <a:off x="940297" y="695355"/>
        <a:ext cx="889786" cy="556116"/>
      </dsp:txXfrm>
    </dsp:sp>
    <dsp:sp modelId="{653E9151-DA30-45D2-86E8-0DE11F77A241}">
      <dsp:nvSpPr>
        <dsp:cNvPr id="0" name=""/>
        <dsp:cNvSpPr/>
      </dsp:nvSpPr>
      <dsp:spPr>
        <a:xfrm>
          <a:off x="754164" y="556116"/>
          <a:ext cx="245970" cy="1150703"/>
        </a:xfrm>
        <a:custGeom>
          <a:avLst/>
          <a:gdLst/>
          <a:ahLst/>
          <a:cxnLst/>
          <a:rect l="0" t="0" r="0" b="0"/>
          <a:pathLst>
            <a:path>
              <a:moveTo>
                <a:pt x="0" y="0"/>
              </a:moveTo>
              <a:lnTo>
                <a:pt x="0" y="1150703"/>
              </a:lnTo>
              <a:lnTo>
                <a:pt x="245970" y="11507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8EB09-2070-4D14-95E8-F55858599454}">
      <dsp:nvSpPr>
        <dsp:cNvPr id="0" name=""/>
        <dsp:cNvSpPr/>
      </dsp:nvSpPr>
      <dsp:spPr>
        <a:xfrm>
          <a:off x="1000135" y="1428761"/>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Placa de Impresión, E.25</a:t>
          </a:r>
          <a:endParaRPr lang="es-AR" sz="1200" kern="1200" dirty="0"/>
        </a:p>
      </dsp:txBody>
      <dsp:txXfrm>
        <a:off x="1000135" y="1428761"/>
        <a:ext cx="889786" cy="556116"/>
      </dsp:txXfrm>
    </dsp:sp>
    <dsp:sp modelId="{23E842EF-0515-43FB-AC19-FF45C79FB735}">
      <dsp:nvSpPr>
        <dsp:cNvPr id="0" name=""/>
        <dsp:cNvSpPr/>
      </dsp:nvSpPr>
      <dsp:spPr>
        <a:xfrm>
          <a:off x="754164" y="556116"/>
          <a:ext cx="186132" cy="1807588"/>
        </a:xfrm>
        <a:custGeom>
          <a:avLst/>
          <a:gdLst/>
          <a:ahLst/>
          <a:cxnLst/>
          <a:rect l="0" t="0" r="0" b="0"/>
          <a:pathLst>
            <a:path>
              <a:moveTo>
                <a:pt x="0" y="0"/>
              </a:moveTo>
              <a:lnTo>
                <a:pt x="0" y="1807588"/>
              </a:lnTo>
              <a:lnTo>
                <a:pt x="186132" y="18075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137A7-2E2E-4234-BD8D-CA6AF068DDEE}">
      <dsp:nvSpPr>
        <dsp:cNvPr id="0" name=""/>
        <dsp:cNvSpPr/>
      </dsp:nvSpPr>
      <dsp:spPr>
        <a:xfrm>
          <a:off x="940297" y="2085646"/>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PLD, v 5.3</a:t>
          </a:r>
          <a:endParaRPr lang="es-AR" sz="1200" kern="1200" dirty="0"/>
        </a:p>
      </dsp:txBody>
      <dsp:txXfrm>
        <a:off x="940297" y="2085646"/>
        <a:ext cx="889786" cy="556116"/>
      </dsp:txXfrm>
    </dsp:sp>
    <dsp:sp modelId="{E6FFFEF0-F0A6-4128-A63A-CBA8A9CBEB63}">
      <dsp:nvSpPr>
        <dsp:cNvPr id="0" name=""/>
        <dsp:cNvSpPr/>
      </dsp:nvSpPr>
      <dsp:spPr>
        <a:xfrm>
          <a:off x="754164" y="556116"/>
          <a:ext cx="186132" cy="2502733"/>
        </a:xfrm>
        <a:custGeom>
          <a:avLst/>
          <a:gdLst/>
          <a:ahLst/>
          <a:cxnLst/>
          <a:rect l="0" t="0" r="0" b="0"/>
          <a:pathLst>
            <a:path>
              <a:moveTo>
                <a:pt x="0" y="0"/>
              </a:moveTo>
              <a:lnTo>
                <a:pt x="0" y="2502733"/>
              </a:lnTo>
              <a:lnTo>
                <a:pt x="186132" y="250273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89968B-C1CF-47E5-981E-BC3937B91C06}">
      <dsp:nvSpPr>
        <dsp:cNvPr id="0" name=""/>
        <dsp:cNvSpPr/>
      </dsp:nvSpPr>
      <dsp:spPr>
        <a:xfrm>
          <a:off x="940297" y="2780792"/>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EPROM, v.1.8</a:t>
          </a:r>
          <a:endParaRPr lang="es-AR" sz="1200" kern="1200" dirty="0"/>
        </a:p>
      </dsp:txBody>
      <dsp:txXfrm>
        <a:off x="940297" y="2780792"/>
        <a:ext cx="889786" cy="556116"/>
      </dsp:txXfrm>
    </dsp:sp>
    <dsp:sp modelId="{4132C9A6-F5E3-43A3-9A34-DED0B187C88F}">
      <dsp:nvSpPr>
        <dsp:cNvPr id="0" name=""/>
        <dsp:cNvSpPr/>
      </dsp:nvSpPr>
      <dsp:spPr>
        <a:xfrm>
          <a:off x="754164" y="556116"/>
          <a:ext cx="186132" cy="3197879"/>
        </a:xfrm>
        <a:custGeom>
          <a:avLst/>
          <a:gdLst/>
          <a:ahLst/>
          <a:cxnLst/>
          <a:rect l="0" t="0" r="0" b="0"/>
          <a:pathLst>
            <a:path>
              <a:moveTo>
                <a:pt x="0" y="0"/>
              </a:moveTo>
              <a:lnTo>
                <a:pt x="0" y="3197879"/>
              </a:lnTo>
              <a:lnTo>
                <a:pt x="186132" y="31978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F26AE-17FB-4043-A3D9-E3C000E0757D}">
      <dsp:nvSpPr>
        <dsp:cNvPr id="0" name=""/>
        <dsp:cNvSpPr/>
      </dsp:nvSpPr>
      <dsp:spPr>
        <a:xfrm>
          <a:off x="940297" y="3475937"/>
          <a:ext cx="889786" cy="55611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AR" sz="1200" kern="1200" dirty="0" smtClean="0"/>
            <a:t>----</a:t>
          </a:r>
          <a:endParaRPr lang="es-AR" sz="1200" kern="1200" dirty="0"/>
        </a:p>
      </dsp:txBody>
      <dsp:txXfrm>
        <a:off x="940297" y="3475937"/>
        <a:ext cx="889786" cy="55611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buFontTx/>
              <a:buNone/>
              <a:defRPr>
                <a:latin typeface="Times New Roman" charset="0"/>
              </a:defRPr>
            </a:lvl1pPr>
          </a:lstStyle>
          <a:p>
            <a:pPr>
              <a:defRPr/>
            </a:pPr>
            <a:endParaRPr lang="es-ES_tradnl"/>
          </a:p>
        </p:txBody>
      </p:sp>
      <p:sp>
        <p:nvSpPr>
          <p:cNvPr id="6147" name="Rectangle 3"/>
          <p:cNvSpPr>
            <a:spLocks noGrp="1" noChangeArrowheads="1"/>
          </p:cNvSpPr>
          <p:nvPr>
            <p:ph type="dt" sz="quarter" idx="1"/>
          </p:nvPr>
        </p:nvSpPr>
        <p:spPr bwMode="auto">
          <a:xfrm>
            <a:off x="3963988" y="0"/>
            <a:ext cx="30337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FontTx/>
              <a:buNone/>
              <a:defRPr>
                <a:latin typeface="Times New Roman" charset="0"/>
              </a:defRPr>
            </a:lvl1pPr>
          </a:lstStyle>
          <a:p>
            <a:pPr>
              <a:defRPr/>
            </a:pPr>
            <a:endParaRPr lang="es-ES_tradnl"/>
          </a:p>
        </p:txBody>
      </p:sp>
      <p:sp>
        <p:nvSpPr>
          <p:cNvPr id="6148" name="Rectangle 4"/>
          <p:cNvSpPr>
            <a:spLocks noGrp="1" noChangeArrowheads="1"/>
          </p:cNvSpPr>
          <p:nvPr>
            <p:ph type="ftr" sz="quarter" idx="2"/>
          </p:nvPr>
        </p:nvSpPr>
        <p:spPr bwMode="auto">
          <a:xfrm>
            <a:off x="0" y="8818563"/>
            <a:ext cx="3033713"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buClrTx/>
              <a:buFontTx/>
              <a:buNone/>
              <a:defRPr>
                <a:latin typeface="Times New Roman" charset="0"/>
              </a:defRPr>
            </a:lvl1pPr>
          </a:lstStyle>
          <a:p>
            <a:pPr>
              <a:defRPr/>
            </a:pPr>
            <a:endParaRPr lang="es-ES_tradnl"/>
          </a:p>
        </p:txBody>
      </p:sp>
      <p:sp>
        <p:nvSpPr>
          <p:cNvPr id="6149" name="Rectangle 5"/>
          <p:cNvSpPr>
            <a:spLocks noGrp="1" noChangeArrowheads="1"/>
          </p:cNvSpPr>
          <p:nvPr>
            <p:ph type="sldNum" sz="quarter" idx="3"/>
          </p:nvPr>
        </p:nvSpPr>
        <p:spPr bwMode="auto">
          <a:xfrm>
            <a:off x="3963988" y="8818563"/>
            <a:ext cx="3033712"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FontTx/>
              <a:buNone/>
              <a:defRPr>
                <a:latin typeface="Times New Roman" charset="0"/>
              </a:defRPr>
            </a:lvl1pPr>
          </a:lstStyle>
          <a:p>
            <a:pPr>
              <a:defRPr/>
            </a:pPr>
            <a:fld id="{B458A078-EF0C-4CA1-BB93-C7EC28083569}" type="slidenum">
              <a:rPr lang="es-ES_tradnl"/>
              <a:pPr>
                <a:defRPr/>
              </a:pPr>
              <a:t>‹Nº›</a:t>
            </a:fld>
            <a:endParaRPr lang="es-ES_tradnl" dirty="0"/>
          </a:p>
        </p:txBody>
      </p:sp>
    </p:spTree>
    <p:extLst>
      <p:ext uri="{BB962C8B-B14F-4D97-AF65-F5344CB8AC3E}">
        <p14:creationId xmlns="" xmlns:p14="http://schemas.microsoft.com/office/powerpoint/2010/main" val="3498103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buFontTx/>
              <a:buNone/>
              <a:defRPr>
                <a:latin typeface="Times New Roman" charset="0"/>
              </a:defRPr>
            </a:lvl1pPr>
          </a:lstStyle>
          <a:p>
            <a:pPr>
              <a:defRPr/>
            </a:pPr>
            <a:endParaRPr lang="es-ES_tradnl"/>
          </a:p>
        </p:txBody>
      </p:sp>
      <p:sp>
        <p:nvSpPr>
          <p:cNvPr id="8195" name="Rectangle 3"/>
          <p:cNvSpPr>
            <a:spLocks noGrp="1" noChangeArrowheads="1"/>
          </p:cNvSpPr>
          <p:nvPr>
            <p:ph type="dt" idx="1"/>
          </p:nvPr>
        </p:nvSpPr>
        <p:spPr bwMode="auto">
          <a:xfrm>
            <a:off x="3963988" y="0"/>
            <a:ext cx="30337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FontTx/>
              <a:buNone/>
              <a:defRPr>
                <a:latin typeface="Times New Roman" charset="0"/>
              </a:defRPr>
            </a:lvl1pPr>
          </a:lstStyle>
          <a:p>
            <a:pPr>
              <a:defRPr/>
            </a:pPr>
            <a:endParaRPr lang="es-ES_tradnl"/>
          </a:p>
        </p:txBody>
      </p:sp>
      <p:sp>
        <p:nvSpPr>
          <p:cNvPr id="36868" name="Rectangle 4"/>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8198" name="Rectangle 6"/>
          <p:cNvSpPr>
            <a:spLocks noGrp="1" noChangeArrowheads="1"/>
          </p:cNvSpPr>
          <p:nvPr>
            <p:ph type="ftr" sz="quarter" idx="4"/>
          </p:nvPr>
        </p:nvSpPr>
        <p:spPr bwMode="auto">
          <a:xfrm>
            <a:off x="0" y="8818563"/>
            <a:ext cx="3033713"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buClrTx/>
              <a:buFontTx/>
              <a:buNone/>
              <a:defRPr>
                <a:latin typeface="Times New Roman" charset="0"/>
              </a:defRPr>
            </a:lvl1pPr>
          </a:lstStyle>
          <a:p>
            <a:pPr>
              <a:defRPr/>
            </a:pPr>
            <a:endParaRPr lang="es-ES_tradnl"/>
          </a:p>
        </p:txBody>
      </p:sp>
      <p:sp>
        <p:nvSpPr>
          <p:cNvPr id="8199" name="Rectangle 7"/>
          <p:cNvSpPr>
            <a:spLocks noGrp="1" noChangeArrowheads="1"/>
          </p:cNvSpPr>
          <p:nvPr>
            <p:ph type="sldNum" sz="quarter" idx="5"/>
          </p:nvPr>
        </p:nvSpPr>
        <p:spPr bwMode="auto">
          <a:xfrm>
            <a:off x="3963988" y="8818563"/>
            <a:ext cx="3033712"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FontTx/>
              <a:buNone/>
              <a:defRPr>
                <a:latin typeface="Times New Roman" charset="0"/>
              </a:defRPr>
            </a:lvl1pPr>
          </a:lstStyle>
          <a:p>
            <a:pPr>
              <a:defRPr/>
            </a:pPr>
            <a:fld id="{B195674A-ADCA-4F4C-84BE-FB41EB624931}" type="slidenum">
              <a:rPr lang="es-ES_tradnl"/>
              <a:pPr>
                <a:defRPr/>
              </a:pPr>
              <a:t>‹Nº›</a:t>
            </a:fld>
            <a:endParaRPr lang="es-ES_tradnl" dirty="0"/>
          </a:p>
        </p:txBody>
      </p:sp>
    </p:spTree>
    <p:extLst>
      <p:ext uri="{BB962C8B-B14F-4D97-AF65-F5344CB8AC3E}">
        <p14:creationId xmlns="" xmlns:p14="http://schemas.microsoft.com/office/powerpoint/2010/main" val="3576650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p:spPr>
        <p:txBody>
          <a:bodyPr/>
          <a:lstStyle/>
          <a:p>
            <a:pPr eaLnBrk="1" hangingPunct="1"/>
            <a:endParaRPr lang="es-AR" smtClean="0"/>
          </a:p>
        </p:txBody>
      </p:sp>
      <p:sp>
        <p:nvSpPr>
          <p:cNvPr id="30724" name="3 Marcador de número de diapositiva"/>
          <p:cNvSpPr>
            <a:spLocks noGrp="1"/>
          </p:cNvSpPr>
          <p:nvPr>
            <p:ph type="sldNum" sz="quarter" idx="5"/>
          </p:nvPr>
        </p:nvSpPr>
        <p:spPr>
          <a:noFill/>
        </p:spPr>
        <p:txBody>
          <a:bodyPr/>
          <a:lstStyle/>
          <a:p>
            <a:fld id="{7077A3AC-F2E8-426D-B1E7-4D784F01C80F}" type="slidenum">
              <a:rPr lang="es-ES" smtClean="0"/>
              <a:pPr/>
              <a:t>1</a:t>
            </a:fld>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CEC8CCBB-A116-408E-93EE-794C7BC905AC}" type="slidenum">
              <a:rPr lang="es-ES_tradnl" smtClean="0">
                <a:latin typeface="Times New Roman" pitchFamily="18" charset="0"/>
              </a:rPr>
              <a:pPr/>
              <a:t>10</a:t>
            </a:fld>
            <a:endParaRPr lang="es-ES_tradnl"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r>
              <a:rPr lang="es-AR" smtClean="0">
                <a:latin typeface="Times New Roman" pitchFamily="18" charset="0"/>
              </a:rPr>
              <a:t>Made of many parts</a:t>
            </a:r>
          </a:p>
          <a:p>
            <a:r>
              <a:rPr lang="es-AR" smtClean="0">
                <a:latin typeface="Times New Roman" pitchFamily="18" charset="0"/>
              </a:rPr>
              <a:t>– Documents</a:t>
            </a:r>
          </a:p>
          <a:p>
            <a:r>
              <a:rPr lang="es-AR" smtClean="0">
                <a:latin typeface="Times New Roman" pitchFamily="18" charset="0"/>
              </a:rPr>
              <a:t>– Programs</a:t>
            </a:r>
          </a:p>
          <a:p>
            <a:r>
              <a:rPr lang="en-US" smtClean="0">
                <a:latin typeface="Times New Roman" pitchFamily="18" charset="0"/>
              </a:rPr>
              <a:t>Thousands of separate documents are generated for a large software system</a:t>
            </a:r>
            <a:endParaRPr lang="es-AR" smtClean="0">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BE443F9C-5952-4008-81CC-52079D9BD201}" type="slidenum">
              <a:rPr lang="es-ES_tradnl" smtClean="0">
                <a:latin typeface="Times New Roman" pitchFamily="18" charset="0"/>
              </a:rPr>
              <a:pPr/>
              <a:t>11</a:t>
            </a:fld>
            <a:endParaRPr lang="es-ES_tradnl"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97F9BAAD-7D0E-41ED-A504-5FE4E5077C13}" type="slidenum">
              <a:rPr lang="es-ES_tradnl" smtClean="0">
                <a:latin typeface="Times New Roman" pitchFamily="18" charset="0"/>
              </a:rPr>
              <a:pPr/>
              <a:t>12</a:t>
            </a:fld>
            <a:endParaRPr lang="es-ES_tradnl"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4AFF0B06-A2E4-4FED-A41D-0222F0E45AD3}" type="slidenum">
              <a:rPr lang="es-ES_tradnl" smtClean="0">
                <a:latin typeface="Times New Roman" pitchFamily="18" charset="0"/>
              </a:rPr>
              <a:pPr/>
              <a:t>13</a:t>
            </a:fld>
            <a:endParaRPr lang="es-ES_tradnl"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0420" name="3 Marcador de número de diapositiva"/>
          <p:cNvSpPr>
            <a:spLocks noGrp="1"/>
          </p:cNvSpPr>
          <p:nvPr>
            <p:ph type="sldNum" sz="quarter" idx="5"/>
          </p:nvPr>
        </p:nvSpPr>
        <p:spPr>
          <a:noFill/>
        </p:spPr>
        <p:txBody>
          <a:bodyPr/>
          <a:lstStyle/>
          <a:p>
            <a:fld id="{12AB6C7D-5B67-48BA-B10B-1942438D81D9}" type="slidenum">
              <a:rPr lang="es-ES_tradnl" smtClean="0">
                <a:latin typeface="Times New Roman" pitchFamily="18" charset="0"/>
              </a:rPr>
              <a:pPr/>
              <a:t>14</a:t>
            </a:fld>
            <a:endParaRPr lang="es-ES_tradnl"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6144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1444" name="3 Marcador de número de diapositiva"/>
          <p:cNvSpPr>
            <a:spLocks noGrp="1"/>
          </p:cNvSpPr>
          <p:nvPr>
            <p:ph type="sldNum" sz="quarter" idx="5"/>
          </p:nvPr>
        </p:nvSpPr>
        <p:spPr>
          <a:noFill/>
        </p:spPr>
        <p:txBody>
          <a:bodyPr/>
          <a:lstStyle/>
          <a:p>
            <a:fld id="{4182F730-D45B-40F7-A13F-D6DA06AEAA06}" type="slidenum">
              <a:rPr lang="es-ES_tradnl" smtClean="0">
                <a:latin typeface="Times New Roman" pitchFamily="18" charset="0"/>
              </a:rPr>
              <a:pPr/>
              <a:t>15</a:t>
            </a:fld>
            <a:endParaRPr lang="es-ES_tradnl"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B7B3CA3C-6054-4148-B8A9-3234DA765A8A}" type="slidenum">
              <a:rPr lang="es-ES_tradnl" smtClean="0">
                <a:latin typeface="Times New Roman" pitchFamily="18" charset="0"/>
              </a:rPr>
              <a:pPr/>
              <a:t>16</a:t>
            </a:fld>
            <a:endParaRPr lang="es-ES_tradnl"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B195674A-ADCA-4F4C-84BE-FB41EB624931}" type="slidenum">
              <a:rPr lang="es-ES_tradnl" smtClean="0"/>
              <a:pPr>
                <a:defRPr/>
              </a:pPr>
              <a:t>17</a:t>
            </a:fld>
            <a:endParaRPr lang="es-ES_tradnl"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34820" name="3 Marcador de número de diapositiva"/>
          <p:cNvSpPr>
            <a:spLocks noGrp="1"/>
          </p:cNvSpPr>
          <p:nvPr>
            <p:ph type="sldNum" sz="quarter" idx="5"/>
          </p:nvPr>
        </p:nvSpPr>
        <p:spPr>
          <a:noFill/>
        </p:spPr>
        <p:txBody>
          <a:bodyPr/>
          <a:lstStyle/>
          <a:p>
            <a:fld id="{423B0232-4178-45A6-A79B-FD2040DFD868}" type="slidenum">
              <a:rPr lang="es-ES_tradnl" smtClean="0">
                <a:latin typeface="Times New Roman" pitchFamily="18" charset="0"/>
              </a:rPr>
              <a:pPr/>
              <a:t>18</a:t>
            </a:fld>
            <a:endParaRPr lang="es-ES_tradnl"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35844" name="3 Marcador de número de diapositiva"/>
          <p:cNvSpPr>
            <a:spLocks noGrp="1"/>
          </p:cNvSpPr>
          <p:nvPr>
            <p:ph type="sldNum" sz="quarter" idx="5"/>
          </p:nvPr>
        </p:nvSpPr>
        <p:spPr>
          <a:noFill/>
        </p:spPr>
        <p:txBody>
          <a:bodyPr/>
          <a:lstStyle/>
          <a:p>
            <a:fld id="{36463EFD-0C0A-44E4-BB8B-D236CB191176}" type="slidenum">
              <a:rPr lang="es-ES_tradnl" smtClean="0">
                <a:latin typeface="Times New Roman" pitchFamily="18" charset="0"/>
              </a:rPr>
              <a:pPr/>
              <a:t>19</a:t>
            </a:fld>
            <a:endParaRPr lang="es-ES_tradnl"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r>
              <a:rPr lang="es-AR" smtClean="0">
                <a:latin typeface="Times New Roman" pitchFamily="18" charset="0"/>
              </a:rPr>
              <a:t>Muestra las los inconvenientes de modificaciones concurrentes sobre un mismo conjunto de componentes.</a:t>
            </a:r>
          </a:p>
        </p:txBody>
      </p:sp>
      <p:sp>
        <p:nvSpPr>
          <p:cNvPr id="39940" name="3 Marcador de número de diapositiva"/>
          <p:cNvSpPr>
            <a:spLocks noGrp="1"/>
          </p:cNvSpPr>
          <p:nvPr>
            <p:ph type="sldNum" sz="quarter" idx="5"/>
          </p:nvPr>
        </p:nvSpPr>
        <p:spPr>
          <a:noFill/>
        </p:spPr>
        <p:txBody>
          <a:bodyPr/>
          <a:lstStyle/>
          <a:p>
            <a:fld id="{5B3FE575-D921-4620-9725-9BB80DF721E3}" type="slidenum">
              <a:rPr lang="es-ES_tradnl" smtClean="0">
                <a:latin typeface="Times New Roman" pitchFamily="18" charset="0"/>
              </a:rPr>
              <a:pPr/>
              <a:t>2</a:t>
            </a:fld>
            <a:endParaRPr lang="es-ES_tradnl"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36868" name="3 Marcador de número de diapositiva"/>
          <p:cNvSpPr>
            <a:spLocks noGrp="1"/>
          </p:cNvSpPr>
          <p:nvPr>
            <p:ph type="sldNum" sz="quarter" idx="5"/>
          </p:nvPr>
        </p:nvSpPr>
        <p:spPr>
          <a:noFill/>
        </p:spPr>
        <p:txBody>
          <a:bodyPr/>
          <a:lstStyle/>
          <a:p>
            <a:fld id="{30EC7DFD-6FDA-47CE-9EB5-1918B0761B14}" type="slidenum">
              <a:rPr lang="es-ES_tradnl" smtClean="0">
                <a:latin typeface="Times New Roman" pitchFamily="18" charset="0"/>
              </a:rPr>
              <a:pPr/>
              <a:t>20</a:t>
            </a:fld>
            <a:endParaRPr lang="es-ES_tradnl"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37892" name="3 Marcador de número de diapositiva"/>
          <p:cNvSpPr>
            <a:spLocks noGrp="1"/>
          </p:cNvSpPr>
          <p:nvPr>
            <p:ph type="sldNum" sz="quarter" idx="5"/>
          </p:nvPr>
        </p:nvSpPr>
        <p:spPr>
          <a:noFill/>
        </p:spPr>
        <p:txBody>
          <a:bodyPr/>
          <a:lstStyle/>
          <a:p>
            <a:fld id="{9BBF9EFB-5428-46C2-BC8F-55D0BB683762}" type="slidenum">
              <a:rPr lang="es-ES_tradnl" smtClean="0">
                <a:latin typeface="Times New Roman" pitchFamily="18" charset="0"/>
              </a:rPr>
              <a:pPr/>
              <a:t>21</a:t>
            </a:fld>
            <a:endParaRPr lang="es-ES_tradnl"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r>
              <a:rPr lang="es-AR" smtClean="0">
                <a:latin typeface="Times New Roman" pitchFamily="18" charset="0"/>
              </a:rPr>
              <a:t>Representación de la evolución de un IC. </a:t>
            </a:r>
          </a:p>
          <a:p>
            <a:r>
              <a:rPr lang="es-AR" smtClean="0">
                <a:latin typeface="Times New Roman" pitchFamily="18" charset="0"/>
              </a:rPr>
              <a:t>Un IC en un sistema de IC nunca cambia. Se crean nuevas instancias o versiones del mismo ítem a medida que transcurre el tiempo. Esto origina la posibilidad de recuperar el ítem desde cualquier situación anterior.</a:t>
            </a:r>
          </a:p>
        </p:txBody>
      </p:sp>
      <p:sp>
        <p:nvSpPr>
          <p:cNvPr id="40964" name="3 Marcador de número de diapositiva"/>
          <p:cNvSpPr>
            <a:spLocks noGrp="1"/>
          </p:cNvSpPr>
          <p:nvPr>
            <p:ph type="sldNum" sz="quarter" idx="5"/>
          </p:nvPr>
        </p:nvSpPr>
        <p:spPr>
          <a:noFill/>
        </p:spPr>
        <p:txBody>
          <a:bodyPr/>
          <a:lstStyle/>
          <a:p>
            <a:fld id="{03C66E21-4117-4FCF-980C-D82A3153D142}" type="slidenum">
              <a:rPr lang="es-ES_tradnl" smtClean="0">
                <a:latin typeface="Times New Roman" pitchFamily="18" charset="0"/>
              </a:rPr>
              <a:pPr/>
              <a:t>22</a:t>
            </a:fld>
            <a:endParaRPr lang="es-ES_tradnl"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0964" name="3 Marcador de número de diapositiva"/>
          <p:cNvSpPr>
            <a:spLocks noGrp="1"/>
          </p:cNvSpPr>
          <p:nvPr>
            <p:ph type="sldNum" sz="quarter" idx="5"/>
          </p:nvPr>
        </p:nvSpPr>
        <p:spPr>
          <a:noFill/>
        </p:spPr>
        <p:txBody>
          <a:bodyPr/>
          <a:lstStyle/>
          <a:p>
            <a:fld id="{B00A5E6F-F163-4A2D-8D75-24991E644F57}" type="slidenum">
              <a:rPr lang="es-ES_tradnl" smtClean="0">
                <a:latin typeface="Times New Roman" pitchFamily="18" charset="0"/>
              </a:rPr>
              <a:pPr/>
              <a:t>23</a:t>
            </a:fld>
            <a:endParaRPr lang="es-ES_tradnl"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1988" name="3 Marcador de número de diapositiva"/>
          <p:cNvSpPr>
            <a:spLocks noGrp="1"/>
          </p:cNvSpPr>
          <p:nvPr>
            <p:ph type="sldNum" sz="quarter" idx="5"/>
          </p:nvPr>
        </p:nvSpPr>
        <p:spPr>
          <a:noFill/>
        </p:spPr>
        <p:txBody>
          <a:bodyPr/>
          <a:lstStyle/>
          <a:p>
            <a:fld id="{5C0CB5C8-AE6B-4C51-9523-9E66A7F1D7D5}" type="slidenum">
              <a:rPr lang="es-ES_tradnl" smtClean="0">
                <a:latin typeface="Times New Roman" pitchFamily="18" charset="0"/>
              </a:rPr>
              <a:pPr/>
              <a:t>24</a:t>
            </a:fld>
            <a:endParaRPr lang="es-ES_tradnl"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3012" name="3 Marcador de número de diapositiva"/>
          <p:cNvSpPr>
            <a:spLocks noGrp="1"/>
          </p:cNvSpPr>
          <p:nvPr>
            <p:ph type="sldNum" sz="quarter" idx="5"/>
          </p:nvPr>
        </p:nvSpPr>
        <p:spPr>
          <a:noFill/>
        </p:spPr>
        <p:txBody>
          <a:bodyPr/>
          <a:lstStyle/>
          <a:p>
            <a:fld id="{2C4EC074-9B5E-41E3-8681-A508509CB8BF}" type="slidenum">
              <a:rPr lang="es-ES_tradnl" smtClean="0">
                <a:latin typeface="Times New Roman" pitchFamily="18" charset="0"/>
              </a:rPr>
              <a:pPr/>
              <a:t>25</a:t>
            </a:fld>
            <a:endParaRPr lang="es-ES_tradnl"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ACCBD40A-ED30-4504-B570-30D037A28933}" type="slidenum">
              <a:rPr lang="es-ES_tradnl" smtClean="0">
                <a:latin typeface="Times New Roman" pitchFamily="18" charset="0"/>
              </a:rPr>
              <a:pPr/>
              <a:t>26</a:t>
            </a:fld>
            <a:endParaRPr lang="es-ES_tradnl"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8E08BF23-0463-447B-B5E1-9E6BCEA1E644}" type="slidenum">
              <a:rPr lang="es-ES_tradnl" smtClean="0">
                <a:latin typeface="Times New Roman" pitchFamily="18" charset="0"/>
              </a:rPr>
              <a:pPr/>
              <a:t>27</a:t>
            </a:fld>
            <a:endParaRPr lang="es-ES_tradnl"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r>
              <a:rPr lang="es-AR" smtClean="0">
                <a:latin typeface="Times New Roman" pitchFamily="18" charset="0"/>
              </a:rPr>
              <a:t>Software: header files, include files, source code files, system libraries, object files, and executable files.</a:t>
            </a:r>
          </a:p>
          <a:p>
            <a:endParaRPr lang="es-AR" smtClean="0">
              <a:latin typeface="Times New Roman" pitchFamily="18" charset="0"/>
            </a:endParaRPr>
          </a:p>
          <a:p>
            <a:r>
              <a:rPr lang="es-AR" smtClean="0">
                <a:latin typeface="Times New Roman" pitchFamily="18" charset="0"/>
              </a:rPr>
              <a:t>Hardware: </a:t>
            </a:r>
            <a:r>
              <a:rPr lang="en-US" smtClean="0">
                <a:latin typeface="Times New Roman" pitchFamily="18" charset="0"/>
              </a:rPr>
              <a:t>This may be cables, machinery (mainframe, personal computer, workstation), print cards, storage (ROM/EPROM/EEROM), a programmable logical device (PLD), or peripherals (CD burner, plotter, printer, scanner).</a:t>
            </a:r>
          </a:p>
          <a:p>
            <a:endParaRPr lang="en-US" smtClean="0">
              <a:latin typeface="Times New Roman" pitchFamily="18" charset="0"/>
            </a:endParaRPr>
          </a:p>
          <a:p>
            <a:r>
              <a:rPr lang="en-US" smtClean="0">
                <a:latin typeface="Times New Roman" pitchFamily="18" charset="0"/>
              </a:rPr>
              <a:t>Redes: Objects to place under configuration management for the network subproduct may be firewalls (both software and hardware firewalls exist), a physical network (LAN/WAN), ports or cards, protocol interfaces, servers, and switches.</a:t>
            </a:r>
          </a:p>
          <a:p>
            <a:endParaRPr lang="en-US" smtClean="0">
              <a:latin typeface="Times New Roman" pitchFamily="18" charset="0"/>
            </a:endParaRPr>
          </a:p>
          <a:p>
            <a:r>
              <a:rPr lang="en-US" smtClean="0">
                <a:latin typeface="Times New Roman" pitchFamily="18" charset="0"/>
              </a:rPr>
              <a:t>Datos: Data will often be delivered as files, either flat files or database files.	</a:t>
            </a:r>
          </a:p>
          <a:p>
            <a:endParaRPr lang="en-US" smtClean="0">
              <a:latin typeface="Times New Roman" pitchFamily="18" charset="0"/>
            </a:endParaRPr>
          </a:p>
          <a:p>
            <a:r>
              <a:rPr lang="en-US" smtClean="0">
                <a:latin typeface="Times New Roman" pitchFamily="18" charset="0"/>
              </a:rPr>
              <a:t>Servicios: This could be procedure descriptions, service agreements or contracts, training material (computer-assisted training material, teacher's manual, slides) or user manuals.</a:t>
            </a:r>
          </a:p>
          <a:p>
            <a:endParaRPr lang="en-US" smtClean="0">
              <a:latin typeface="Times New Roman" pitchFamily="18" charset="0"/>
            </a:endParaRPr>
          </a:p>
          <a:p>
            <a:r>
              <a:rPr lang="en-US" smtClean="0">
                <a:latin typeface="Times New Roman" pitchFamily="18" charset="0"/>
              </a:rPr>
              <a:t>Herramientas: Tools may be word processor(s), drawing tools, editor(s), compiler(s), database tools, and many others.</a:t>
            </a:r>
            <a:endParaRPr lang="es-AR" smtClean="0">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CC1B4C80-4DE1-4F99-8919-0EBC289C95F6}" type="slidenum">
              <a:rPr lang="es-ES_tradnl" smtClean="0">
                <a:latin typeface="Times New Roman" pitchFamily="18" charset="0"/>
              </a:rPr>
              <a:pPr/>
              <a:t>28</a:t>
            </a:fld>
            <a:endParaRPr lang="es-ES_tradnl"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r>
              <a:rPr lang="en-US" smtClean="0">
                <a:latin typeface="Times New Roman" pitchFamily="18" charset="0"/>
              </a:rPr>
              <a:t>preparation (contract, statement of work, user requirements), </a:t>
            </a:r>
          </a:p>
          <a:p>
            <a:r>
              <a:rPr lang="en-US" smtClean="0">
                <a:latin typeface="Times New Roman" pitchFamily="18" charset="0"/>
              </a:rPr>
              <a:t>requirements specification (software requirements, other subproduct requirements, prototypes, scenarios), </a:t>
            </a:r>
          </a:p>
          <a:p>
            <a:r>
              <a:rPr lang="en-US" smtClean="0">
                <a:latin typeface="Times New Roman" pitchFamily="18" charset="0"/>
              </a:rPr>
              <a:t>design (architectural design specification, detailed design specification, drawings, diagrams, technical notes), </a:t>
            </a:r>
          </a:p>
          <a:p>
            <a:r>
              <a:rPr lang="en-US" smtClean="0">
                <a:latin typeface="Times New Roman" pitchFamily="18" charset="0"/>
              </a:rPr>
              <a:t>production (no nonproduct objects are produced here), </a:t>
            </a:r>
          </a:p>
          <a:p>
            <a:r>
              <a:rPr lang="en-US" smtClean="0">
                <a:latin typeface="Times New Roman" pitchFamily="18" charset="0"/>
              </a:rPr>
              <a:t>integration (no new objects are produced here), </a:t>
            </a:r>
          </a:p>
          <a:p>
            <a:r>
              <a:rPr lang="en-US" smtClean="0">
                <a:latin typeface="Times New Roman" pitchFamily="18" charset="0"/>
              </a:rPr>
              <a:t>testing (drivers, stubs, test data[base], test specifications and procedures, test reports), </a:t>
            </a:r>
          </a:p>
          <a:p>
            <a:r>
              <a:rPr lang="en-US" smtClean="0">
                <a:latin typeface="Times New Roman" pitchFamily="18" charset="0"/>
              </a:rPr>
              <a:t>operation and maintenance (reproduction procedures, installation procedures, implementation procedures).</a:t>
            </a:r>
          </a:p>
          <a:p>
            <a:endParaRPr lang="en-US" smtClean="0">
              <a:latin typeface="Times New Roman" pitchFamily="18" charset="0"/>
            </a:endParaRPr>
          </a:p>
          <a:p>
            <a:endParaRPr lang="en-US" smtClean="0">
              <a:latin typeface="Times New Roman" pitchFamily="18" charset="0"/>
            </a:endParaRPr>
          </a:p>
          <a:p>
            <a:r>
              <a:rPr lang="en-US" smtClean="0">
                <a:latin typeface="Times New Roman" pitchFamily="18" charset="0"/>
              </a:rPr>
              <a:t>project management (project plans, schedule, minutes of meetings, reports), </a:t>
            </a:r>
          </a:p>
          <a:p>
            <a:r>
              <a:rPr lang="en-US" smtClean="0">
                <a:latin typeface="Times New Roman" pitchFamily="18" charset="0"/>
              </a:rPr>
              <a:t>quality assurance (plans, quality records), a</a:t>
            </a:r>
          </a:p>
          <a:p>
            <a:r>
              <a:rPr lang="en-US" smtClean="0">
                <a:latin typeface="Times New Roman" pitchFamily="18" charset="0"/>
              </a:rPr>
              <a:t>configuration management (plans, release requests, event registrations, change requests, status reports).</a:t>
            </a:r>
            <a:endParaRPr lang="es-AR" smtClean="0">
              <a:latin typeface="Times New Roman" pitchFamily="18" charset="0"/>
            </a:endParaRPr>
          </a:p>
        </p:txBody>
      </p:sp>
      <p:sp>
        <p:nvSpPr>
          <p:cNvPr id="47108" name="3 Marcador de número de diapositiva"/>
          <p:cNvSpPr>
            <a:spLocks noGrp="1"/>
          </p:cNvSpPr>
          <p:nvPr>
            <p:ph type="sldNum" sz="quarter" idx="5"/>
          </p:nvPr>
        </p:nvSpPr>
        <p:spPr>
          <a:noFill/>
        </p:spPr>
        <p:txBody>
          <a:bodyPr/>
          <a:lstStyle/>
          <a:p>
            <a:fld id="{11B7BE68-CFAF-4DB5-B7F5-A4CE859179C9}" type="slidenum">
              <a:rPr lang="es-ES_tradnl" smtClean="0">
                <a:latin typeface="Times New Roman" pitchFamily="18" charset="0"/>
              </a:rPr>
              <a:pPr/>
              <a:t>29</a:t>
            </a:fld>
            <a:endParaRPr lang="es-ES_tradnl"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r>
              <a:rPr lang="es-AR" smtClean="0">
                <a:latin typeface="Times New Roman" pitchFamily="18" charset="0"/>
              </a:rPr>
              <a:t>Muestra dos ejemplos simplificados de la evolución de la versiones un producto </a:t>
            </a:r>
          </a:p>
        </p:txBody>
      </p:sp>
      <p:sp>
        <p:nvSpPr>
          <p:cNvPr id="40964" name="3 Marcador de número de diapositiva"/>
          <p:cNvSpPr>
            <a:spLocks noGrp="1"/>
          </p:cNvSpPr>
          <p:nvPr>
            <p:ph type="sldNum" sz="quarter" idx="5"/>
          </p:nvPr>
        </p:nvSpPr>
        <p:spPr>
          <a:noFill/>
        </p:spPr>
        <p:txBody>
          <a:bodyPr/>
          <a:lstStyle/>
          <a:p>
            <a:fld id="{9D5BE961-74D6-4038-B3DE-390C0B308F7A}" type="slidenum">
              <a:rPr lang="es-ES_tradnl" smtClean="0">
                <a:latin typeface="Times New Roman" pitchFamily="18" charset="0"/>
              </a:rPr>
              <a:pPr/>
              <a:t>3</a:t>
            </a:fld>
            <a:endParaRPr lang="es-ES_tradnl"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B195674A-ADCA-4F4C-84BE-FB41EB624931}" type="slidenum">
              <a:rPr lang="es-ES_tradnl" smtClean="0"/>
              <a:pPr>
                <a:defRPr/>
              </a:pPr>
              <a:t>30</a:t>
            </a:fld>
            <a:endParaRPr lang="es-ES_tradnl"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6EE89EBF-FE31-43BE-8A38-1CD7CA736D94}" type="slidenum">
              <a:rPr lang="es-ES_tradnl" smtClean="0">
                <a:latin typeface="Times New Roman" pitchFamily="18" charset="0"/>
              </a:rPr>
              <a:pPr/>
              <a:t>31</a:t>
            </a:fld>
            <a:endParaRPr lang="es-ES_tradnl"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0180" name="3 Marcador de número de diapositiva"/>
          <p:cNvSpPr>
            <a:spLocks noGrp="1"/>
          </p:cNvSpPr>
          <p:nvPr>
            <p:ph type="sldNum" sz="quarter" idx="5"/>
          </p:nvPr>
        </p:nvSpPr>
        <p:spPr>
          <a:noFill/>
        </p:spPr>
        <p:txBody>
          <a:bodyPr/>
          <a:lstStyle/>
          <a:p>
            <a:fld id="{69504CA2-2A95-48FB-9C73-69B20E834CE1}" type="slidenum">
              <a:rPr lang="es-ES_tradnl" smtClean="0">
                <a:latin typeface="Times New Roman" pitchFamily="18" charset="0"/>
              </a:rPr>
              <a:pPr/>
              <a:t>32</a:t>
            </a:fld>
            <a:endParaRPr lang="es-ES_tradnl"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634A791F-0483-4114-92D4-3233E7786D26}" type="slidenum">
              <a:rPr lang="es-ES_tradnl" smtClean="0">
                <a:latin typeface="Times New Roman" pitchFamily="18" charset="0"/>
              </a:rPr>
              <a:pPr/>
              <a:t>33</a:t>
            </a:fld>
            <a:endParaRPr lang="es-ES_tradnl"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C66F9B06-99BA-4397-B642-6F4F4AD4031E}" type="slidenum">
              <a:rPr lang="es-ES_tradnl" smtClean="0">
                <a:latin typeface="Times New Roman" pitchFamily="18" charset="0"/>
              </a:rPr>
              <a:pPr/>
              <a:t>34</a:t>
            </a:fld>
            <a:endParaRPr lang="es-ES_tradnl"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r>
              <a:rPr lang="es-AR" smtClean="0">
                <a:latin typeface="Times New Roman" pitchFamily="18" charset="0"/>
              </a:rPr>
              <a:t>LB1: Funcional</a:t>
            </a:r>
          </a:p>
          <a:p>
            <a:r>
              <a:rPr lang="es-AR" smtClean="0">
                <a:latin typeface="Times New Roman" pitchFamily="18" charset="0"/>
              </a:rPr>
              <a:t>LB2: Allocate</a:t>
            </a:r>
          </a:p>
          <a:p>
            <a:r>
              <a:rPr lang="es-AR" smtClean="0">
                <a:latin typeface="Times New Roman" pitchFamily="18" charset="0"/>
              </a:rPr>
              <a:t>LB3:Desarrollo</a:t>
            </a:r>
          </a:p>
          <a:p>
            <a:r>
              <a:rPr lang="es-AR" smtClean="0">
                <a:latin typeface="Times New Roman" pitchFamily="18" charset="0"/>
              </a:rPr>
              <a:t>LB4: Desarrollo</a:t>
            </a:r>
          </a:p>
          <a:p>
            <a:r>
              <a:rPr lang="es-AR" smtClean="0">
                <a:latin typeface="Times New Roman" pitchFamily="18" charset="0"/>
              </a:rPr>
              <a:t>LB5: Desarrollo</a:t>
            </a:r>
          </a:p>
          <a:p>
            <a:r>
              <a:rPr lang="es-AR" smtClean="0">
                <a:latin typeface="Times New Roman" pitchFamily="18" charset="0"/>
              </a:rPr>
              <a:t>LB6: Producto</a:t>
            </a:r>
          </a:p>
        </p:txBody>
      </p:sp>
      <p:sp>
        <p:nvSpPr>
          <p:cNvPr id="56324" name="3 Marcador de número de diapositiva"/>
          <p:cNvSpPr>
            <a:spLocks noGrp="1"/>
          </p:cNvSpPr>
          <p:nvPr>
            <p:ph type="sldNum" sz="quarter" idx="5"/>
          </p:nvPr>
        </p:nvSpPr>
        <p:spPr>
          <a:noFill/>
        </p:spPr>
        <p:txBody>
          <a:bodyPr/>
          <a:lstStyle/>
          <a:p>
            <a:fld id="{AE672D60-D769-43F2-AF3D-9B164E3A51A1}" type="slidenum">
              <a:rPr lang="es-ES_tradnl" smtClean="0">
                <a:latin typeface="Times New Roman" pitchFamily="18" charset="0"/>
              </a:rPr>
              <a:pPr/>
              <a:t>35</a:t>
            </a:fld>
            <a:endParaRPr lang="es-ES_tradnl"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7348" name="3 Marcador de número de diapositiva"/>
          <p:cNvSpPr>
            <a:spLocks noGrp="1"/>
          </p:cNvSpPr>
          <p:nvPr>
            <p:ph type="sldNum" sz="quarter" idx="5"/>
          </p:nvPr>
        </p:nvSpPr>
        <p:spPr>
          <a:noFill/>
        </p:spPr>
        <p:txBody>
          <a:bodyPr/>
          <a:lstStyle/>
          <a:p>
            <a:fld id="{D6CDBD8D-40AD-4365-8B13-88D7356CBED4}" type="slidenum">
              <a:rPr lang="es-ES_tradnl" smtClean="0">
                <a:latin typeface="Times New Roman" pitchFamily="18" charset="0"/>
              </a:rPr>
              <a:pPr/>
              <a:t>36</a:t>
            </a:fld>
            <a:endParaRPr lang="es-ES_tradnl"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a:ln/>
        </p:spPr>
      </p:sp>
      <p:sp>
        <p:nvSpPr>
          <p:cNvPr id="5837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8372" name="3 Marcador de número de diapositiva"/>
          <p:cNvSpPr>
            <a:spLocks noGrp="1"/>
          </p:cNvSpPr>
          <p:nvPr>
            <p:ph type="sldNum" sz="quarter" idx="5"/>
          </p:nvPr>
        </p:nvSpPr>
        <p:spPr>
          <a:noFill/>
        </p:spPr>
        <p:txBody>
          <a:bodyPr/>
          <a:lstStyle/>
          <a:p>
            <a:fld id="{5BCC6234-435E-442D-A7C1-98190CAB6978}" type="slidenum">
              <a:rPr lang="es-ES_tradnl" smtClean="0">
                <a:latin typeface="Times New Roman" pitchFamily="18" charset="0"/>
              </a:rPr>
              <a:pPr/>
              <a:t>37</a:t>
            </a:fld>
            <a:endParaRPr lang="es-ES_tradnl"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C4A7A172-CD2E-4853-A52D-24E7A81A5282}" type="slidenum">
              <a:rPr lang="es-ES_tradnl" smtClean="0">
                <a:latin typeface="Times New Roman" pitchFamily="18" charset="0"/>
              </a:rPr>
              <a:pPr/>
              <a:t>38</a:t>
            </a:fld>
            <a:endParaRPr lang="es-ES_tradnl"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0420" name="3 Marcador de número de diapositiva"/>
          <p:cNvSpPr>
            <a:spLocks noGrp="1"/>
          </p:cNvSpPr>
          <p:nvPr>
            <p:ph type="sldNum" sz="quarter" idx="5"/>
          </p:nvPr>
        </p:nvSpPr>
        <p:spPr>
          <a:noFill/>
        </p:spPr>
        <p:txBody>
          <a:bodyPr/>
          <a:lstStyle/>
          <a:p>
            <a:fld id="{98A387CD-5A79-480A-9E77-EB35D614A500}" type="slidenum">
              <a:rPr lang="es-ES_tradnl" smtClean="0">
                <a:latin typeface="Times New Roman" pitchFamily="18" charset="0"/>
              </a:rPr>
              <a:pPr/>
              <a:t>39</a:t>
            </a:fld>
            <a:endParaRPr lang="es-ES_tradnl"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r>
              <a:rPr lang="es-AR" smtClean="0">
                <a:latin typeface="Times New Roman" pitchFamily="18" charset="0"/>
              </a:rPr>
              <a:t>Muestra un sistema complejo con varias plataformas que debe ser mantenidas de manera integrada y estable.</a:t>
            </a:r>
          </a:p>
        </p:txBody>
      </p:sp>
      <p:sp>
        <p:nvSpPr>
          <p:cNvPr id="41988" name="3 Marcador de número de diapositiva"/>
          <p:cNvSpPr>
            <a:spLocks noGrp="1"/>
          </p:cNvSpPr>
          <p:nvPr>
            <p:ph type="sldNum" sz="quarter" idx="5"/>
          </p:nvPr>
        </p:nvSpPr>
        <p:spPr>
          <a:noFill/>
        </p:spPr>
        <p:txBody>
          <a:bodyPr/>
          <a:lstStyle/>
          <a:p>
            <a:fld id="{9DEBE305-A36A-4CDD-A0F0-26CD75400F83}" type="slidenum">
              <a:rPr lang="es-ES_tradnl" smtClean="0">
                <a:latin typeface="Times New Roman" pitchFamily="18" charset="0"/>
              </a:rPr>
              <a:pPr/>
              <a:t>4</a:t>
            </a:fld>
            <a:endParaRPr lang="es-ES_tradnl"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6144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1444" name="3 Marcador de número de diapositiva"/>
          <p:cNvSpPr>
            <a:spLocks noGrp="1"/>
          </p:cNvSpPr>
          <p:nvPr>
            <p:ph type="sldNum" sz="quarter" idx="5"/>
          </p:nvPr>
        </p:nvSpPr>
        <p:spPr>
          <a:noFill/>
        </p:spPr>
        <p:txBody>
          <a:bodyPr/>
          <a:lstStyle/>
          <a:p>
            <a:fld id="{9DE46471-8F9C-4A29-B04E-D8586352EA17}" type="slidenum">
              <a:rPr lang="es-ES_tradnl" smtClean="0">
                <a:latin typeface="Times New Roman" pitchFamily="18" charset="0"/>
              </a:rPr>
              <a:pPr/>
              <a:t>40</a:t>
            </a:fld>
            <a:endParaRPr lang="es-ES_tradnl"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E0783C48-FB9A-4BD7-825F-91F938B7649D}" type="slidenum">
              <a:rPr lang="es-ES_tradnl" smtClean="0">
                <a:latin typeface="Times New Roman" pitchFamily="18" charset="0"/>
              </a:rPr>
              <a:pPr/>
              <a:t>41</a:t>
            </a:fld>
            <a:endParaRPr lang="es-ES_tradnl"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B195674A-ADCA-4F4C-84BE-FB41EB624931}" type="slidenum">
              <a:rPr lang="es-ES_tradnl" smtClean="0"/>
              <a:pPr>
                <a:defRPr/>
              </a:pPr>
              <a:t>42</a:t>
            </a:fld>
            <a:endParaRPr lang="es-ES_tradnl"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59A40261-14C7-4A22-95C0-4FB5540EF5AE}" type="slidenum">
              <a:rPr lang="es-ES_tradnl" smtClean="0">
                <a:latin typeface="Times New Roman" pitchFamily="18" charset="0"/>
              </a:rPr>
              <a:pPr/>
              <a:t>43</a:t>
            </a:fld>
            <a:endParaRPr lang="es-ES_tradnl"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EF3FAA07-5A89-41A9-A0AB-2E227261B731}" type="slidenum">
              <a:rPr lang="es-ES_tradnl" smtClean="0">
                <a:latin typeface="Times New Roman" pitchFamily="18" charset="0"/>
              </a:rPr>
              <a:pPr/>
              <a:t>44</a:t>
            </a:fld>
            <a:endParaRPr lang="es-ES_tradnl"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773B22AD-9D60-490C-B08A-0B1CE6A9D074}" type="slidenum">
              <a:rPr lang="es-ES_tradnl" smtClean="0">
                <a:latin typeface="Times New Roman" pitchFamily="18" charset="0"/>
              </a:rPr>
              <a:pPr/>
              <a:t>45</a:t>
            </a:fld>
            <a:endParaRPr lang="es-ES_tradnl"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6324" name="3 Marcador de número de diapositiva"/>
          <p:cNvSpPr>
            <a:spLocks noGrp="1"/>
          </p:cNvSpPr>
          <p:nvPr>
            <p:ph type="sldNum" sz="quarter" idx="5"/>
          </p:nvPr>
        </p:nvSpPr>
        <p:spPr>
          <a:noFill/>
        </p:spPr>
        <p:txBody>
          <a:bodyPr/>
          <a:lstStyle/>
          <a:p>
            <a:fld id="{08C48673-7234-4434-95E1-446752E61B63}" type="slidenum">
              <a:rPr lang="es-ES_tradnl" smtClean="0">
                <a:latin typeface="Times New Roman" pitchFamily="18" charset="0"/>
              </a:rPr>
              <a:pPr/>
              <a:t>46</a:t>
            </a:fld>
            <a:endParaRPr lang="es-ES_tradnl"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7348" name="3 Marcador de número de diapositiva"/>
          <p:cNvSpPr>
            <a:spLocks noGrp="1"/>
          </p:cNvSpPr>
          <p:nvPr>
            <p:ph type="sldNum" sz="quarter" idx="5"/>
          </p:nvPr>
        </p:nvSpPr>
        <p:spPr>
          <a:noFill/>
        </p:spPr>
        <p:txBody>
          <a:bodyPr/>
          <a:lstStyle/>
          <a:p>
            <a:fld id="{1D7D4CAB-E2E2-40B3-BCF6-43058A6A2B02}" type="slidenum">
              <a:rPr lang="es-ES_tradnl" smtClean="0">
                <a:latin typeface="Times New Roman" pitchFamily="18" charset="0"/>
              </a:rPr>
              <a:pPr/>
              <a:t>47</a:t>
            </a:fld>
            <a:endParaRPr lang="es-ES_tradnl"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a:ln/>
        </p:spPr>
      </p:sp>
      <p:sp>
        <p:nvSpPr>
          <p:cNvPr id="5837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8372" name="3 Marcador de número de diapositiva"/>
          <p:cNvSpPr>
            <a:spLocks noGrp="1"/>
          </p:cNvSpPr>
          <p:nvPr>
            <p:ph type="sldNum" sz="quarter" idx="5"/>
          </p:nvPr>
        </p:nvSpPr>
        <p:spPr>
          <a:noFill/>
        </p:spPr>
        <p:txBody>
          <a:bodyPr/>
          <a:lstStyle/>
          <a:p>
            <a:fld id="{726BBA1C-FE9E-4166-8B6B-966778417004}" type="slidenum">
              <a:rPr lang="es-ES_tradnl" smtClean="0">
                <a:latin typeface="Times New Roman" pitchFamily="18" charset="0"/>
              </a:rPr>
              <a:pPr/>
              <a:t>48</a:t>
            </a:fld>
            <a:endParaRPr lang="es-ES_tradnl"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AAC18DBC-A04C-4329-9E5F-105F512A63B2}" type="slidenum">
              <a:rPr lang="es-ES_tradnl" smtClean="0">
                <a:latin typeface="Times New Roman" pitchFamily="18" charset="0"/>
              </a:rPr>
              <a:pPr/>
              <a:t>49</a:t>
            </a:fld>
            <a:endParaRPr lang="es-ES_tradnl"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AR" smtClean="0">
                <a:latin typeface="Times New Roman" pitchFamily="18" charset="0"/>
              </a:rPr>
              <a:t>Características de los posibles escenarios de desarrollo de software. </a:t>
            </a:r>
          </a:p>
        </p:txBody>
      </p:sp>
      <p:sp>
        <p:nvSpPr>
          <p:cNvPr id="43012" name="3 Marcador de número de diapositiva"/>
          <p:cNvSpPr>
            <a:spLocks noGrp="1"/>
          </p:cNvSpPr>
          <p:nvPr>
            <p:ph type="sldNum" sz="quarter" idx="5"/>
          </p:nvPr>
        </p:nvSpPr>
        <p:spPr>
          <a:noFill/>
        </p:spPr>
        <p:txBody>
          <a:bodyPr/>
          <a:lstStyle/>
          <a:p>
            <a:fld id="{69D6E665-6348-4643-BB1F-25CEDD89395D}" type="slidenum">
              <a:rPr lang="es-ES_tradnl" smtClean="0">
                <a:latin typeface="Times New Roman" pitchFamily="18" charset="0"/>
              </a:rPr>
              <a:pPr/>
              <a:t>5</a:t>
            </a:fld>
            <a:endParaRPr lang="es-ES_tradnl"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0420" name="3 Marcador de número de diapositiva"/>
          <p:cNvSpPr>
            <a:spLocks noGrp="1"/>
          </p:cNvSpPr>
          <p:nvPr>
            <p:ph type="sldNum" sz="quarter" idx="5"/>
          </p:nvPr>
        </p:nvSpPr>
        <p:spPr>
          <a:noFill/>
        </p:spPr>
        <p:txBody>
          <a:bodyPr/>
          <a:lstStyle/>
          <a:p>
            <a:fld id="{7CED1F5B-4B8D-4FBE-B6FF-F0DC2064519E}" type="slidenum">
              <a:rPr lang="es-ES_tradnl" smtClean="0">
                <a:latin typeface="Times New Roman" pitchFamily="18" charset="0"/>
              </a:rPr>
              <a:pPr/>
              <a:t>50</a:t>
            </a:fld>
            <a:endParaRPr lang="es-ES_tradnl"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6144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1444" name="3 Marcador de número de diapositiva"/>
          <p:cNvSpPr>
            <a:spLocks noGrp="1"/>
          </p:cNvSpPr>
          <p:nvPr>
            <p:ph type="sldNum" sz="quarter" idx="5"/>
          </p:nvPr>
        </p:nvSpPr>
        <p:spPr>
          <a:noFill/>
        </p:spPr>
        <p:txBody>
          <a:bodyPr/>
          <a:lstStyle/>
          <a:p>
            <a:fld id="{DFA9BB83-B905-41EB-A520-B28FE8319956}" type="slidenum">
              <a:rPr lang="es-ES_tradnl" smtClean="0">
                <a:latin typeface="Times New Roman" pitchFamily="18" charset="0"/>
              </a:rPr>
              <a:pPr/>
              <a:t>51</a:t>
            </a:fld>
            <a:endParaRPr lang="es-ES_tradnl"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F1493F2B-DFC9-45F3-8E41-AD440DF3EC5C}" type="slidenum">
              <a:rPr lang="es-ES_tradnl" smtClean="0">
                <a:latin typeface="Times New Roman" pitchFamily="18" charset="0"/>
              </a:rPr>
              <a:pPr/>
              <a:t>52</a:t>
            </a:fld>
            <a:endParaRPr lang="es-ES_tradnl"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a:ln/>
        </p:spPr>
      </p:sp>
      <p:sp>
        <p:nvSpPr>
          <p:cNvPr id="6451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4516" name="3 Marcador de número de diapositiva"/>
          <p:cNvSpPr>
            <a:spLocks noGrp="1"/>
          </p:cNvSpPr>
          <p:nvPr>
            <p:ph type="sldNum" sz="quarter" idx="5"/>
          </p:nvPr>
        </p:nvSpPr>
        <p:spPr>
          <a:noFill/>
        </p:spPr>
        <p:txBody>
          <a:bodyPr/>
          <a:lstStyle/>
          <a:p>
            <a:fld id="{60545696-8F4C-4CDF-8D44-1D537AAAA9AD}" type="slidenum">
              <a:rPr lang="es-ES_tradnl" smtClean="0">
                <a:latin typeface="Times New Roman" pitchFamily="18" charset="0"/>
              </a:rPr>
              <a:pPr/>
              <a:t>53</a:t>
            </a:fld>
            <a:endParaRPr lang="es-ES_tradnl"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r>
              <a:rPr lang="es-AR" smtClean="0">
                <a:latin typeface="Times New Roman" pitchFamily="18" charset="0"/>
              </a:rPr>
              <a:t>Entorno más confiable, una misma persona puede tener varios roles y así varios entornos.</a:t>
            </a:r>
          </a:p>
        </p:txBody>
      </p:sp>
      <p:sp>
        <p:nvSpPr>
          <p:cNvPr id="66564" name="3 Marcador de número de diapositiva"/>
          <p:cNvSpPr>
            <a:spLocks noGrp="1"/>
          </p:cNvSpPr>
          <p:nvPr>
            <p:ph type="sldNum" sz="quarter" idx="5"/>
          </p:nvPr>
        </p:nvSpPr>
        <p:spPr>
          <a:noFill/>
        </p:spPr>
        <p:txBody>
          <a:bodyPr/>
          <a:lstStyle/>
          <a:p>
            <a:fld id="{85FB0136-98D2-4FDB-AE27-A5E8B743BC66}" type="slidenum">
              <a:rPr lang="es-ES_tradnl" smtClean="0">
                <a:latin typeface="Times New Roman" pitchFamily="18" charset="0"/>
              </a:rPr>
              <a:pPr/>
              <a:t>54</a:t>
            </a:fld>
            <a:endParaRPr lang="es-ES_tradnl"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CC9BEE52-B475-4F83-AF96-756F126FA64B}" type="slidenum">
              <a:rPr lang="es-ES_tradnl" smtClean="0">
                <a:latin typeface="Times New Roman" pitchFamily="18" charset="0"/>
              </a:rPr>
              <a:pPr/>
              <a:t>55</a:t>
            </a:fld>
            <a:endParaRPr lang="es-ES_tradnl"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EC6E7FAF-CEB6-42BE-AC10-8A1E47C62201}" type="slidenum">
              <a:rPr lang="es-ES_tradnl" smtClean="0">
                <a:latin typeface="Times New Roman" pitchFamily="18" charset="0"/>
              </a:rPr>
              <a:pPr/>
              <a:t>56</a:t>
            </a:fld>
            <a:endParaRPr lang="es-ES_tradnl"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6FD75F9F-46B1-4402-AB54-D365AF060FB5}" type="slidenum">
              <a:rPr lang="es-ES_tradnl" smtClean="0">
                <a:latin typeface="Times New Roman" pitchFamily="18" charset="0"/>
              </a:rPr>
              <a:pPr/>
              <a:t>57</a:t>
            </a:fld>
            <a:endParaRPr lang="es-ES_tradnl"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3732" name="3 Marcador de número de diapositiva"/>
          <p:cNvSpPr>
            <a:spLocks noGrp="1"/>
          </p:cNvSpPr>
          <p:nvPr>
            <p:ph type="sldNum" sz="quarter" idx="5"/>
          </p:nvPr>
        </p:nvSpPr>
        <p:spPr>
          <a:noFill/>
        </p:spPr>
        <p:txBody>
          <a:bodyPr/>
          <a:lstStyle/>
          <a:p>
            <a:fld id="{98AA3B5B-E19A-4DD2-B6C2-539691CED9AA}" type="slidenum">
              <a:rPr lang="es-ES_tradnl" smtClean="0">
                <a:latin typeface="Times New Roman" pitchFamily="18" charset="0"/>
              </a:rPr>
              <a:pPr/>
              <a:t>58</a:t>
            </a:fld>
            <a:endParaRPr lang="es-ES_tradnl"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5780" name="3 Marcador de número de diapositiva"/>
          <p:cNvSpPr>
            <a:spLocks noGrp="1"/>
          </p:cNvSpPr>
          <p:nvPr>
            <p:ph type="sldNum" sz="quarter" idx="5"/>
          </p:nvPr>
        </p:nvSpPr>
        <p:spPr>
          <a:noFill/>
        </p:spPr>
        <p:txBody>
          <a:bodyPr/>
          <a:lstStyle/>
          <a:p>
            <a:fld id="{1DD854A5-250D-4207-916B-BAA9BE86BD2C}" type="slidenum">
              <a:rPr lang="es-ES_tradnl" smtClean="0">
                <a:latin typeface="Times New Roman" pitchFamily="18" charset="0"/>
              </a:rPr>
              <a:pPr/>
              <a:t>59</a:t>
            </a:fld>
            <a:endParaRPr lang="es-ES_tradnl"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0C997773-8B13-4A0F-BB4B-1DD5FF31136B}" type="slidenum">
              <a:rPr lang="es-ES_tradnl" smtClean="0">
                <a:latin typeface="Times New Roman" pitchFamily="18" charset="0"/>
              </a:rPr>
              <a:pPr/>
              <a:t>6</a:t>
            </a:fld>
            <a:endParaRPr lang="es-ES_tradnl"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a:ln/>
        </p:spPr>
      </p:sp>
      <p:sp>
        <p:nvSpPr>
          <p:cNvPr id="7680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6804" name="3 Marcador de número de diapositiva"/>
          <p:cNvSpPr>
            <a:spLocks noGrp="1"/>
          </p:cNvSpPr>
          <p:nvPr>
            <p:ph type="sldNum" sz="quarter" idx="5"/>
          </p:nvPr>
        </p:nvSpPr>
        <p:spPr>
          <a:noFill/>
        </p:spPr>
        <p:txBody>
          <a:bodyPr/>
          <a:lstStyle/>
          <a:p>
            <a:fld id="{82D793F6-D8C1-4EC9-AB7A-82089C9256F8}" type="slidenum">
              <a:rPr lang="es-ES_tradnl" smtClean="0">
                <a:latin typeface="Times New Roman" pitchFamily="18" charset="0"/>
              </a:rPr>
              <a:pPr/>
              <a:t>60</a:t>
            </a:fld>
            <a:endParaRPr lang="es-ES_tradnl"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7828" name="3 Marcador de número de diapositiva"/>
          <p:cNvSpPr>
            <a:spLocks noGrp="1"/>
          </p:cNvSpPr>
          <p:nvPr>
            <p:ph type="sldNum" sz="quarter" idx="5"/>
          </p:nvPr>
        </p:nvSpPr>
        <p:spPr>
          <a:noFill/>
        </p:spPr>
        <p:txBody>
          <a:bodyPr/>
          <a:lstStyle/>
          <a:p>
            <a:fld id="{D1AC7DED-B130-4235-8406-207037F77FDB}" type="slidenum">
              <a:rPr lang="es-ES_tradnl" smtClean="0">
                <a:latin typeface="Times New Roman" pitchFamily="18" charset="0"/>
              </a:rPr>
              <a:pPr/>
              <a:t>61</a:t>
            </a:fld>
            <a:endParaRPr lang="es-ES_tradnl"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a:ln/>
        </p:spPr>
      </p:sp>
      <p:sp>
        <p:nvSpPr>
          <p:cNvPr id="78851" name="2 Marcador de notas"/>
          <p:cNvSpPr>
            <a:spLocks noGrp="1"/>
          </p:cNvSpPr>
          <p:nvPr>
            <p:ph type="body" idx="1"/>
          </p:nvPr>
        </p:nvSpPr>
        <p:spPr>
          <a:noFill/>
          <a:ln/>
        </p:spPr>
        <p:txBody>
          <a:bodyPr/>
          <a:lstStyle/>
          <a:p>
            <a:r>
              <a:rPr lang="es-AR" smtClean="0">
                <a:latin typeface="Times New Roman" pitchFamily="18" charset="0"/>
              </a:rPr>
              <a:t>Los desarrolladores y el Gerente de Release usan una sola mainline </a:t>
            </a:r>
            <a:r>
              <a:rPr lang="en-US" smtClean="0">
                <a:latin typeface="Times New Roman" pitchFamily="18" charset="0"/>
              </a:rPr>
              <a:t> El Branching EISs only used to support Emergency Fixes. To avoid loss of emergency changes, make sure that the team retrofit the emergency branch back to main line at regular intervals (&amp; always before next major release).</a:t>
            </a:r>
          </a:p>
          <a:p>
            <a:r>
              <a:rPr lang="en-US" smtClean="0">
                <a:latin typeface="Times New Roman" pitchFamily="18" charset="0"/>
              </a:rPr>
              <a:t>Note: This is a very traditional model, however is vulnerable to serious problems. </a:t>
            </a:r>
            <a:endParaRPr lang="es-AR" smtClean="0">
              <a:latin typeface="Times New Roman" pitchFamily="18" charset="0"/>
            </a:endParaRPr>
          </a:p>
          <a:p>
            <a:endParaRPr lang="es-AR" smtClean="0">
              <a:latin typeface="Times New Roman" pitchFamily="18" charset="0"/>
            </a:endParaRPr>
          </a:p>
        </p:txBody>
      </p:sp>
      <p:sp>
        <p:nvSpPr>
          <p:cNvPr id="78852" name="3 Marcador de número de diapositiva"/>
          <p:cNvSpPr>
            <a:spLocks noGrp="1"/>
          </p:cNvSpPr>
          <p:nvPr>
            <p:ph type="sldNum" sz="quarter" idx="5"/>
          </p:nvPr>
        </p:nvSpPr>
        <p:spPr>
          <a:noFill/>
        </p:spPr>
        <p:txBody>
          <a:bodyPr/>
          <a:lstStyle/>
          <a:p>
            <a:fld id="{08A9880B-E8A4-4729-B3B7-530A0BF65F57}" type="slidenum">
              <a:rPr lang="es-ES_tradnl" smtClean="0">
                <a:latin typeface="Times New Roman" pitchFamily="18" charset="0"/>
              </a:rPr>
              <a:pPr/>
              <a:t>62</a:t>
            </a:fld>
            <a:endParaRPr lang="es-ES_tradnl"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a:ln/>
        </p:spPr>
      </p:sp>
      <p:sp>
        <p:nvSpPr>
          <p:cNvPr id="80899" name="2 Marcador de notas"/>
          <p:cNvSpPr>
            <a:spLocks noGrp="1"/>
          </p:cNvSpPr>
          <p:nvPr>
            <p:ph type="body" idx="1"/>
          </p:nvPr>
        </p:nvSpPr>
        <p:spPr>
          <a:noFill/>
          <a:ln/>
        </p:spPr>
        <p:txBody>
          <a:bodyPr/>
          <a:lstStyle/>
          <a:p>
            <a:r>
              <a:rPr lang="en-US" smtClean="0">
                <a:latin typeface="Times New Roman" pitchFamily="18" charset="0"/>
              </a:rPr>
              <a:t>Summary: Extension of previous model with Main line restricted to official releases only. Developers work on development stream (branch) and merge mature code back to main line at relevant milestones.</a:t>
            </a:r>
          </a:p>
          <a:p>
            <a:r>
              <a:rPr lang="en-US" smtClean="0">
                <a:latin typeface="Times New Roman" pitchFamily="18" charset="0"/>
              </a:rPr>
              <a:t>Note: In example DEV branch is periodically retrofitted (shown in red) with changes on the main line. This regular integration action ensures that e-fixes are also seen in development and that the final merge (from Dev branch to MAIN) is relatively trivial.</a:t>
            </a:r>
            <a:r>
              <a:rPr lang="en-US" b="1" smtClean="0">
                <a:latin typeface="Times New Roman" pitchFamily="18" charset="0"/>
              </a:rPr>
              <a:t> </a:t>
            </a:r>
            <a:endParaRPr lang="en-US" smtClean="0">
              <a:latin typeface="Times New Roman" pitchFamily="18" charset="0"/>
            </a:endParaRPr>
          </a:p>
          <a:p>
            <a:r>
              <a:rPr lang="en-US" b="1" smtClean="0">
                <a:latin typeface="Times New Roman" pitchFamily="18" charset="0"/>
              </a:rPr>
              <a:t>  </a:t>
            </a:r>
            <a:endParaRPr lang="en-US" smtClean="0">
              <a:latin typeface="Times New Roman" pitchFamily="18" charset="0"/>
            </a:endParaRPr>
          </a:p>
          <a:p>
            <a:endParaRPr lang="es-AR" smtClean="0">
              <a:latin typeface="Times New Roman" pitchFamily="18" charset="0"/>
            </a:endParaRPr>
          </a:p>
        </p:txBody>
      </p:sp>
      <p:sp>
        <p:nvSpPr>
          <p:cNvPr id="80900" name="3 Marcador de número de diapositiva"/>
          <p:cNvSpPr>
            <a:spLocks noGrp="1"/>
          </p:cNvSpPr>
          <p:nvPr>
            <p:ph type="sldNum" sz="quarter" idx="5"/>
          </p:nvPr>
        </p:nvSpPr>
        <p:spPr>
          <a:noFill/>
        </p:spPr>
        <p:txBody>
          <a:bodyPr/>
          <a:lstStyle/>
          <a:p>
            <a:fld id="{7DF0F0F1-352F-47C9-803B-AF24A22A66BB}" type="slidenum">
              <a:rPr lang="es-ES_tradnl" smtClean="0">
                <a:latin typeface="Times New Roman" pitchFamily="18" charset="0"/>
              </a:rPr>
              <a:pPr/>
              <a:t>63</a:t>
            </a:fld>
            <a:endParaRPr lang="es-ES_tradnl"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a:ln/>
        </p:spPr>
      </p:sp>
      <p:sp>
        <p:nvSpPr>
          <p:cNvPr id="8704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87044" name="3 Marcador de número de diapositiva"/>
          <p:cNvSpPr>
            <a:spLocks noGrp="1"/>
          </p:cNvSpPr>
          <p:nvPr>
            <p:ph type="sldNum" sz="quarter" idx="5"/>
          </p:nvPr>
        </p:nvSpPr>
        <p:spPr>
          <a:noFill/>
        </p:spPr>
        <p:txBody>
          <a:bodyPr/>
          <a:lstStyle/>
          <a:p>
            <a:fld id="{04295EEC-9B2F-4D89-8B7A-791F00C8A84B}" type="slidenum">
              <a:rPr lang="es-ES_tradnl" smtClean="0">
                <a:latin typeface="Times New Roman" pitchFamily="18" charset="0"/>
              </a:rPr>
              <a:pPr/>
              <a:t>64</a:t>
            </a:fld>
            <a:endParaRPr lang="es-ES_tradnl"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B195674A-ADCA-4F4C-84BE-FB41EB624931}" type="slidenum">
              <a:rPr lang="es-ES_tradnl" smtClean="0"/>
              <a:pPr>
                <a:defRPr/>
              </a:pPr>
              <a:t>65</a:t>
            </a:fld>
            <a:endParaRPr lang="es-ES_tradnl"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E597E2F2-F814-471F-896F-FBBE8057ABAC}" type="slidenum">
              <a:rPr lang="es-ES_tradnl" smtClean="0">
                <a:latin typeface="Times New Roman" pitchFamily="18" charset="0"/>
              </a:rPr>
              <a:pPr/>
              <a:t>66</a:t>
            </a:fld>
            <a:endParaRPr lang="es-ES_tradnl"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r>
              <a:rPr lang="en-US" smtClean="0">
                <a:latin typeface="Times New Roman" pitchFamily="18" charset="0"/>
              </a:rPr>
              <a:t>The first thing we should do is define what a build is. The purpose of a build is to transform code written in any computer language into an executable binary. The end result of a software build is a collection of files that produce a product in a distributable package. In this case, package can mean a standalone application, Web service, compact disc, hotfix, or bug fix.</a:t>
            </a:r>
          </a:p>
          <a:p>
            <a:endParaRPr lang="es-AR" smtClean="0">
              <a:latin typeface="Times New Roman" pitchFamily="18" charset="0"/>
            </a:endParaRPr>
          </a:p>
        </p:txBody>
      </p:sp>
      <p:sp>
        <p:nvSpPr>
          <p:cNvPr id="48132" name="3 Marcador de número de diapositiva"/>
          <p:cNvSpPr>
            <a:spLocks noGrp="1"/>
          </p:cNvSpPr>
          <p:nvPr>
            <p:ph type="sldNum" sz="quarter" idx="5"/>
          </p:nvPr>
        </p:nvSpPr>
        <p:spPr>
          <a:noFill/>
        </p:spPr>
        <p:txBody>
          <a:bodyPr/>
          <a:lstStyle/>
          <a:p>
            <a:fld id="{A4BA4C00-D4F9-4001-BDC6-7F76845516F9}" type="slidenum">
              <a:rPr lang="es-ES_tradnl" smtClean="0">
                <a:latin typeface="Times New Roman" pitchFamily="18" charset="0"/>
              </a:rPr>
              <a:pPr/>
              <a:t>67</a:t>
            </a:fld>
            <a:endParaRPr lang="es-ES_tradnl"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r>
              <a:rPr lang="en-US" smtClean="0">
                <a:latin typeface="Times New Roman" pitchFamily="18" charset="0"/>
              </a:rPr>
              <a:t>Developers' (local machine builds)— These types of builds often happen within an editor such as Visual Studio, Emaqs, Slick, or VI. Usually, this is a fast compile/link of code that the developer is currently working on.</a:t>
            </a:r>
          </a:p>
          <a:p>
            <a:r>
              <a:rPr lang="en-US" smtClean="0">
                <a:latin typeface="Times New Roman" pitchFamily="18" charset="0"/>
              </a:rPr>
              <a:t>Project (central build process)— This type of build typically involves several components of an application, product, or a large project, such as Windows, or in some cases several projects included in a product, such as Microsoft Office.</a:t>
            </a:r>
          </a:p>
          <a:p>
            <a:r>
              <a:rPr lang="en-US" smtClean="0">
                <a:latin typeface="Times New Roman" pitchFamily="18" charset="0"/>
              </a:rPr>
              <a:t>The developer's build process should be optimized for speed, but the project build process should be optimized for debugging and releases. I am talking about optimizing the process, not compiler or linker optimization switches. Although speed and debugging are important to everyone who is writing code, you must design a project build process to track build breaks and the offender(s) as quickly as possible because numerous people are waiting for a build to be released. For a developer, what seems to be most important is clicking some type of Build and Run button to make sure the code compiles without errors and then checking it in. For the build team, building without errors and having the ability to track down the person who broke the build is the most important thing.</a:t>
            </a:r>
          </a:p>
          <a:p>
            <a:r>
              <a:rPr lang="en-US" smtClean="0">
                <a:latin typeface="Times New Roman" pitchFamily="18" charset="0"/>
              </a:rPr>
              <a:t>Note</a:t>
            </a:r>
          </a:p>
          <a:p>
            <a:endParaRPr lang="es-AR" smtClean="0">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D6FA5F09-8CE4-4493-ADB7-54DBD39192FC}" type="slidenum">
              <a:rPr lang="es-ES_tradnl" smtClean="0">
                <a:latin typeface="Times New Roman" pitchFamily="18" charset="0"/>
              </a:rPr>
              <a:pPr/>
              <a:t>68</a:t>
            </a:fld>
            <a:endParaRPr lang="es-ES_tradnl"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0180" name="3 Marcador de número de diapositiva"/>
          <p:cNvSpPr>
            <a:spLocks noGrp="1"/>
          </p:cNvSpPr>
          <p:nvPr>
            <p:ph type="sldNum" sz="quarter" idx="5"/>
          </p:nvPr>
        </p:nvSpPr>
        <p:spPr>
          <a:noFill/>
        </p:spPr>
        <p:txBody>
          <a:bodyPr/>
          <a:lstStyle/>
          <a:p>
            <a:fld id="{C8BC3216-D087-441D-8767-488C9523E995}" type="slidenum">
              <a:rPr lang="es-ES_tradnl" smtClean="0">
                <a:latin typeface="Times New Roman" pitchFamily="18" charset="0"/>
              </a:rPr>
              <a:pPr/>
              <a:t>69</a:t>
            </a:fld>
            <a:endParaRPr lang="es-ES_tradnl"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r>
              <a:rPr lang="es-AR" smtClean="0">
                <a:latin typeface="Times New Roman" pitchFamily="18" charset="0"/>
              </a:rPr>
              <a:t>Capacidad de repetición o reproducción: de cada versión.</a:t>
            </a:r>
          </a:p>
          <a:p>
            <a:pPr>
              <a:buFontTx/>
              <a:buChar char="-"/>
            </a:pPr>
            <a:r>
              <a:rPr lang="es-AR" smtClean="0">
                <a:latin typeface="Times New Roman" pitchFamily="18" charset="0"/>
              </a:rPr>
              <a:t>Cuando un cliente reporta una incidencia en una versión antigua.</a:t>
            </a:r>
          </a:p>
          <a:p>
            <a:r>
              <a:rPr lang="es-AR" smtClean="0">
                <a:latin typeface="Times New Roman" pitchFamily="18" charset="0"/>
              </a:rPr>
              <a:t>	. Se puede reproducir el error?</a:t>
            </a:r>
          </a:p>
          <a:p>
            <a:r>
              <a:rPr lang="es-AR" smtClean="0">
                <a:latin typeface="Times New Roman" pitchFamily="18" charset="0"/>
              </a:rPr>
              <a:t>	. Está arreglado en la release actual?</a:t>
            </a:r>
          </a:p>
          <a:p>
            <a:endParaRPr lang="es-AR" smtClean="0">
              <a:latin typeface="Times New Roman" pitchFamily="18" charset="0"/>
            </a:endParaRPr>
          </a:p>
          <a:p>
            <a:r>
              <a:rPr lang="es-AR" smtClean="0">
                <a:latin typeface="Times New Roman" pitchFamily="18" charset="0"/>
              </a:rPr>
              <a:t>Cooperación entre programadores</a:t>
            </a:r>
          </a:p>
          <a:p>
            <a:r>
              <a:rPr lang="es-AR" smtClean="0">
                <a:latin typeface="Times New Roman" pitchFamily="18" charset="0"/>
              </a:rPr>
              <a:t>1. Trabajando en la misma versión del producto en diversas ubicaciones geográficas.</a:t>
            </a:r>
          </a:p>
          <a:p>
            <a:r>
              <a:rPr lang="es-AR" smtClean="0">
                <a:latin typeface="Times New Roman" pitchFamily="18" charset="0"/>
              </a:rPr>
              <a:t>2. Trabajando simultáneamente en corrección de errores y evolución (nuevos desarrollos)</a:t>
            </a:r>
          </a:p>
          <a:p>
            <a:r>
              <a:rPr lang="es-AR" smtClean="0">
                <a:latin typeface="Times New Roman" pitchFamily="18" charset="0"/>
              </a:rPr>
              <a:t>	</a:t>
            </a:r>
          </a:p>
        </p:txBody>
      </p:sp>
      <p:sp>
        <p:nvSpPr>
          <p:cNvPr id="45060" name="3 Marcador de número de diapositiva"/>
          <p:cNvSpPr>
            <a:spLocks noGrp="1"/>
          </p:cNvSpPr>
          <p:nvPr>
            <p:ph type="sldNum" sz="quarter" idx="5"/>
          </p:nvPr>
        </p:nvSpPr>
        <p:spPr>
          <a:noFill/>
        </p:spPr>
        <p:txBody>
          <a:bodyPr/>
          <a:lstStyle/>
          <a:p>
            <a:fld id="{FC9618BE-997C-4DCA-8909-6CF7609142BD}" type="slidenum">
              <a:rPr lang="es-ES_tradnl" smtClean="0">
                <a:latin typeface="Times New Roman" pitchFamily="18" charset="0"/>
              </a:rPr>
              <a:pPr/>
              <a:t>7</a:t>
            </a:fld>
            <a:endParaRPr lang="es-ES_tradnl"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a:ln/>
        </p:spPr>
      </p:sp>
      <p:sp>
        <p:nvSpPr>
          <p:cNvPr id="5120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1204" name="3 Marcador de número de diapositiva"/>
          <p:cNvSpPr>
            <a:spLocks noGrp="1"/>
          </p:cNvSpPr>
          <p:nvPr>
            <p:ph type="sldNum" sz="quarter" idx="5"/>
          </p:nvPr>
        </p:nvSpPr>
        <p:spPr>
          <a:noFill/>
        </p:spPr>
        <p:txBody>
          <a:bodyPr/>
          <a:lstStyle/>
          <a:p>
            <a:fld id="{75BD7ED8-53CB-4131-BEBA-9295BB59B5E7}" type="slidenum">
              <a:rPr lang="es-ES_tradnl" smtClean="0">
                <a:latin typeface="Times New Roman" pitchFamily="18" charset="0"/>
              </a:rPr>
              <a:pPr/>
              <a:t>70</a:t>
            </a:fld>
            <a:endParaRPr lang="es-ES_tradnl"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a:ln/>
        </p:spPr>
      </p:sp>
      <p:sp>
        <p:nvSpPr>
          <p:cNvPr id="5222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2228" name="3 Marcador de número de diapositiva"/>
          <p:cNvSpPr>
            <a:spLocks noGrp="1"/>
          </p:cNvSpPr>
          <p:nvPr>
            <p:ph type="sldNum" sz="quarter" idx="5"/>
          </p:nvPr>
        </p:nvSpPr>
        <p:spPr>
          <a:noFill/>
        </p:spPr>
        <p:txBody>
          <a:bodyPr/>
          <a:lstStyle/>
          <a:p>
            <a:fld id="{C0DFF41C-3AFF-4757-9DBA-89EB8A1A04C2}" type="slidenum">
              <a:rPr lang="es-ES_tradnl" smtClean="0">
                <a:latin typeface="Times New Roman" pitchFamily="18" charset="0"/>
              </a:rPr>
              <a:pPr/>
              <a:t>71</a:t>
            </a:fld>
            <a:endParaRPr lang="es-ES_tradnl"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7348" name="3 Marcador de número de diapositiva"/>
          <p:cNvSpPr>
            <a:spLocks noGrp="1"/>
          </p:cNvSpPr>
          <p:nvPr>
            <p:ph type="sldNum" sz="quarter" idx="5"/>
          </p:nvPr>
        </p:nvSpPr>
        <p:spPr>
          <a:noFill/>
        </p:spPr>
        <p:txBody>
          <a:bodyPr/>
          <a:lstStyle/>
          <a:p>
            <a:fld id="{23218655-E42A-4425-BEF8-D591EF1BB17E}" type="slidenum">
              <a:rPr lang="es-ES_tradnl" smtClean="0">
                <a:latin typeface="Times New Roman" pitchFamily="18" charset="0"/>
              </a:rPr>
              <a:pPr/>
              <a:t>72</a:t>
            </a:fld>
            <a:endParaRPr lang="es-ES_tradnl"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a:ln/>
        </p:spPr>
      </p:sp>
      <p:sp>
        <p:nvSpPr>
          <p:cNvPr id="5837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8372" name="3 Marcador de número de diapositiva"/>
          <p:cNvSpPr>
            <a:spLocks noGrp="1"/>
          </p:cNvSpPr>
          <p:nvPr>
            <p:ph type="sldNum" sz="quarter" idx="5"/>
          </p:nvPr>
        </p:nvSpPr>
        <p:spPr>
          <a:noFill/>
        </p:spPr>
        <p:txBody>
          <a:bodyPr/>
          <a:lstStyle/>
          <a:p>
            <a:fld id="{2C34941A-FD96-4B86-8D0E-FF793CB9A083}" type="slidenum">
              <a:rPr lang="es-ES_tradnl" smtClean="0">
                <a:latin typeface="Times New Roman" pitchFamily="18" charset="0"/>
              </a:rPr>
              <a:pPr/>
              <a:t>73</a:t>
            </a:fld>
            <a:endParaRPr lang="es-ES_tradnl"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0841D8C2-BF25-471B-B220-88F6FB8C719A}" type="slidenum">
              <a:rPr lang="es-ES_tradnl" smtClean="0">
                <a:latin typeface="Times New Roman" pitchFamily="18" charset="0"/>
              </a:rPr>
              <a:pPr/>
              <a:t>74</a:t>
            </a:fld>
            <a:endParaRPr lang="es-ES_tradnl"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0420" name="3 Marcador de número de diapositiva"/>
          <p:cNvSpPr>
            <a:spLocks noGrp="1"/>
          </p:cNvSpPr>
          <p:nvPr>
            <p:ph type="sldNum" sz="quarter" idx="5"/>
          </p:nvPr>
        </p:nvSpPr>
        <p:spPr>
          <a:noFill/>
        </p:spPr>
        <p:txBody>
          <a:bodyPr/>
          <a:lstStyle/>
          <a:p>
            <a:fld id="{412C2319-53F1-4D07-8088-F768A5CFB68F}" type="slidenum">
              <a:rPr lang="es-ES_tradnl" smtClean="0">
                <a:latin typeface="Times New Roman" pitchFamily="18" charset="0"/>
              </a:rPr>
              <a:pPr/>
              <a:t>75</a:t>
            </a:fld>
            <a:endParaRPr lang="es-ES_tradnl" smtClean="0">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AR" dirty="0" smtClean="0"/>
              <a:t>Beta Release: </a:t>
            </a:r>
            <a:r>
              <a:rPr lang="en-US" dirty="0" smtClean="0"/>
              <a:t>A pre-shipping release of hardware or software that has gone through alpha test. A beta version of software is supposed to be very close to the final product, but, in practice, it is more a way of getting users to test the software in the first place under real conditions. Given the complexity and ambiguous standards in the PC industry, it is impossible to duplicate the myriad of configurations that exist in the real world.</a:t>
            </a:r>
          </a:p>
          <a:p>
            <a:pPr>
              <a:defRPr/>
            </a:pPr>
            <a:r>
              <a:rPr lang="en-US" dirty="0" smtClean="0"/>
              <a:t>Alfa Test: The first test of newly developed hardware or software in a laboratory setting. When the first round of bugs has been fixed, the product goes into beta test with actual users. For custom software, the customer may be invited into the vendor's facilities for an alpha test to ensure the client's vision has been interpreted properly by the developer.</a:t>
            </a:r>
            <a:endParaRPr lang="es-AR" dirty="0" smtClean="0"/>
          </a:p>
          <a:p>
            <a:pPr>
              <a:defRPr/>
            </a:pPr>
            <a:r>
              <a:rPr lang="es-AR" dirty="0" smtClean="0"/>
              <a:t>Beta Test: </a:t>
            </a:r>
            <a:r>
              <a:rPr lang="en-US" dirty="0" smtClean="0"/>
              <a:t>A test of new or revised hardware or software that is performed by users at their facilities under normal operating conditions. Beta testing follows alpha testing. Vendors of packaged software often offer their customers the opportunity of beta testing new releases or versions, and the beta testing of elaborate products such as operating systems can take months.</a:t>
            </a:r>
          </a:p>
          <a:p>
            <a:pPr>
              <a:defRPr/>
            </a:pPr>
            <a:r>
              <a:rPr lang="en-US" dirty="0" smtClean="0"/>
              <a:t>Release Candidate: A pre-release version of software. Sometimes software vendors make one or two release candidates (RC1, RC2, etc.) available to select customers in advance of the official release. A release candidate is like a "sneak preview" of the final release with the added advantage that serious bugs may yet surface and be fixed before the general public uses it. Thus, there are alpha versions (internal), beta versions (external), release candidates (sometimes) and the final release of software. After that, there are countless updates that add features and fix bugs</a:t>
            </a:r>
          </a:p>
          <a:p>
            <a:pPr>
              <a:defRPr/>
            </a:pPr>
            <a:endParaRPr lang="en-US" dirty="0" smtClean="0"/>
          </a:p>
        </p:txBody>
      </p:sp>
      <p:sp>
        <p:nvSpPr>
          <p:cNvPr id="61444" name="3 Marcador de número de diapositiva"/>
          <p:cNvSpPr>
            <a:spLocks noGrp="1"/>
          </p:cNvSpPr>
          <p:nvPr>
            <p:ph type="sldNum" sz="quarter" idx="5"/>
          </p:nvPr>
        </p:nvSpPr>
        <p:spPr>
          <a:noFill/>
        </p:spPr>
        <p:txBody>
          <a:bodyPr/>
          <a:lstStyle/>
          <a:p>
            <a:fld id="{1CE4A353-F490-4AB0-BF9C-30438FC987F4}" type="slidenum">
              <a:rPr lang="es-ES_tradnl" smtClean="0">
                <a:latin typeface="Times New Roman" pitchFamily="18" charset="0"/>
              </a:rPr>
              <a:pPr/>
              <a:t>76</a:t>
            </a:fld>
            <a:endParaRPr lang="es-ES_tradnl" smtClean="0">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46C5C457-E04D-4B54-AD1F-5C25184E7CF5}" type="slidenum">
              <a:rPr lang="es-ES_tradnl" smtClean="0">
                <a:latin typeface="Times New Roman" pitchFamily="18" charset="0"/>
              </a:rPr>
              <a:pPr/>
              <a:t>77</a:t>
            </a:fld>
            <a:endParaRPr lang="es-ES_tradnl" smtClean="0">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2CB3588F-D572-4650-AFB3-7D0CE43AA3B8}" type="slidenum">
              <a:rPr lang="es-ES_tradnl" smtClean="0">
                <a:latin typeface="Times New Roman" pitchFamily="18" charset="0"/>
              </a:rPr>
              <a:pPr/>
              <a:t>78</a:t>
            </a:fld>
            <a:endParaRPr lang="es-ES_tradnl" smtClean="0">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a:ln/>
        </p:spPr>
      </p:sp>
      <p:sp>
        <p:nvSpPr>
          <p:cNvPr id="6451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4516" name="3 Marcador de número de diapositiva"/>
          <p:cNvSpPr>
            <a:spLocks noGrp="1"/>
          </p:cNvSpPr>
          <p:nvPr>
            <p:ph type="sldNum" sz="quarter" idx="5"/>
          </p:nvPr>
        </p:nvSpPr>
        <p:spPr>
          <a:noFill/>
        </p:spPr>
        <p:txBody>
          <a:bodyPr/>
          <a:lstStyle/>
          <a:p>
            <a:fld id="{4A7F28A6-3B89-4B7F-85FF-B28AA13E29D8}" type="slidenum">
              <a:rPr lang="es-ES_tradnl" smtClean="0">
                <a:latin typeface="Times New Roman" pitchFamily="18" charset="0"/>
              </a:rPr>
              <a:pPr/>
              <a:t>79</a:t>
            </a:fld>
            <a:endParaRPr lang="es-ES_tradnl"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B41E6326-9D4F-4FB8-94CB-E2580297775B}" type="slidenum">
              <a:rPr lang="es-ES_tradnl" smtClean="0">
                <a:latin typeface="Times New Roman" pitchFamily="18" charset="0"/>
              </a:rPr>
              <a:pPr/>
              <a:t>8</a:t>
            </a:fld>
            <a:endParaRPr lang="es-ES_tradnl" smtClean="0">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5540" name="3 Marcador de número de diapositiva"/>
          <p:cNvSpPr>
            <a:spLocks noGrp="1"/>
          </p:cNvSpPr>
          <p:nvPr>
            <p:ph type="sldNum" sz="quarter" idx="5"/>
          </p:nvPr>
        </p:nvSpPr>
        <p:spPr>
          <a:noFill/>
        </p:spPr>
        <p:txBody>
          <a:bodyPr/>
          <a:lstStyle/>
          <a:p>
            <a:fld id="{ED9DC176-CB47-4A24-A1E7-5386799A39CE}" type="slidenum">
              <a:rPr lang="es-ES_tradnl" smtClean="0">
                <a:latin typeface="Times New Roman" pitchFamily="18" charset="0"/>
              </a:rPr>
              <a:pPr/>
              <a:t>80</a:t>
            </a:fld>
            <a:endParaRPr lang="es-ES_tradnl" smtClean="0">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6564" name="3 Marcador de número de diapositiva"/>
          <p:cNvSpPr>
            <a:spLocks noGrp="1"/>
          </p:cNvSpPr>
          <p:nvPr>
            <p:ph type="sldNum" sz="quarter" idx="5"/>
          </p:nvPr>
        </p:nvSpPr>
        <p:spPr>
          <a:noFill/>
        </p:spPr>
        <p:txBody>
          <a:bodyPr/>
          <a:lstStyle/>
          <a:p>
            <a:fld id="{670015D0-79AA-4848-A17D-320A491821D1}" type="slidenum">
              <a:rPr lang="es-ES_tradnl" smtClean="0">
                <a:latin typeface="Times New Roman" pitchFamily="18" charset="0"/>
              </a:rPr>
              <a:pPr/>
              <a:t>81</a:t>
            </a:fld>
            <a:endParaRPr lang="es-ES_tradnl" smtClean="0">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7588" name="3 Marcador de número de diapositiva"/>
          <p:cNvSpPr>
            <a:spLocks noGrp="1"/>
          </p:cNvSpPr>
          <p:nvPr>
            <p:ph type="sldNum" sz="quarter" idx="5"/>
          </p:nvPr>
        </p:nvSpPr>
        <p:spPr>
          <a:noFill/>
        </p:spPr>
        <p:txBody>
          <a:bodyPr/>
          <a:lstStyle/>
          <a:p>
            <a:fld id="{E692886E-C70E-46F2-8B45-8C637E768241}" type="slidenum">
              <a:rPr lang="es-ES_tradnl" smtClean="0">
                <a:latin typeface="Times New Roman" pitchFamily="18" charset="0"/>
              </a:rPr>
              <a:pPr/>
              <a:t>82</a:t>
            </a:fld>
            <a:endParaRPr lang="es-ES_tradnl" smtClean="0">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3D5E105A-1C02-43D0-B4BA-55B4C8F5E269}" type="slidenum">
              <a:rPr lang="es-ES_tradnl" smtClean="0">
                <a:latin typeface="Times New Roman" pitchFamily="18" charset="0"/>
              </a:rPr>
              <a:pPr/>
              <a:t>83</a:t>
            </a:fld>
            <a:endParaRPr lang="es-ES_tradnl" smtClean="0">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69635"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69636" name="3 Marcador de número de diapositiva"/>
          <p:cNvSpPr>
            <a:spLocks noGrp="1"/>
          </p:cNvSpPr>
          <p:nvPr>
            <p:ph type="sldNum" sz="quarter" idx="5"/>
          </p:nvPr>
        </p:nvSpPr>
        <p:spPr>
          <a:noFill/>
        </p:spPr>
        <p:txBody>
          <a:bodyPr/>
          <a:lstStyle/>
          <a:p>
            <a:fld id="{1EFE3762-FF25-4037-9BC0-F471E82087AE}" type="slidenum">
              <a:rPr lang="es-ES_tradnl" smtClean="0">
                <a:latin typeface="Times New Roman" pitchFamily="18" charset="0"/>
              </a:rPr>
              <a:pPr/>
              <a:t>84</a:t>
            </a:fld>
            <a:endParaRPr lang="es-ES_tradnl" smtClean="0">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a:ln/>
        </p:spPr>
      </p:sp>
      <p:sp>
        <p:nvSpPr>
          <p:cNvPr id="70659"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0660" name="3 Marcador de número de diapositiva"/>
          <p:cNvSpPr>
            <a:spLocks noGrp="1"/>
          </p:cNvSpPr>
          <p:nvPr>
            <p:ph type="sldNum" sz="quarter" idx="5"/>
          </p:nvPr>
        </p:nvSpPr>
        <p:spPr>
          <a:noFill/>
        </p:spPr>
        <p:txBody>
          <a:bodyPr/>
          <a:lstStyle/>
          <a:p>
            <a:fld id="{25839031-DADE-473C-8C28-ACA4F74C7C96}" type="slidenum">
              <a:rPr lang="es-ES_tradnl" smtClean="0">
                <a:latin typeface="Times New Roman" pitchFamily="18" charset="0"/>
              </a:rPr>
              <a:pPr/>
              <a:t>85</a:t>
            </a:fld>
            <a:endParaRPr lang="es-ES_tradnl" smtClean="0">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544C72AF-E90B-4030-B4F7-7E6086B7373C}" type="slidenum">
              <a:rPr lang="es-ES_tradnl" smtClean="0">
                <a:latin typeface="Times New Roman" pitchFamily="18" charset="0"/>
              </a:rPr>
              <a:pPr/>
              <a:t>86</a:t>
            </a:fld>
            <a:endParaRPr lang="es-ES_tradnl" smtClean="0">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D7C2582C-33DD-4A37-B27B-A2B18231AAA2}" type="slidenum">
              <a:rPr lang="es-ES_tradnl" smtClean="0">
                <a:latin typeface="Times New Roman" pitchFamily="18" charset="0"/>
              </a:rPr>
              <a:pPr/>
              <a:t>87</a:t>
            </a:fld>
            <a:endParaRPr lang="es-ES_tradnl"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endParaRPr lang="es-AR" smtClean="0">
              <a:latin typeface="Times New Roman" pitchFamily="18" charset="0"/>
            </a:endParaRPr>
          </a:p>
        </p:txBody>
      </p:sp>
      <p:sp>
        <p:nvSpPr>
          <p:cNvPr id="47108" name="3 Marcador de número de diapositiva"/>
          <p:cNvSpPr>
            <a:spLocks noGrp="1"/>
          </p:cNvSpPr>
          <p:nvPr>
            <p:ph type="sldNum" sz="quarter" idx="5"/>
          </p:nvPr>
        </p:nvSpPr>
        <p:spPr>
          <a:noFill/>
        </p:spPr>
        <p:txBody>
          <a:bodyPr/>
          <a:lstStyle/>
          <a:p>
            <a:fld id="{52120A3E-0C99-4DCF-A335-B7688175A2B4}" type="slidenum">
              <a:rPr lang="es-ES_tradnl" smtClean="0">
                <a:latin typeface="Times New Roman" pitchFamily="18" charset="0"/>
              </a:rPr>
              <a:pPr/>
              <a:t>9</a:t>
            </a:fld>
            <a:endParaRPr lang="es-ES_tradnl"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buNone/>
              <a:defRPr sz="1400" u="none"/>
            </a:lvl1pPr>
          </a:lstStyle>
          <a:p>
            <a:pPr>
              <a:defRPr/>
            </a:pPr>
            <a:fld id="{0F8E79D7-6818-4755-A740-A19159520300}" type="datetime1">
              <a:rPr lang="es-AR" smtClean="0"/>
              <a:pPr>
                <a:defRPr/>
              </a:pPr>
              <a:t>01/11/2010</a:t>
            </a:fld>
            <a:endParaRPr lang="es-AR"/>
          </a:p>
        </p:txBody>
      </p:sp>
      <p:sp>
        <p:nvSpPr>
          <p:cNvPr id="17" name="16 Marcador de pie de página"/>
          <p:cNvSpPr>
            <a:spLocks noGrp="1"/>
          </p:cNvSpPr>
          <p:nvPr>
            <p:ph type="ftr" sz="quarter" idx="11"/>
          </p:nvPr>
        </p:nvSpPr>
        <p:spPr>
          <a:xfrm>
            <a:off x="2898648" y="6355080"/>
            <a:ext cx="3474720" cy="365760"/>
          </a:xfrm>
        </p:spPr>
        <p:txBody>
          <a:bodyPr/>
          <a:lstStyle>
            <a:lvl1pPr>
              <a:buNone/>
              <a:defRPr u="none"/>
            </a:lvl1pPr>
          </a:lstStyle>
          <a:p>
            <a:pPr>
              <a:defRPr/>
            </a:pPr>
            <a:r>
              <a:rPr lang="es-AR" smtClean="0"/>
              <a:t>Ingeniería de Software - 2010</a:t>
            </a:r>
            <a:endParaRPr lang="es-AR"/>
          </a:p>
        </p:txBody>
      </p:sp>
      <p:sp>
        <p:nvSpPr>
          <p:cNvPr id="29" name="28 Marcador de número de diapositiva"/>
          <p:cNvSpPr>
            <a:spLocks noGrp="1"/>
          </p:cNvSpPr>
          <p:nvPr>
            <p:ph type="sldNum" sz="quarter" idx="12"/>
          </p:nvPr>
        </p:nvSpPr>
        <p:spPr>
          <a:xfrm>
            <a:off x="1216152" y="6355080"/>
            <a:ext cx="1219200" cy="365760"/>
          </a:xfrm>
        </p:spPr>
        <p:txBody>
          <a:bodyPr/>
          <a:lstStyle>
            <a:lvl1pPr>
              <a:buNone/>
              <a:defRPr u="none"/>
            </a:lvl1pPr>
          </a:lstStyle>
          <a:p>
            <a:pPr>
              <a:defRPr/>
            </a:pPr>
            <a:fld id="{9D3EB300-E63D-4455-BEA6-6460E22129A6}" type="slidenum">
              <a:rPr lang="es-AR" smtClean="0"/>
              <a:pPr>
                <a:defRPr/>
              </a:pPr>
              <a:t>‹Nº›</a:t>
            </a:fld>
            <a:endParaRPr lang="es-AR"/>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 xmlns:p14="http://schemas.microsoft.com/office/powerpoint/2010/main" val="123797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lvl1pPr>
              <a:buNone/>
              <a:defRPr u="none"/>
            </a:lvl1pPr>
          </a:lstStyle>
          <a:p>
            <a:pPr>
              <a:defRPr/>
            </a:pPr>
            <a:fld id="{0A1EC7D4-3112-49C4-8D65-34B4999FC8B3}"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lvl1pPr>
              <a:buNone/>
              <a:defRPr u="none"/>
            </a:lvl1p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lvl1pPr>
              <a:buNone/>
              <a:defRPr u="none"/>
            </a:lvl1pPr>
          </a:lstStyle>
          <a:p>
            <a:pPr>
              <a:defRPr/>
            </a:pPr>
            <a:fld id="{E3A210E6-57E8-4C7E-B7EC-0A1E26DAB89F}" type="slidenum">
              <a:rPr lang="es-AR" smtClean="0"/>
              <a:pPr>
                <a:defRPr/>
              </a:pPr>
              <a:t>‹Nº›</a:t>
            </a:fld>
            <a:endParaRPr lang="es-AR"/>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305573025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fld id="{6EACA650-FA1B-498A-A93E-C4D9EE6D52C7}" type="datetime1">
              <a:rPr lang="es-AR" smtClean="0"/>
              <a:pPr>
                <a:defRPr/>
              </a:pPr>
              <a:t>01/11/2010</a:t>
            </a:fld>
            <a:endParaRPr lang="es-AR"/>
          </a:p>
        </p:txBody>
      </p:sp>
      <p:sp>
        <p:nvSpPr>
          <p:cNvPr id="6" name="5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7" name="6 Marcador de número de diapositiva"/>
          <p:cNvSpPr>
            <a:spLocks noGrp="1"/>
          </p:cNvSpPr>
          <p:nvPr>
            <p:ph type="sldNum" sz="quarter" idx="12"/>
          </p:nvPr>
        </p:nvSpPr>
        <p:spPr/>
        <p:txBody>
          <a:bodyPr/>
          <a:lstStyle/>
          <a:p>
            <a:pPr>
              <a:defRPr/>
            </a:pPr>
            <a:fld id="{AF96E54E-5D24-4864-9B94-40FD15A509C7}" type="slidenum">
              <a:rPr lang="es-AR" smtClean="0"/>
              <a:pPr>
                <a:defRPr/>
              </a:pPr>
              <a:t>‹Nº›</a:t>
            </a:fld>
            <a:endParaRPr lang="es-AR"/>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191882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pPr>
              <a:defRPr/>
            </a:pPr>
            <a:fld id="{A20D3623-35DD-466A-8A21-DEFECFD4F95A}" type="datetime1">
              <a:rPr lang="es-AR" smtClean="0"/>
              <a:pPr>
                <a:defRPr/>
              </a:pPr>
              <a:t>01/11/2010</a:t>
            </a:fld>
            <a:endParaRPr lang="es-AR"/>
          </a:p>
        </p:txBody>
      </p:sp>
      <p:sp>
        <p:nvSpPr>
          <p:cNvPr id="8" name="7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9" name="8 Marcador de número de diapositiva"/>
          <p:cNvSpPr>
            <a:spLocks noGrp="1"/>
          </p:cNvSpPr>
          <p:nvPr>
            <p:ph type="sldNum" sz="quarter" idx="12"/>
          </p:nvPr>
        </p:nvSpPr>
        <p:spPr/>
        <p:txBody>
          <a:bodyPr/>
          <a:lstStyle/>
          <a:p>
            <a:pPr>
              <a:defRPr/>
            </a:pPr>
            <a:fld id="{47BA942F-3DE1-42C9-A304-7C5C9AB80307}" type="slidenum">
              <a:rPr lang="es-AR" smtClean="0"/>
              <a:pPr>
                <a:defRPr/>
              </a:pPr>
              <a:t>‹Nº›</a:t>
            </a:fld>
            <a:endParaRPr lang="es-AR"/>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157714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fld id="{172F46C8-40DA-4E3E-9765-07AA11DF1814}"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CCCA5E6D-6066-4569-979F-7A9BC7B2365A}" type="slidenum">
              <a:rPr lang="es-AR" smtClean="0"/>
              <a:pPr>
                <a:defRPr/>
              </a:pPr>
              <a:t>‹Nº›</a:t>
            </a:fld>
            <a:endParaRPr lang="es-AR"/>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 xmlns:p14="http://schemas.microsoft.com/office/powerpoint/2010/main" val="70403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95400" y="381000"/>
            <a:ext cx="7086600" cy="6858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609600" y="1524000"/>
            <a:ext cx="3813175"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75175" y="1524000"/>
            <a:ext cx="3813175"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371350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295400" y="381000"/>
            <a:ext cx="7086600" cy="685800"/>
          </a:xfrm>
        </p:spPr>
        <p:txBody>
          <a:bodyPr/>
          <a:lstStyle/>
          <a:p>
            <a:r>
              <a:rPr lang="es-ES" dirty="0" smtClean="0"/>
              <a:t>Haga clic para modificar el estilo de título del patrón</a:t>
            </a:r>
            <a:endParaRPr lang="es-AR" dirty="0"/>
          </a:p>
        </p:txBody>
      </p:sp>
      <p:sp>
        <p:nvSpPr>
          <p:cNvPr id="3" name="2 Marcador de tabla"/>
          <p:cNvSpPr>
            <a:spLocks noGrp="1"/>
          </p:cNvSpPr>
          <p:nvPr>
            <p:ph type="tbl" idx="1"/>
          </p:nvPr>
        </p:nvSpPr>
        <p:spPr>
          <a:xfrm>
            <a:off x="609600" y="1524000"/>
            <a:ext cx="7778750" cy="4572000"/>
          </a:xfrm>
        </p:spPr>
        <p:txBody>
          <a:bodyPr/>
          <a:lstStyle/>
          <a:p>
            <a:pPr lvl="0"/>
            <a:endParaRPr lang="es-AR" noProof="0" smtClean="0"/>
          </a:p>
        </p:txBody>
      </p:sp>
      <p:sp>
        <p:nvSpPr>
          <p:cNvPr id="4" name="Rectangle 6"/>
          <p:cNvSpPr>
            <a:spLocks noGrp="1" noChangeArrowheads="1"/>
          </p:cNvSpPr>
          <p:nvPr>
            <p:ph type="sldNum" sz="quarter" idx="10"/>
          </p:nvPr>
        </p:nvSpPr>
        <p:spPr/>
        <p:txBody>
          <a:bodyPr/>
          <a:lstStyle>
            <a:lvl1pPr>
              <a:defRPr/>
            </a:lvl1pPr>
          </a:lstStyle>
          <a:p>
            <a:pPr>
              <a:defRPr/>
            </a:pPr>
            <a:fld id="{4C34C14C-0FAF-491B-8A19-D5C345F30738}" type="slidenum">
              <a:rPr lang="en-US"/>
              <a:pPr>
                <a:defRPr/>
              </a:pPr>
              <a:t>‹Nº›</a:t>
            </a:fld>
            <a:endParaRPr lang="en-US"/>
          </a:p>
        </p:txBody>
      </p:sp>
      <p:sp>
        <p:nvSpPr>
          <p:cNvPr id="5" name="Rectangle 40"/>
          <p:cNvSpPr>
            <a:spLocks noGrp="1" noChangeArrowheads="1"/>
          </p:cNvSpPr>
          <p:nvPr>
            <p:ph type="ftr" sz="quarter" idx="11"/>
          </p:nvPr>
        </p:nvSpPr>
        <p:spPr/>
        <p:txBody>
          <a:bodyPr/>
          <a:lstStyle>
            <a:lvl1pPr>
              <a:defRPr/>
            </a:lvl1pPr>
          </a:lstStyle>
          <a:p>
            <a:pPr>
              <a:defRPr/>
            </a:pPr>
            <a:r>
              <a:rPr lang="en-US" smtClean="0"/>
              <a:t>Ingeniería de Software - 2010</a:t>
            </a:r>
            <a:endParaRPr lang="en-US"/>
          </a:p>
        </p:txBody>
      </p:sp>
    </p:spTree>
    <p:extLst>
      <p:ext uri="{BB962C8B-B14F-4D97-AF65-F5344CB8AC3E}">
        <p14:creationId xmlns="" xmlns:p14="http://schemas.microsoft.com/office/powerpoint/2010/main" val="372865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buNone/>
              <a:defRPr kumimoji="0" sz="1400" u="none">
                <a:solidFill>
                  <a:schemeClr val="tx2"/>
                </a:solidFill>
              </a:defRPr>
            </a:lvl1pPr>
          </a:lstStyle>
          <a:p>
            <a:pPr>
              <a:defRPr/>
            </a:pPr>
            <a:fld id="{70000BC4-C7A0-4F88-8F20-8C0F4D132EE4}" type="datetime1">
              <a:rPr lang="es-AR" smtClean="0"/>
              <a:pPr>
                <a:defRPr/>
              </a:pPr>
              <a:t>01/11/2010</a:t>
            </a:fld>
            <a:endParaRPr lang="es-AR"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buNone/>
              <a:defRPr kumimoji="0" sz="1400" u="none">
                <a:solidFill>
                  <a:schemeClr val="tx2"/>
                </a:solidFill>
              </a:defRPr>
            </a:lvl1pPr>
          </a:lstStyle>
          <a:p>
            <a:pPr>
              <a:defRPr/>
            </a:pPr>
            <a:r>
              <a:rPr lang="es-AR" smtClean="0"/>
              <a:t>Ingeniería de Software - 2010</a:t>
            </a:r>
            <a:endParaRPr lang="es-AR"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buNone/>
              <a:defRPr kumimoji="0" sz="1400" u="none">
                <a:solidFill>
                  <a:schemeClr val="tx2"/>
                </a:solidFill>
              </a:defRPr>
            </a:lvl1pPr>
          </a:lstStyle>
          <a:p>
            <a:pPr>
              <a:defRPr/>
            </a:pPr>
            <a:fld id="{558599FC-AA28-4BD3-B83D-ECE1A7D7EB02}" type="slidenum">
              <a:rPr lang="es-AR" smtClean="0"/>
              <a:pPr>
                <a:defRPr/>
              </a:pPr>
              <a:t>‹Nº›</a:t>
            </a:fld>
            <a:endParaRPr lang="es-AR"/>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buNone/>
            </a:pPr>
            <a:endParaRPr kumimoji="0" lang="en-US" u="none"/>
          </a:p>
        </p:txBody>
      </p:sp>
    </p:spTree>
    <p:extLst>
      <p:ext uri="{BB962C8B-B14F-4D97-AF65-F5344CB8AC3E}">
        <p14:creationId xmlns="" xmlns:p14="http://schemas.microsoft.com/office/powerpoint/2010/main" val="18563418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wmf"/><Relationship Id="rId2" Type="http://schemas.openxmlformats.org/officeDocument/2006/relationships/notesSlide" Target="../notesSlides/notesSlide11.xml"/><Relationship Id="rId16" Type="http://schemas.openxmlformats.org/officeDocument/2006/relationships/image" Target="../media/image19.wmf"/><Relationship Id="rId1" Type="http://schemas.openxmlformats.org/officeDocument/2006/relationships/slideLayout" Target="../slideLayouts/slideLayout2.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wmf"/><Relationship Id="rId1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eaLnBrk="1" hangingPunct="1"/>
            <a:r>
              <a:rPr lang="es-AR" dirty="0" smtClean="0"/>
              <a:t>Ingeniería de software</a:t>
            </a:r>
          </a:p>
        </p:txBody>
      </p:sp>
      <p:sp>
        <p:nvSpPr>
          <p:cNvPr id="6" name="5 Subtítulo"/>
          <p:cNvSpPr>
            <a:spLocks noGrp="1"/>
          </p:cNvSpPr>
          <p:nvPr>
            <p:ph type="subTitle" idx="1"/>
          </p:nvPr>
        </p:nvSpPr>
        <p:spPr/>
        <p:txBody>
          <a:bodyPr>
            <a:normAutofit fontScale="85000" lnSpcReduction="10000"/>
          </a:bodyPr>
          <a:lstStyle/>
          <a:p>
            <a:r>
              <a:rPr lang="es-AR" dirty="0" smtClean="0"/>
              <a:t>Parte 12 – Administración de la Configuración del Software</a:t>
            </a:r>
          </a:p>
          <a:p>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Definiciones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10</a:t>
            </a:fld>
            <a:endParaRPr lang="en-US">
              <a:solidFill>
                <a:schemeClr val="tx1"/>
              </a:solidFill>
            </a:endParaRPr>
          </a:p>
        </p:txBody>
      </p:sp>
      <p:sp>
        <p:nvSpPr>
          <p:cNvPr id="20483" name="2 Marcador de contenido"/>
          <p:cNvSpPr>
            <a:spLocks noGrp="1"/>
          </p:cNvSpPr>
          <p:nvPr>
            <p:ph sz="quarter" idx="1"/>
          </p:nvPr>
        </p:nvSpPr>
        <p:spPr>
          <a:xfrm>
            <a:off x="642938" y="1357313"/>
            <a:ext cx="8358187" cy="4572000"/>
          </a:xfrm>
        </p:spPr>
        <p:txBody>
          <a:bodyPr/>
          <a:lstStyle/>
          <a:p>
            <a:endParaRPr lang="es-AR" b="0" smtClean="0"/>
          </a:p>
          <a:p>
            <a:r>
              <a:rPr lang="es-AR" smtClean="0"/>
              <a:t>Configuración del software: </a:t>
            </a:r>
            <a:r>
              <a:rPr lang="es-AR" b="0" smtClean="0"/>
              <a:t>todo producto de trabajo elaborado como resultado del proceso de ingeniería de software.</a:t>
            </a:r>
          </a:p>
          <a:p>
            <a:endParaRPr lang="es-AR" b="0" smtClean="0"/>
          </a:p>
          <a:p>
            <a:r>
              <a:rPr lang="es-AR" b="0" smtClean="0"/>
              <a:t>En términos muy generales, la </a:t>
            </a:r>
            <a:r>
              <a:rPr lang="es-AR" smtClean="0"/>
              <a:t>Administración de la Configuración del software</a:t>
            </a:r>
            <a:r>
              <a:rPr lang="es-AR" b="0" smtClean="0"/>
              <a:t> se puede definir como una disciplina cuya misión es controlar la evolución del software.</a:t>
            </a:r>
          </a:p>
          <a:p>
            <a:endParaRPr lang="es-AR" b="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¿Qué es el Sistema?</a:t>
            </a:r>
            <a:endParaRPr lang="es-AR" dirty="0"/>
          </a:p>
        </p:txBody>
      </p:sp>
      <p:sp>
        <p:nvSpPr>
          <p:cNvPr id="5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6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5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11</a:t>
            </a:fld>
            <a:endParaRPr lang="en-US">
              <a:solidFill>
                <a:schemeClr val="tx1"/>
              </a:solidFill>
            </a:endParaRPr>
          </a:p>
        </p:txBody>
      </p:sp>
      <p:grpSp>
        <p:nvGrpSpPr>
          <p:cNvPr id="3" name="37 Grupo"/>
          <p:cNvGrpSpPr>
            <a:grpSpLocks/>
          </p:cNvGrpSpPr>
          <p:nvPr/>
        </p:nvGrpSpPr>
        <p:grpSpPr bwMode="auto">
          <a:xfrm>
            <a:off x="4286250" y="3071813"/>
            <a:ext cx="811213" cy="1265237"/>
            <a:chOff x="5786446" y="1357298"/>
            <a:chExt cx="811649" cy="1265949"/>
          </a:xfrm>
        </p:grpSpPr>
        <p:pic>
          <p:nvPicPr>
            <p:cNvPr id="24632" name="Picture 15"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5786446" y="1357298"/>
              <a:ext cx="715962" cy="714375"/>
            </a:xfrm>
            <a:prstGeom prst="rect">
              <a:avLst/>
            </a:prstGeom>
            <a:noFill/>
            <a:ln w="9525">
              <a:noFill/>
              <a:miter lim="800000"/>
              <a:headEnd/>
              <a:tailEnd/>
            </a:ln>
          </p:spPr>
        </p:pic>
        <p:sp>
          <p:nvSpPr>
            <p:cNvPr id="24633" name="20 CuadroTexto"/>
            <p:cNvSpPr txBox="1">
              <a:spLocks noChangeArrowheads="1"/>
            </p:cNvSpPr>
            <p:nvPr/>
          </p:nvSpPr>
          <p:spPr bwMode="auto">
            <a:xfrm>
              <a:off x="5929322" y="2143116"/>
              <a:ext cx="668773" cy="480131"/>
            </a:xfrm>
            <a:prstGeom prst="rect">
              <a:avLst/>
            </a:prstGeom>
            <a:noFill/>
            <a:ln w="9525">
              <a:noFill/>
              <a:miter lim="800000"/>
              <a:headEnd/>
              <a:tailEnd/>
            </a:ln>
          </p:spPr>
          <p:txBody>
            <a:bodyPr wrap="none">
              <a:spAutoFit/>
            </a:bodyPr>
            <a:lstStyle/>
            <a:p>
              <a:pPr>
                <a:buFont typeface="Wingdings" pitchFamily="2" charset="2"/>
                <a:buNone/>
              </a:pPr>
              <a:r>
                <a:rPr lang="es-AR"/>
                <a:t>Código</a:t>
              </a:r>
            </a:p>
            <a:p>
              <a:pPr>
                <a:buFont typeface="Wingdings" pitchFamily="2" charset="2"/>
                <a:buNone/>
              </a:pPr>
              <a:r>
                <a:rPr lang="es-AR"/>
                <a:t>Fuente</a:t>
              </a:r>
            </a:p>
          </p:txBody>
        </p:sp>
      </p:grpSp>
      <p:grpSp>
        <p:nvGrpSpPr>
          <p:cNvPr id="4" name="36 Grupo"/>
          <p:cNvGrpSpPr>
            <a:grpSpLocks/>
          </p:cNvGrpSpPr>
          <p:nvPr/>
        </p:nvGrpSpPr>
        <p:grpSpPr bwMode="auto">
          <a:xfrm>
            <a:off x="4214813" y="3429000"/>
            <a:ext cx="1042987" cy="1193800"/>
            <a:chOff x="4500562" y="1428736"/>
            <a:chExt cx="1042477" cy="1194497"/>
          </a:xfrm>
        </p:grpSpPr>
        <p:pic>
          <p:nvPicPr>
            <p:cNvPr id="24630" name="Picture 5"/>
            <p:cNvPicPr>
              <a:picLocks noChangeAspect="1" noChangeArrowheads="1"/>
            </p:cNvPicPr>
            <p:nvPr/>
          </p:nvPicPr>
          <p:blipFill>
            <a:blip r:embed="rId4" cstate="print"/>
            <a:srcRect/>
            <a:stretch>
              <a:fillRect/>
            </a:stretch>
          </p:blipFill>
          <p:spPr bwMode="auto">
            <a:xfrm>
              <a:off x="4500562" y="1428736"/>
              <a:ext cx="950913" cy="642938"/>
            </a:xfrm>
            <a:prstGeom prst="rect">
              <a:avLst/>
            </a:prstGeom>
            <a:noFill/>
            <a:ln w="9525">
              <a:noFill/>
              <a:miter lim="800000"/>
              <a:headEnd/>
              <a:tailEnd/>
            </a:ln>
          </p:spPr>
        </p:pic>
        <p:sp>
          <p:nvSpPr>
            <p:cNvPr id="24631" name="21 CuadroTexto"/>
            <p:cNvSpPr txBox="1">
              <a:spLocks noChangeArrowheads="1"/>
            </p:cNvSpPr>
            <p:nvPr/>
          </p:nvSpPr>
          <p:spPr bwMode="auto">
            <a:xfrm>
              <a:off x="4643434" y="2143102"/>
              <a:ext cx="899605" cy="480131"/>
            </a:xfrm>
            <a:prstGeom prst="rect">
              <a:avLst/>
            </a:prstGeom>
            <a:noFill/>
            <a:ln w="9525">
              <a:noFill/>
              <a:miter lim="800000"/>
              <a:headEnd/>
              <a:tailEnd/>
            </a:ln>
          </p:spPr>
          <p:txBody>
            <a:bodyPr wrap="none">
              <a:spAutoFit/>
            </a:bodyPr>
            <a:lstStyle/>
            <a:p>
              <a:pPr>
                <a:buFont typeface="Wingdings" pitchFamily="2" charset="2"/>
                <a:buNone/>
              </a:pPr>
              <a:r>
                <a:rPr lang="es-AR"/>
                <a:t>Código</a:t>
              </a:r>
            </a:p>
            <a:p>
              <a:pPr>
                <a:buFont typeface="Wingdings" pitchFamily="2" charset="2"/>
                <a:buNone/>
              </a:pPr>
              <a:r>
                <a:rPr lang="es-AR"/>
                <a:t>Ejecutable</a:t>
              </a:r>
            </a:p>
          </p:txBody>
        </p:sp>
      </p:grpSp>
      <p:grpSp>
        <p:nvGrpSpPr>
          <p:cNvPr id="5" name="35 Grupo"/>
          <p:cNvGrpSpPr>
            <a:grpSpLocks/>
          </p:cNvGrpSpPr>
          <p:nvPr/>
        </p:nvGrpSpPr>
        <p:grpSpPr bwMode="auto">
          <a:xfrm>
            <a:off x="4000500" y="3143250"/>
            <a:ext cx="1225550" cy="1460500"/>
            <a:chOff x="3071802" y="1428736"/>
            <a:chExt cx="1225014" cy="1459849"/>
          </a:xfrm>
        </p:grpSpPr>
        <p:pic>
          <p:nvPicPr>
            <p:cNvPr id="24628" name="Picture 11" descr="C:\Documents and Settings\Victor\My Documents\My Pictures\Microsoft Clip Organizer\j0404093.wmf"/>
            <p:cNvPicPr>
              <a:picLocks noChangeAspect="1" noChangeArrowheads="1"/>
            </p:cNvPicPr>
            <p:nvPr/>
          </p:nvPicPr>
          <p:blipFill>
            <a:blip r:embed="rId5" cstate="print"/>
            <a:srcRect/>
            <a:stretch>
              <a:fillRect/>
            </a:stretch>
          </p:blipFill>
          <p:spPr bwMode="auto">
            <a:xfrm>
              <a:off x="3357554" y="1428736"/>
              <a:ext cx="612775" cy="822325"/>
            </a:xfrm>
            <a:prstGeom prst="rect">
              <a:avLst/>
            </a:prstGeom>
            <a:noFill/>
            <a:ln w="9525">
              <a:noFill/>
              <a:miter lim="800000"/>
              <a:headEnd/>
              <a:tailEnd/>
            </a:ln>
          </p:spPr>
        </p:pic>
        <p:sp>
          <p:nvSpPr>
            <p:cNvPr id="24629" name="22 CuadroTexto"/>
            <p:cNvSpPr txBox="1">
              <a:spLocks noChangeArrowheads="1"/>
            </p:cNvSpPr>
            <p:nvPr/>
          </p:nvSpPr>
          <p:spPr bwMode="auto">
            <a:xfrm>
              <a:off x="3071802" y="2214554"/>
              <a:ext cx="1225014" cy="674031"/>
            </a:xfrm>
            <a:prstGeom prst="rect">
              <a:avLst/>
            </a:prstGeom>
            <a:noFill/>
            <a:ln w="9525">
              <a:noFill/>
              <a:miter lim="800000"/>
              <a:headEnd/>
              <a:tailEnd/>
            </a:ln>
          </p:spPr>
          <p:txBody>
            <a:bodyPr wrap="none">
              <a:spAutoFit/>
            </a:bodyPr>
            <a:lstStyle/>
            <a:p>
              <a:pPr>
                <a:buFont typeface="Wingdings" pitchFamily="2" charset="2"/>
                <a:buNone/>
              </a:pPr>
              <a:r>
                <a:rPr lang="es-AR"/>
                <a:t>Scripts</a:t>
              </a:r>
            </a:p>
            <a:p>
              <a:pPr>
                <a:buFont typeface="Wingdings" pitchFamily="2" charset="2"/>
                <a:buNone/>
              </a:pPr>
              <a:r>
                <a:rPr lang="es-AR"/>
                <a:t>De Integración </a:t>
              </a:r>
            </a:p>
            <a:p>
              <a:pPr>
                <a:buFont typeface="Wingdings" pitchFamily="2" charset="2"/>
                <a:buNone/>
              </a:pPr>
              <a:r>
                <a:rPr lang="es-AR"/>
                <a:t>y builds</a:t>
              </a:r>
            </a:p>
          </p:txBody>
        </p:sp>
      </p:grpSp>
      <p:grpSp>
        <p:nvGrpSpPr>
          <p:cNvPr id="6" name="46 Grupo"/>
          <p:cNvGrpSpPr>
            <a:grpSpLocks/>
          </p:cNvGrpSpPr>
          <p:nvPr/>
        </p:nvGrpSpPr>
        <p:grpSpPr bwMode="auto">
          <a:xfrm>
            <a:off x="4000500" y="3357563"/>
            <a:ext cx="1905000" cy="714375"/>
            <a:chOff x="928662" y="2714620"/>
            <a:chExt cx="1905733" cy="571984"/>
          </a:xfrm>
        </p:grpSpPr>
        <p:sp>
          <p:nvSpPr>
            <p:cNvPr id="24626" name="7 Cilindro"/>
            <p:cNvSpPr>
              <a:spLocks noChangeArrowheads="1"/>
            </p:cNvSpPr>
            <p:nvPr/>
          </p:nvSpPr>
          <p:spPr bwMode="auto">
            <a:xfrm>
              <a:off x="928662" y="2714620"/>
              <a:ext cx="785812" cy="455612"/>
            </a:xfrm>
            <a:prstGeom prst="can">
              <a:avLst>
                <a:gd name="adj" fmla="val 25000"/>
              </a:avLst>
            </a:prstGeom>
            <a:noFill/>
            <a:ln w="9525" algn="ctr">
              <a:solidFill>
                <a:schemeClr val="tx2"/>
              </a:solidFill>
              <a:round/>
              <a:headEnd/>
              <a:tailEnd/>
            </a:ln>
          </p:spPr>
          <p:txBody>
            <a:bodyPr>
              <a:spAutoFit/>
            </a:bodyPr>
            <a:lstStyle/>
            <a:p>
              <a:endParaRPr lang="es-AR"/>
            </a:p>
          </p:txBody>
        </p:sp>
        <p:sp>
          <p:nvSpPr>
            <p:cNvPr id="24627" name="23 CuadroTexto"/>
            <p:cNvSpPr txBox="1">
              <a:spLocks noChangeArrowheads="1"/>
            </p:cNvSpPr>
            <p:nvPr/>
          </p:nvSpPr>
          <p:spPr bwMode="auto">
            <a:xfrm>
              <a:off x="1643042" y="3000372"/>
              <a:ext cx="1191353" cy="286232"/>
            </a:xfrm>
            <a:prstGeom prst="rect">
              <a:avLst/>
            </a:prstGeom>
            <a:noFill/>
            <a:ln w="9525">
              <a:noFill/>
              <a:miter lim="800000"/>
              <a:headEnd/>
              <a:tailEnd/>
            </a:ln>
          </p:spPr>
          <p:txBody>
            <a:bodyPr wrap="none">
              <a:spAutoFit/>
            </a:bodyPr>
            <a:lstStyle/>
            <a:p>
              <a:pPr>
                <a:buFont typeface="Wingdings" pitchFamily="2" charset="2"/>
                <a:buNone/>
              </a:pPr>
              <a:r>
                <a:rPr lang="es-AR"/>
                <a:t>Base de Datos</a:t>
              </a:r>
            </a:p>
          </p:txBody>
        </p:sp>
      </p:grpSp>
      <p:grpSp>
        <p:nvGrpSpPr>
          <p:cNvPr id="7" name="34 Grupo"/>
          <p:cNvGrpSpPr>
            <a:grpSpLocks/>
          </p:cNvGrpSpPr>
          <p:nvPr/>
        </p:nvGrpSpPr>
        <p:grpSpPr bwMode="auto">
          <a:xfrm>
            <a:off x="4429125" y="3429000"/>
            <a:ext cx="1181100" cy="1181100"/>
            <a:chOff x="1714480" y="1500174"/>
            <a:chExt cx="1181734" cy="1181111"/>
          </a:xfrm>
        </p:grpSpPr>
        <p:pic>
          <p:nvPicPr>
            <p:cNvPr id="24624" name="Picture 2" descr="C:\Program Files\Microsoft Office\MEDIA\CAGCAT10\j0196400.wmf"/>
            <p:cNvPicPr>
              <a:picLocks noChangeAspect="1" noChangeArrowheads="1"/>
            </p:cNvPicPr>
            <p:nvPr/>
          </p:nvPicPr>
          <p:blipFill>
            <a:blip r:embed="rId6" cstate="print"/>
            <a:srcRect/>
            <a:stretch>
              <a:fillRect/>
            </a:stretch>
          </p:blipFill>
          <p:spPr bwMode="auto">
            <a:xfrm>
              <a:off x="1857356" y="1500174"/>
              <a:ext cx="571500" cy="611188"/>
            </a:xfrm>
            <a:prstGeom prst="rect">
              <a:avLst/>
            </a:prstGeom>
            <a:noFill/>
            <a:ln w="9525">
              <a:noFill/>
              <a:miter lim="800000"/>
              <a:headEnd/>
              <a:tailEnd/>
            </a:ln>
          </p:spPr>
        </p:pic>
        <p:sp>
          <p:nvSpPr>
            <p:cNvPr id="24625" name="24 CuadroTexto"/>
            <p:cNvSpPr txBox="1">
              <a:spLocks noChangeArrowheads="1"/>
            </p:cNvSpPr>
            <p:nvPr/>
          </p:nvSpPr>
          <p:spPr bwMode="auto">
            <a:xfrm>
              <a:off x="1714480" y="2214554"/>
              <a:ext cx="1181734" cy="466731"/>
            </a:xfrm>
            <a:prstGeom prst="rect">
              <a:avLst/>
            </a:prstGeom>
            <a:noFill/>
            <a:ln w="9525">
              <a:noFill/>
              <a:miter lim="800000"/>
              <a:headEnd/>
              <a:tailEnd/>
            </a:ln>
          </p:spPr>
          <p:txBody>
            <a:bodyPr wrap="none">
              <a:spAutoFit/>
            </a:bodyPr>
            <a:lstStyle/>
            <a:p>
              <a:pPr>
                <a:buFont typeface="Wingdings" pitchFamily="2" charset="2"/>
                <a:buNone/>
              </a:pPr>
              <a:r>
                <a:rPr lang="es-AR"/>
                <a:t>Empaqueta de</a:t>
              </a:r>
            </a:p>
            <a:p>
              <a:pPr>
                <a:buFont typeface="Wingdings" pitchFamily="2" charset="2"/>
                <a:buNone/>
              </a:pPr>
              <a:r>
                <a:rPr lang="es-AR"/>
                <a:t>Producto</a:t>
              </a:r>
            </a:p>
          </p:txBody>
        </p:sp>
      </p:grpSp>
      <p:grpSp>
        <p:nvGrpSpPr>
          <p:cNvPr id="8" name="45 Grupo"/>
          <p:cNvGrpSpPr>
            <a:grpSpLocks/>
          </p:cNvGrpSpPr>
          <p:nvPr/>
        </p:nvGrpSpPr>
        <p:grpSpPr bwMode="auto">
          <a:xfrm>
            <a:off x="3786188" y="3429000"/>
            <a:ext cx="1481137" cy="642938"/>
            <a:chOff x="714348" y="3643314"/>
            <a:chExt cx="1481842" cy="642937"/>
          </a:xfrm>
        </p:grpSpPr>
        <p:pic>
          <p:nvPicPr>
            <p:cNvPr id="24622" name="Picture 7"/>
            <p:cNvPicPr>
              <a:picLocks noChangeAspect="1" noChangeArrowheads="1"/>
            </p:cNvPicPr>
            <p:nvPr/>
          </p:nvPicPr>
          <p:blipFill>
            <a:blip r:embed="rId7" cstate="print"/>
            <a:srcRect/>
            <a:stretch>
              <a:fillRect/>
            </a:stretch>
          </p:blipFill>
          <p:spPr bwMode="auto">
            <a:xfrm>
              <a:off x="714348" y="3643314"/>
              <a:ext cx="952500" cy="642937"/>
            </a:xfrm>
            <a:prstGeom prst="rect">
              <a:avLst/>
            </a:prstGeom>
            <a:noFill/>
            <a:ln w="9525">
              <a:noFill/>
              <a:miter lim="800000"/>
              <a:headEnd/>
              <a:tailEnd/>
            </a:ln>
          </p:spPr>
        </p:pic>
        <p:sp>
          <p:nvSpPr>
            <p:cNvPr id="24623" name="25 CuadroTexto"/>
            <p:cNvSpPr txBox="1">
              <a:spLocks noChangeArrowheads="1"/>
            </p:cNvSpPr>
            <p:nvPr/>
          </p:nvSpPr>
          <p:spPr bwMode="auto">
            <a:xfrm>
              <a:off x="1500166" y="3714752"/>
              <a:ext cx="696024" cy="272832"/>
            </a:xfrm>
            <a:prstGeom prst="rect">
              <a:avLst/>
            </a:prstGeom>
            <a:noFill/>
            <a:ln w="9525">
              <a:noFill/>
              <a:miter lim="800000"/>
              <a:headEnd/>
              <a:tailEnd/>
            </a:ln>
          </p:spPr>
          <p:txBody>
            <a:bodyPr wrap="none">
              <a:spAutoFit/>
            </a:bodyPr>
            <a:lstStyle/>
            <a:p>
              <a:pPr>
                <a:buFont typeface="Wingdings" pitchFamily="2" charset="2"/>
                <a:buNone/>
              </a:pPr>
              <a:r>
                <a:rPr lang="es-AR"/>
                <a:t>Planes </a:t>
              </a:r>
            </a:p>
          </p:txBody>
        </p:sp>
      </p:grpSp>
      <p:grpSp>
        <p:nvGrpSpPr>
          <p:cNvPr id="9" name="44 Grupo"/>
          <p:cNvGrpSpPr>
            <a:grpSpLocks/>
          </p:cNvGrpSpPr>
          <p:nvPr/>
        </p:nvGrpSpPr>
        <p:grpSpPr bwMode="auto">
          <a:xfrm>
            <a:off x="4214813" y="3214688"/>
            <a:ext cx="1828800" cy="714375"/>
            <a:chOff x="1071538" y="4572008"/>
            <a:chExt cx="1828579" cy="714376"/>
          </a:xfrm>
        </p:grpSpPr>
        <p:pic>
          <p:nvPicPr>
            <p:cNvPr id="24620" name="Picture 6"/>
            <p:cNvPicPr>
              <a:picLocks noChangeAspect="1" noChangeArrowheads="1"/>
            </p:cNvPicPr>
            <p:nvPr/>
          </p:nvPicPr>
          <p:blipFill>
            <a:blip r:embed="rId8" cstate="print"/>
            <a:srcRect/>
            <a:stretch>
              <a:fillRect/>
            </a:stretch>
          </p:blipFill>
          <p:spPr bwMode="auto">
            <a:xfrm>
              <a:off x="1071538" y="4786322"/>
              <a:ext cx="741362" cy="500062"/>
            </a:xfrm>
            <a:prstGeom prst="rect">
              <a:avLst/>
            </a:prstGeom>
            <a:noFill/>
            <a:ln w="9525">
              <a:noFill/>
              <a:miter lim="800000"/>
              <a:headEnd/>
              <a:tailEnd/>
            </a:ln>
          </p:spPr>
        </p:pic>
        <p:sp>
          <p:nvSpPr>
            <p:cNvPr id="24621" name="26 CuadroTexto"/>
            <p:cNvSpPr txBox="1">
              <a:spLocks noChangeArrowheads="1"/>
            </p:cNvSpPr>
            <p:nvPr/>
          </p:nvSpPr>
          <p:spPr bwMode="auto">
            <a:xfrm>
              <a:off x="1643042" y="4572008"/>
              <a:ext cx="1257075" cy="272832"/>
            </a:xfrm>
            <a:prstGeom prst="rect">
              <a:avLst/>
            </a:prstGeom>
            <a:noFill/>
            <a:ln w="9525">
              <a:noFill/>
              <a:miter lim="800000"/>
              <a:headEnd/>
              <a:tailEnd/>
            </a:ln>
          </p:spPr>
          <p:txBody>
            <a:bodyPr wrap="none">
              <a:spAutoFit/>
            </a:bodyPr>
            <a:lstStyle/>
            <a:p>
              <a:pPr>
                <a:buFont typeface="Wingdings" pitchFamily="2" charset="2"/>
                <a:buNone/>
              </a:pPr>
              <a:r>
                <a:rPr lang="es-AR"/>
                <a:t>Requerimientos</a:t>
              </a:r>
            </a:p>
          </p:txBody>
        </p:sp>
      </p:grpSp>
      <p:grpSp>
        <p:nvGrpSpPr>
          <p:cNvPr id="10" name="43 Grupo"/>
          <p:cNvGrpSpPr>
            <a:grpSpLocks/>
          </p:cNvGrpSpPr>
          <p:nvPr/>
        </p:nvGrpSpPr>
        <p:grpSpPr bwMode="auto">
          <a:xfrm>
            <a:off x="4000500" y="3214688"/>
            <a:ext cx="1150938" cy="857250"/>
            <a:chOff x="2071670" y="5143512"/>
            <a:chExt cx="1150300" cy="857252"/>
          </a:xfrm>
        </p:grpSpPr>
        <p:pic>
          <p:nvPicPr>
            <p:cNvPr id="24618" name="Picture 13" descr="C:\Documents and Settings\Victor\My Documents\My Pictures\Microsoft Clip Organizer\j0404371.wmf"/>
            <p:cNvPicPr>
              <a:picLocks noChangeAspect="1" noChangeArrowheads="1"/>
            </p:cNvPicPr>
            <p:nvPr/>
          </p:nvPicPr>
          <p:blipFill>
            <a:blip r:embed="rId9" cstate="print"/>
            <a:srcRect/>
            <a:stretch>
              <a:fillRect/>
            </a:stretch>
          </p:blipFill>
          <p:spPr bwMode="auto">
            <a:xfrm>
              <a:off x="2071670" y="5357826"/>
              <a:ext cx="784225" cy="642938"/>
            </a:xfrm>
            <a:prstGeom prst="rect">
              <a:avLst/>
            </a:prstGeom>
            <a:noFill/>
            <a:ln w="9525">
              <a:noFill/>
              <a:miter lim="800000"/>
              <a:headEnd/>
              <a:tailEnd/>
            </a:ln>
          </p:spPr>
        </p:pic>
        <p:sp>
          <p:nvSpPr>
            <p:cNvPr id="24619" name="27 CuadroTexto"/>
            <p:cNvSpPr txBox="1">
              <a:spLocks noChangeArrowheads="1"/>
            </p:cNvSpPr>
            <p:nvPr/>
          </p:nvSpPr>
          <p:spPr bwMode="auto">
            <a:xfrm>
              <a:off x="2500298" y="5143512"/>
              <a:ext cx="721672" cy="272832"/>
            </a:xfrm>
            <a:prstGeom prst="rect">
              <a:avLst/>
            </a:prstGeom>
            <a:noFill/>
            <a:ln w="9525">
              <a:noFill/>
              <a:miter lim="800000"/>
              <a:headEnd/>
              <a:tailEnd/>
            </a:ln>
          </p:spPr>
          <p:txBody>
            <a:bodyPr wrap="none">
              <a:spAutoFit/>
            </a:bodyPr>
            <a:lstStyle/>
            <a:p>
              <a:pPr>
                <a:buFont typeface="Wingdings" pitchFamily="2" charset="2"/>
                <a:buNone/>
              </a:pPr>
              <a:r>
                <a:rPr lang="es-AR"/>
                <a:t>Minutas</a:t>
              </a:r>
            </a:p>
          </p:txBody>
        </p:sp>
      </p:grpSp>
      <p:grpSp>
        <p:nvGrpSpPr>
          <p:cNvPr id="11" name="42 Grupo"/>
          <p:cNvGrpSpPr>
            <a:grpSpLocks/>
          </p:cNvGrpSpPr>
          <p:nvPr/>
        </p:nvGrpSpPr>
        <p:grpSpPr bwMode="auto">
          <a:xfrm>
            <a:off x="4071938" y="3357563"/>
            <a:ext cx="1376362" cy="785812"/>
            <a:chOff x="3357554" y="5357826"/>
            <a:chExt cx="1375627" cy="785814"/>
          </a:xfrm>
        </p:grpSpPr>
        <p:pic>
          <p:nvPicPr>
            <p:cNvPr id="24616" name="Picture 9"/>
            <p:cNvPicPr>
              <a:picLocks noChangeAspect="1" noChangeArrowheads="1"/>
            </p:cNvPicPr>
            <p:nvPr/>
          </p:nvPicPr>
          <p:blipFill>
            <a:blip r:embed="rId10" cstate="print"/>
            <a:srcRect/>
            <a:stretch>
              <a:fillRect/>
            </a:stretch>
          </p:blipFill>
          <p:spPr bwMode="auto">
            <a:xfrm>
              <a:off x="3357554" y="5572140"/>
              <a:ext cx="917575" cy="571500"/>
            </a:xfrm>
            <a:prstGeom prst="rect">
              <a:avLst/>
            </a:prstGeom>
            <a:noFill/>
            <a:ln w="9525">
              <a:noFill/>
              <a:miter lim="800000"/>
              <a:headEnd/>
              <a:tailEnd/>
            </a:ln>
          </p:spPr>
        </p:pic>
        <p:sp>
          <p:nvSpPr>
            <p:cNvPr id="24617" name="28 CuadroTexto"/>
            <p:cNvSpPr txBox="1">
              <a:spLocks noChangeArrowheads="1"/>
            </p:cNvSpPr>
            <p:nvPr/>
          </p:nvSpPr>
          <p:spPr bwMode="auto">
            <a:xfrm>
              <a:off x="3857620" y="5357826"/>
              <a:ext cx="875561" cy="272832"/>
            </a:xfrm>
            <a:prstGeom prst="rect">
              <a:avLst/>
            </a:prstGeom>
            <a:noFill/>
            <a:ln w="9525">
              <a:noFill/>
              <a:miter lim="800000"/>
              <a:headEnd/>
              <a:tailEnd/>
            </a:ln>
          </p:spPr>
          <p:txBody>
            <a:bodyPr wrap="none">
              <a:spAutoFit/>
            </a:bodyPr>
            <a:lstStyle/>
            <a:p>
              <a:pPr>
                <a:buFont typeface="Wingdings" pitchFamily="2" charset="2"/>
                <a:buNone/>
              </a:pPr>
              <a:r>
                <a:rPr lang="es-AR"/>
                <a:t>Auditorías</a:t>
              </a:r>
            </a:p>
          </p:txBody>
        </p:sp>
      </p:grpSp>
      <p:grpSp>
        <p:nvGrpSpPr>
          <p:cNvPr id="12" name="40 Grupo"/>
          <p:cNvGrpSpPr>
            <a:grpSpLocks/>
          </p:cNvGrpSpPr>
          <p:nvPr/>
        </p:nvGrpSpPr>
        <p:grpSpPr bwMode="auto">
          <a:xfrm>
            <a:off x="3571875" y="3286125"/>
            <a:ext cx="1408113" cy="714375"/>
            <a:chOff x="6929454" y="4286256"/>
            <a:chExt cx="1408117" cy="714375"/>
          </a:xfrm>
        </p:grpSpPr>
        <p:pic>
          <p:nvPicPr>
            <p:cNvPr id="24614" name="Picture 12" descr="C:\Documents and Settings\Victor\My Documents\My Pictures\Microsoft Clip Organizer\j0413400.wmf"/>
            <p:cNvPicPr>
              <a:picLocks noChangeAspect="1" noChangeArrowheads="1"/>
            </p:cNvPicPr>
            <p:nvPr/>
          </p:nvPicPr>
          <p:blipFill>
            <a:blip r:embed="rId11" cstate="print"/>
            <a:srcRect/>
            <a:stretch>
              <a:fillRect/>
            </a:stretch>
          </p:blipFill>
          <p:spPr bwMode="auto">
            <a:xfrm>
              <a:off x="7572396" y="4286256"/>
              <a:ext cx="765175" cy="714375"/>
            </a:xfrm>
            <a:prstGeom prst="rect">
              <a:avLst/>
            </a:prstGeom>
            <a:noFill/>
            <a:ln w="9525">
              <a:noFill/>
              <a:miter lim="800000"/>
              <a:headEnd/>
              <a:tailEnd/>
            </a:ln>
          </p:spPr>
        </p:pic>
        <p:sp>
          <p:nvSpPr>
            <p:cNvPr id="24615" name="30 CuadroTexto"/>
            <p:cNvSpPr txBox="1">
              <a:spLocks noChangeArrowheads="1"/>
            </p:cNvSpPr>
            <p:nvPr/>
          </p:nvSpPr>
          <p:spPr bwMode="auto">
            <a:xfrm>
              <a:off x="6929454" y="4286256"/>
              <a:ext cx="755335" cy="272832"/>
            </a:xfrm>
            <a:prstGeom prst="rect">
              <a:avLst/>
            </a:prstGeom>
            <a:noFill/>
            <a:ln w="9525">
              <a:noFill/>
              <a:miter lim="800000"/>
              <a:headEnd/>
              <a:tailEnd/>
            </a:ln>
          </p:spPr>
          <p:txBody>
            <a:bodyPr wrap="none">
              <a:spAutoFit/>
            </a:bodyPr>
            <a:lstStyle/>
            <a:p>
              <a:pPr>
                <a:buFont typeface="Wingdings" pitchFamily="2" charset="2"/>
                <a:buNone/>
              </a:pPr>
              <a:r>
                <a:rPr lang="es-AR"/>
                <a:t>Pruebas</a:t>
              </a:r>
            </a:p>
          </p:txBody>
        </p:sp>
      </p:grpSp>
      <p:grpSp>
        <p:nvGrpSpPr>
          <p:cNvPr id="13" name="41 Grupo"/>
          <p:cNvGrpSpPr>
            <a:grpSpLocks/>
          </p:cNvGrpSpPr>
          <p:nvPr/>
        </p:nvGrpSpPr>
        <p:grpSpPr bwMode="auto">
          <a:xfrm>
            <a:off x="3929063" y="3000375"/>
            <a:ext cx="1504950" cy="1143000"/>
            <a:chOff x="4857752" y="5143512"/>
            <a:chExt cx="1505540" cy="1143004"/>
          </a:xfrm>
        </p:grpSpPr>
        <p:pic>
          <p:nvPicPr>
            <p:cNvPr id="24612" name="Picture 8"/>
            <p:cNvPicPr>
              <a:picLocks noChangeAspect="1" noChangeArrowheads="1"/>
            </p:cNvPicPr>
            <p:nvPr/>
          </p:nvPicPr>
          <p:blipFill>
            <a:blip r:embed="rId12" cstate="print"/>
            <a:srcRect/>
            <a:stretch>
              <a:fillRect/>
            </a:stretch>
          </p:blipFill>
          <p:spPr bwMode="auto">
            <a:xfrm>
              <a:off x="5143504" y="5715016"/>
              <a:ext cx="844550" cy="571500"/>
            </a:xfrm>
            <a:prstGeom prst="rect">
              <a:avLst/>
            </a:prstGeom>
            <a:noFill/>
            <a:ln w="9525">
              <a:noFill/>
              <a:miter lim="800000"/>
              <a:headEnd/>
              <a:tailEnd/>
            </a:ln>
          </p:spPr>
        </p:pic>
        <p:sp>
          <p:nvSpPr>
            <p:cNvPr id="24613" name="31 CuadroTexto"/>
            <p:cNvSpPr txBox="1">
              <a:spLocks noChangeArrowheads="1"/>
            </p:cNvSpPr>
            <p:nvPr/>
          </p:nvSpPr>
          <p:spPr bwMode="auto">
            <a:xfrm>
              <a:off x="4857752" y="5143512"/>
              <a:ext cx="1505540" cy="674031"/>
            </a:xfrm>
            <a:prstGeom prst="rect">
              <a:avLst/>
            </a:prstGeom>
            <a:noFill/>
            <a:ln w="9525">
              <a:noFill/>
              <a:miter lim="800000"/>
              <a:headEnd/>
              <a:tailEnd/>
            </a:ln>
          </p:spPr>
          <p:txBody>
            <a:bodyPr wrap="none">
              <a:spAutoFit/>
            </a:bodyPr>
            <a:lstStyle/>
            <a:p>
              <a:pPr>
                <a:buFont typeface="Wingdings" pitchFamily="2" charset="2"/>
                <a:buNone/>
              </a:pPr>
              <a:r>
                <a:rPr lang="es-AR"/>
                <a:t>Manuales y </a:t>
              </a:r>
            </a:p>
            <a:p>
              <a:pPr>
                <a:buFont typeface="Wingdings" pitchFamily="2" charset="2"/>
                <a:buNone/>
              </a:pPr>
              <a:r>
                <a:rPr lang="es-AR"/>
                <a:t>Documentación de </a:t>
              </a:r>
            </a:p>
            <a:p>
              <a:pPr>
                <a:buFont typeface="Wingdings" pitchFamily="2" charset="2"/>
                <a:buNone/>
              </a:pPr>
              <a:r>
                <a:rPr lang="es-AR"/>
                <a:t>usuario</a:t>
              </a:r>
            </a:p>
          </p:txBody>
        </p:sp>
      </p:grpSp>
      <p:grpSp>
        <p:nvGrpSpPr>
          <p:cNvPr id="14" name="39 Grupo"/>
          <p:cNvGrpSpPr>
            <a:grpSpLocks/>
          </p:cNvGrpSpPr>
          <p:nvPr/>
        </p:nvGrpSpPr>
        <p:grpSpPr bwMode="auto">
          <a:xfrm>
            <a:off x="3714750" y="3286125"/>
            <a:ext cx="2046288" cy="687388"/>
            <a:chOff x="6715140" y="3143248"/>
            <a:chExt cx="2046297" cy="687388"/>
          </a:xfrm>
        </p:grpSpPr>
        <p:pic>
          <p:nvPicPr>
            <p:cNvPr id="24610" name="Picture 10" descr="C:\Documents and Settings\Victor\My Documents\My Pictures\Microsoft Clip Organizer\j0411045.wmf"/>
            <p:cNvPicPr>
              <a:picLocks noChangeAspect="1" noChangeArrowheads="1"/>
            </p:cNvPicPr>
            <p:nvPr/>
          </p:nvPicPr>
          <p:blipFill>
            <a:blip r:embed="rId13" cstate="print"/>
            <a:srcRect/>
            <a:stretch>
              <a:fillRect/>
            </a:stretch>
          </p:blipFill>
          <p:spPr bwMode="auto">
            <a:xfrm>
              <a:off x="8072462" y="3143248"/>
              <a:ext cx="688975" cy="687388"/>
            </a:xfrm>
            <a:prstGeom prst="rect">
              <a:avLst/>
            </a:prstGeom>
            <a:noFill/>
            <a:ln w="9525">
              <a:noFill/>
              <a:miter lim="800000"/>
              <a:headEnd/>
              <a:tailEnd/>
            </a:ln>
          </p:spPr>
        </p:pic>
        <p:sp>
          <p:nvSpPr>
            <p:cNvPr id="24611" name="32 CuadroTexto"/>
            <p:cNvSpPr txBox="1">
              <a:spLocks noChangeArrowheads="1"/>
            </p:cNvSpPr>
            <p:nvPr/>
          </p:nvSpPr>
          <p:spPr bwMode="auto">
            <a:xfrm>
              <a:off x="6715140" y="3286124"/>
              <a:ext cx="1249060" cy="480131"/>
            </a:xfrm>
            <a:prstGeom prst="rect">
              <a:avLst/>
            </a:prstGeom>
            <a:noFill/>
            <a:ln w="9525">
              <a:noFill/>
              <a:miter lim="800000"/>
              <a:headEnd/>
              <a:tailEnd/>
            </a:ln>
          </p:spPr>
          <p:txBody>
            <a:bodyPr wrap="none">
              <a:spAutoFit/>
            </a:bodyPr>
            <a:lstStyle/>
            <a:p>
              <a:pPr>
                <a:buFont typeface="Wingdings" pitchFamily="2" charset="2"/>
                <a:buNone/>
              </a:pPr>
              <a:r>
                <a:rPr lang="es-AR"/>
                <a:t>Documentación</a:t>
              </a:r>
            </a:p>
            <a:p>
              <a:pPr>
                <a:buFont typeface="Wingdings" pitchFamily="2" charset="2"/>
                <a:buNone/>
              </a:pPr>
              <a:r>
                <a:rPr lang="es-AR"/>
                <a:t>Del Sistema</a:t>
              </a:r>
            </a:p>
          </p:txBody>
        </p:sp>
      </p:grpSp>
      <p:grpSp>
        <p:nvGrpSpPr>
          <p:cNvPr id="15" name="38 Grupo"/>
          <p:cNvGrpSpPr>
            <a:grpSpLocks/>
          </p:cNvGrpSpPr>
          <p:nvPr/>
        </p:nvGrpSpPr>
        <p:grpSpPr bwMode="auto">
          <a:xfrm>
            <a:off x="3714750" y="3071813"/>
            <a:ext cx="1316038" cy="1130300"/>
            <a:chOff x="6786578" y="1643050"/>
            <a:chExt cx="1316041" cy="1130088"/>
          </a:xfrm>
        </p:grpSpPr>
        <p:pic>
          <p:nvPicPr>
            <p:cNvPr id="24608" name="Picture 14" descr="C:\Documents and Settings\Victor\My Documents\My Pictures\Microsoft Clip Organizer\j0409943.wmf"/>
            <p:cNvPicPr>
              <a:picLocks noChangeAspect="1" noChangeArrowheads="1"/>
            </p:cNvPicPr>
            <p:nvPr/>
          </p:nvPicPr>
          <p:blipFill>
            <a:blip r:embed="rId14" cstate="print"/>
            <a:srcRect/>
            <a:stretch>
              <a:fillRect/>
            </a:stretch>
          </p:blipFill>
          <p:spPr bwMode="auto">
            <a:xfrm>
              <a:off x="7215206" y="1643050"/>
              <a:ext cx="887413" cy="887412"/>
            </a:xfrm>
            <a:prstGeom prst="rect">
              <a:avLst/>
            </a:prstGeom>
            <a:noFill/>
            <a:ln w="9525">
              <a:noFill/>
              <a:miter lim="800000"/>
              <a:headEnd/>
              <a:tailEnd/>
            </a:ln>
          </p:spPr>
        </p:pic>
        <p:sp>
          <p:nvSpPr>
            <p:cNvPr id="24609" name="33 CuadroTexto"/>
            <p:cNvSpPr txBox="1">
              <a:spLocks noChangeArrowheads="1"/>
            </p:cNvSpPr>
            <p:nvPr/>
          </p:nvSpPr>
          <p:spPr bwMode="auto">
            <a:xfrm>
              <a:off x="6786578" y="2500306"/>
              <a:ext cx="933269" cy="272832"/>
            </a:xfrm>
            <a:prstGeom prst="rect">
              <a:avLst/>
            </a:prstGeom>
            <a:noFill/>
            <a:ln w="9525">
              <a:noFill/>
              <a:miter lim="800000"/>
              <a:headEnd/>
              <a:tailEnd/>
            </a:ln>
          </p:spPr>
          <p:txBody>
            <a:bodyPr wrap="none">
              <a:spAutoFit/>
            </a:bodyPr>
            <a:lstStyle/>
            <a:p>
              <a:pPr>
                <a:buFont typeface="Wingdings" pitchFamily="2" charset="2"/>
                <a:buNone/>
              </a:pPr>
              <a:r>
                <a:rPr lang="es-AR"/>
                <a:t>Revisiones</a:t>
              </a:r>
            </a:p>
          </p:txBody>
        </p:sp>
      </p:grpSp>
      <p:grpSp>
        <p:nvGrpSpPr>
          <p:cNvPr id="16" name="50 Grupo"/>
          <p:cNvGrpSpPr>
            <a:grpSpLocks/>
          </p:cNvGrpSpPr>
          <p:nvPr/>
        </p:nvGrpSpPr>
        <p:grpSpPr bwMode="auto">
          <a:xfrm>
            <a:off x="4071938" y="3000375"/>
            <a:ext cx="900112" cy="1285875"/>
            <a:chOff x="7072330" y="3643314"/>
            <a:chExt cx="899605" cy="2104171"/>
          </a:xfrm>
        </p:grpSpPr>
        <p:sp>
          <p:nvSpPr>
            <p:cNvPr id="24606" name="29 CuadroTexto"/>
            <p:cNvSpPr txBox="1">
              <a:spLocks noChangeArrowheads="1"/>
            </p:cNvSpPr>
            <p:nvPr/>
          </p:nvSpPr>
          <p:spPr bwMode="auto">
            <a:xfrm>
              <a:off x="7072330" y="3643314"/>
              <a:ext cx="899605" cy="466731"/>
            </a:xfrm>
            <a:prstGeom prst="rect">
              <a:avLst/>
            </a:prstGeom>
            <a:noFill/>
            <a:ln w="9525">
              <a:noFill/>
              <a:miter lim="800000"/>
              <a:headEnd/>
              <a:tailEnd/>
            </a:ln>
          </p:spPr>
          <p:txBody>
            <a:bodyPr wrap="none">
              <a:spAutoFit/>
            </a:bodyPr>
            <a:lstStyle/>
            <a:p>
              <a:pPr>
                <a:buFont typeface="Wingdings" pitchFamily="2" charset="2"/>
                <a:buNone/>
              </a:pPr>
              <a:r>
                <a:rPr lang="es-AR"/>
                <a:t>Modelos</a:t>
              </a:r>
            </a:p>
            <a:p>
              <a:pPr>
                <a:buFont typeface="Wingdings" pitchFamily="2" charset="2"/>
                <a:buNone/>
              </a:pPr>
              <a:r>
                <a:rPr lang="es-AR"/>
                <a:t>De Diseño</a:t>
              </a:r>
            </a:p>
          </p:txBody>
        </p:sp>
        <p:pic>
          <p:nvPicPr>
            <p:cNvPr id="24607" name="Picture 4"/>
            <p:cNvPicPr>
              <a:picLocks noChangeAspect="1" noChangeArrowheads="1"/>
            </p:cNvPicPr>
            <p:nvPr/>
          </p:nvPicPr>
          <p:blipFill>
            <a:blip r:embed="rId15" cstate="print"/>
            <a:srcRect/>
            <a:stretch>
              <a:fillRect/>
            </a:stretch>
          </p:blipFill>
          <p:spPr bwMode="auto">
            <a:xfrm>
              <a:off x="7072330" y="4578501"/>
              <a:ext cx="801688" cy="1168984"/>
            </a:xfrm>
            <a:prstGeom prst="rect">
              <a:avLst/>
            </a:prstGeom>
            <a:noFill/>
            <a:ln w="9525">
              <a:noFill/>
              <a:miter lim="800000"/>
              <a:headEnd/>
              <a:tailEnd/>
            </a:ln>
          </p:spPr>
        </p:pic>
      </p:grpSp>
      <p:grpSp>
        <p:nvGrpSpPr>
          <p:cNvPr id="17" name="54 Grupo"/>
          <p:cNvGrpSpPr>
            <a:grpSpLocks/>
          </p:cNvGrpSpPr>
          <p:nvPr/>
        </p:nvGrpSpPr>
        <p:grpSpPr bwMode="auto">
          <a:xfrm>
            <a:off x="4714875" y="2786063"/>
            <a:ext cx="1333500" cy="1103312"/>
            <a:chOff x="4643438" y="2285992"/>
            <a:chExt cx="1332834" cy="1103309"/>
          </a:xfrm>
        </p:grpSpPr>
        <p:pic>
          <p:nvPicPr>
            <p:cNvPr id="24604" name="Picture 50" descr="C:\Documents and Settings\Victor\My Documents\My Pictures\Microsoft Clip Organizer\j0409953.wmf"/>
            <p:cNvPicPr>
              <a:picLocks noChangeAspect="1" noChangeArrowheads="1"/>
            </p:cNvPicPr>
            <p:nvPr/>
          </p:nvPicPr>
          <p:blipFill>
            <a:blip r:embed="rId16" cstate="print"/>
            <a:srcRect/>
            <a:stretch>
              <a:fillRect/>
            </a:stretch>
          </p:blipFill>
          <p:spPr bwMode="auto">
            <a:xfrm>
              <a:off x="4643438" y="2643182"/>
              <a:ext cx="825902" cy="746119"/>
            </a:xfrm>
            <a:prstGeom prst="rect">
              <a:avLst/>
            </a:prstGeom>
            <a:noFill/>
            <a:ln w="9525">
              <a:noFill/>
              <a:miter lim="800000"/>
              <a:headEnd/>
              <a:tailEnd/>
            </a:ln>
          </p:spPr>
        </p:pic>
        <p:sp>
          <p:nvSpPr>
            <p:cNvPr id="24605" name="52 CuadroTexto"/>
            <p:cNvSpPr txBox="1">
              <a:spLocks noChangeArrowheads="1"/>
            </p:cNvSpPr>
            <p:nvPr/>
          </p:nvSpPr>
          <p:spPr bwMode="auto">
            <a:xfrm>
              <a:off x="4929190" y="2285992"/>
              <a:ext cx="1047082" cy="480131"/>
            </a:xfrm>
            <a:prstGeom prst="rect">
              <a:avLst/>
            </a:prstGeom>
            <a:noFill/>
            <a:ln w="9525">
              <a:noFill/>
              <a:miter lim="800000"/>
              <a:headEnd/>
              <a:tailEnd/>
            </a:ln>
          </p:spPr>
          <p:txBody>
            <a:bodyPr>
              <a:spAutoFit/>
            </a:bodyPr>
            <a:lstStyle/>
            <a:p>
              <a:pPr>
                <a:buFont typeface="Wingdings" pitchFamily="2" charset="2"/>
                <a:buNone/>
              </a:pPr>
              <a:r>
                <a:rPr lang="es-AR"/>
                <a:t>Software de </a:t>
              </a:r>
            </a:p>
            <a:p>
              <a:pPr algn="l">
                <a:buFont typeface="Wingdings" pitchFamily="2" charset="2"/>
                <a:buNone/>
              </a:pPr>
              <a:r>
                <a:rPr lang="es-AR"/>
                <a:t>Base</a:t>
              </a:r>
            </a:p>
          </p:txBody>
        </p:sp>
      </p:grpSp>
      <p:grpSp>
        <p:nvGrpSpPr>
          <p:cNvPr id="18" name="56 Grupo"/>
          <p:cNvGrpSpPr>
            <a:grpSpLocks/>
          </p:cNvGrpSpPr>
          <p:nvPr/>
        </p:nvGrpSpPr>
        <p:grpSpPr bwMode="auto">
          <a:xfrm>
            <a:off x="4214813" y="4214813"/>
            <a:ext cx="1133475" cy="915987"/>
            <a:chOff x="4214810" y="4214818"/>
            <a:chExt cx="1134061" cy="915774"/>
          </a:xfrm>
        </p:grpSpPr>
        <p:pic>
          <p:nvPicPr>
            <p:cNvPr id="24602" name="Picture 51" descr="C:\Documents and Settings\Victor\My Documents\My Pictures\Microsoft Clip Organizer\j0405870.wmf"/>
            <p:cNvPicPr>
              <a:picLocks noChangeAspect="1" noChangeArrowheads="1"/>
            </p:cNvPicPr>
            <p:nvPr/>
          </p:nvPicPr>
          <p:blipFill>
            <a:blip r:embed="rId17" cstate="print"/>
            <a:srcRect/>
            <a:stretch>
              <a:fillRect/>
            </a:stretch>
          </p:blipFill>
          <p:spPr bwMode="auto">
            <a:xfrm>
              <a:off x="4214810" y="4214818"/>
              <a:ext cx="573084" cy="573084"/>
            </a:xfrm>
            <a:prstGeom prst="rect">
              <a:avLst/>
            </a:prstGeom>
            <a:noFill/>
            <a:ln w="9525">
              <a:noFill/>
              <a:miter lim="800000"/>
              <a:headEnd/>
              <a:tailEnd/>
            </a:ln>
          </p:spPr>
        </p:pic>
        <p:sp>
          <p:nvSpPr>
            <p:cNvPr id="24603" name="55 CuadroTexto"/>
            <p:cNvSpPr txBox="1">
              <a:spLocks noChangeArrowheads="1"/>
            </p:cNvSpPr>
            <p:nvPr/>
          </p:nvSpPr>
          <p:spPr bwMode="auto">
            <a:xfrm>
              <a:off x="4500562" y="4857760"/>
              <a:ext cx="848309" cy="272832"/>
            </a:xfrm>
            <a:prstGeom prst="rect">
              <a:avLst/>
            </a:prstGeom>
            <a:noFill/>
            <a:ln w="9525">
              <a:noFill/>
              <a:miter lim="800000"/>
              <a:headEnd/>
              <a:tailEnd/>
            </a:ln>
          </p:spPr>
          <p:txBody>
            <a:bodyPr wrap="none">
              <a:spAutoFit/>
            </a:bodyPr>
            <a:lstStyle/>
            <a:p>
              <a:pPr>
                <a:buFont typeface="Wingdings" pitchFamily="2" charset="2"/>
                <a:buNone/>
              </a:pPr>
              <a:r>
                <a:rPr lang="es-AR"/>
                <a:t>Hardware</a:t>
              </a:r>
            </a:p>
          </p:txBody>
        </p:sp>
      </p:grpSp>
      <p:grpSp>
        <p:nvGrpSpPr>
          <p:cNvPr id="19" name="58 Grupo"/>
          <p:cNvGrpSpPr>
            <a:grpSpLocks/>
          </p:cNvGrpSpPr>
          <p:nvPr/>
        </p:nvGrpSpPr>
        <p:grpSpPr bwMode="auto">
          <a:xfrm>
            <a:off x="4929188" y="3786188"/>
            <a:ext cx="1209675" cy="701675"/>
            <a:chOff x="5143504" y="4214818"/>
            <a:chExt cx="1209891" cy="701460"/>
          </a:xfrm>
        </p:grpSpPr>
        <p:pic>
          <p:nvPicPr>
            <p:cNvPr id="24600" name="Picture 52" descr="C:\Documents and Settings\Victor\My Documents\My Pictures\Microsoft Clip Organizer\j0405940.wmf"/>
            <p:cNvPicPr>
              <a:picLocks noChangeAspect="1" noChangeArrowheads="1"/>
            </p:cNvPicPr>
            <p:nvPr/>
          </p:nvPicPr>
          <p:blipFill>
            <a:blip r:embed="rId18" cstate="print"/>
            <a:srcRect/>
            <a:stretch>
              <a:fillRect/>
            </a:stretch>
          </p:blipFill>
          <p:spPr bwMode="auto">
            <a:xfrm>
              <a:off x="5143504" y="4214818"/>
              <a:ext cx="564287" cy="558239"/>
            </a:xfrm>
            <a:prstGeom prst="rect">
              <a:avLst/>
            </a:prstGeom>
            <a:noFill/>
            <a:ln w="9525">
              <a:noFill/>
              <a:miter lim="800000"/>
              <a:headEnd/>
              <a:tailEnd/>
            </a:ln>
          </p:spPr>
        </p:pic>
        <p:sp>
          <p:nvSpPr>
            <p:cNvPr id="24601" name="57 CuadroTexto"/>
            <p:cNvSpPr txBox="1">
              <a:spLocks noChangeArrowheads="1"/>
            </p:cNvSpPr>
            <p:nvPr/>
          </p:nvSpPr>
          <p:spPr bwMode="auto">
            <a:xfrm>
              <a:off x="5214942" y="4643446"/>
              <a:ext cx="1138453" cy="272832"/>
            </a:xfrm>
            <a:prstGeom prst="rect">
              <a:avLst/>
            </a:prstGeom>
            <a:noFill/>
            <a:ln w="9525">
              <a:noFill/>
              <a:miter lim="800000"/>
              <a:headEnd/>
              <a:tailEnd/>
            </a:ln>
          </p:spPr>
          <p:txBody>
            <a:bodyPr wrap="none">
              <a:spAutoFit/>
            </a:bodyPr>
            <a:lstStyle/>
            <a:p>
              <a:pPr>
                <a:buFont typeface="Wingdings" pitchFamily="2" charset="2"/>
                <a:buNone/>
              </a:pPr>
              <a:r>
                <a:rPr lang="es-AR"/>
                <a:t>Componentes</a:t>
              </a:r>
            </a:p>
          </p:txBody>
        </p:sp>
      </p:grpSp>
      <p:sp>
        <p:nvSpPr>
          <p:cNvPr id="54" name="53 Elipse"/>
          <p:cNvSpPr/>
          <p:nvPr/>
        </p:nvSpPr>
        <p:spPr bwMode="auto">
          <a:xfrm>
            <a:off x="3643313" y="2214563"/>
            <a:ext cx="2786062" cy="2928937"/>
          </a:xfrm>
          <a:prstGeom prst="ellipse">
            <a:avLst/>
          </a:prstGeom>
          <a:solidFill>
            <a:schemeClr val="accent5"/>
          </a:solidFill>
          <a:ln w="9525" cap="flat" cmpd="sng" algn="ctr">
            <a:noFill/>
            <a:prstDash val="solid"/>
            <a:round/>
            <a:headEnd type="none" w="med" len="med"/>
            <a:tailEnd type="none" w="med" len="med"/>
          </a:ln>
          <a:effectLst/>
        </p:spPr>
        <p:txBody>
          <a:bodyPr/>
          <a:lstStyle/>
          <a:p>
            <a:pPr>
              <a:buFont typeface="Wingdings" pitchFamily="2" charset="2"/>
              <a:buNone/>
              <a:defRPr/>
            </a:pPr>
            <a:endParaRPr lang="es-AR" sz="3200" dirty="0">
              <a:latin typeface="Arial" charset="0"/>
            </a:endParaRPr>
          </a:p>
          <a:p>
            <a:pPr>
              <a:buFont typeface="Wingdings" pitchFamily="2" charset="2"/>
              <a:buNone/>
              <a:defRPr/>
            </a:pPr>
            <a:r>
              <a:rPr lang="es-AR" sz="3200" dirty="0">
                <a:latin typeface="Arial" charset="0"/>
              </a:rPr>
              <a:t>Sistema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07 -0.01041 C 0.04063 -0.01851 0.04757 -0.02245 0.0691 -0.03796 C 0.1007 -0.06041 0.05678 -0.02847 0.08178 -0.04884 C 0.08645 -0.05254 0.09671 -0.05972 0.09671 -0.05949 C 0.104 -0.07222 0.11632 -0.08426 0.12709 -0.0956 C 0.13247 -0.10115 0.14445 -0.1118 0.14445 -0.11157 C 0.14948 -0.12199 0.15452 -0.13055 0.16268 -0.13935 C 0.17066 -0.16458 0.16372 -0.15601 0.17501 -0.16805 C 0.179 -0.18263 0.18612 -0.19699 0.19271 -0.21134 C 0.19584 -0.21805 0.19983 -0.21828 0.20053 -0.22546 C 0.20139 -0.2375 0.20053 -0.24976 0.20053 -0.26134 " pathEditMode="relative" rAng="0" ptsTypes="ffffffffffA">
                                      <p:cBhvr>
                                        <p:cTn id="6" dur="2000" fill="hold"/>
                                        <p:tgtEl>
                                          <p:spTgt spid="15"/>
                                        </p:tgtEl>
                                        <p:attrNameLst>
                                          <p:attrName>ppt_x</p:attrName>
                                          <p:attrName>ppt_y</p:attrName>
                                        </p:attrNameLst>
                                      </p:cBhvr>
                                      <p:rCtr x="9400" y="-12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44444E-6 0 C 0.02032 -0.00208 0.03247 -0.00694 0.05087 -0.01296 C 0.06893 -0.01898 0.08976 -0.02315 0.10573 -0.03356 C 0.11059 -0.03681 0.11389 -0.04167 0.11875 -0.04444 C 0.12327 -0.04722 0.129 -0.04838 0.13403 -0.05069 C 0.14931 -0.0588 0.16407 -0.06806 0.17917 -0.07616 C 0.19844 -0.08681 0.21598 -0.09861 0.23577 -0.1081 C 0.24445 -0.11204 0.2474 -0.11829 0.2566 -0.12199 C 0.26598 -0.13356 0.27049 -0.14884 0.2849 -0.15694 C 0.28855 -0.16528 0.29653 -0.17292 0.30209 -0.18079 C 0.30487 -0.18472 0.30625 -0.18958 0.30938 -0.19329 C 0.32257 -0.20995 0.30764 -0.18449 0.32066 -0.2044 C 0.32362 -0.20903 0.32553 -0.21389 0.32848 -0.21875 C 0.32657 -0.21921 0.32275 -0.22014 0.32275 -0.22014 " pathEditMode="relative" rAng="0" ptsTypes="fffffffffffffA">
                                      <p:cBhvr>
                                        <p:cTn id="10" dur="2000" fill="hold"/>
                                        <p:tgtEl>
                                          <p:spTgt spid="16"/>
                                        </p:tgtEl>
                                        <p:attrNameLst>
                                          <p:attrName>ppt_x</p:attrName>
                                          <p:attrName>ppt_y</p:attrName>
                                        </p:attrNameLst>
                                      </p:cBhvr>
                                      <p:rCtr x="16400" y="-110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72222E-6 0 C -0.02621 -0.00486 -0.0519 -0.01181 -0.07621 -0.02037 C -0.0868 -0.02407 -0.09687 -0.0287 -0.10763 -0.03171 C -0.12795 -0.04468 -0.15486 -0.05764 -0.18072 -0.06134 C -0.1875 -0.06412 -0.19409 -0.06458 -0.20034 -0.06759 C -0.20815 -0.0713 -0.21527 -0.07593 -0.22413 -0.07824 C -0.22899 -0.08125 -0.23246 -0.08171 -0.23836 -0.08333 C -0.2552 -0.09167 -0.27795 -0.09444 -0.29704 -0.09699 C -0.30156 -0.09907 -0.30607 -0.10023 -0.31024 -0.10208 C -0.31406 -0.10417 -0.31406 -0.10324 -0.31406 -0.10486 " pathEditMode="relative" rAng="0" ptsTypes="fffffffffA">
                                      <p:cBhvr>
                                        <p:cTn id="14" dur="2000" fill="hold"/>
                                        <p:tgtEl>
                                          <p:spTgt spid="12"/>
                                        </p:tgtEl>
                                        <p:attrNameLst>
                                          <p:attrName>ppt_x</p:attrName>
                                          <p:attrName>ppt_y</p:attrName>
                                        </p:attrNameLst>
                                      </p:cBhvr>
                                      <p:rCtr x="-15700" y="-53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33333E-6 3.33333E-6 C -0.00711 0.00787 -0.0151 0.01643 -0.02309 0.02152 C -0.03611 0.02986 -0.05034 0.03379 -0.06371 0.0412 C -0.07708 0.04884 -0.09062 0.0581 -0.10434 0.06458 C -0.12187 0.07291 -0.1401 0.07939 -0.15764 0.08819 C -0.1743 0.09652 -0.1901 0.1074 -0.20711 0.11365 C -0.21441 0.12129 -0.2217 0.12152 -0.22986 0.12546 C -0.246 0.1331 -0.26701 0.13402 -0.28333 0.13518 C -0.29253 0.1368 -0.30191 0.1375 -0.31111 0.13912 C -0.31805 0.14027 -0.32378 0.14514 -0.33038 0.14699 C -0.34201 0.15023 -0.34444 0.14907 -0.35816 0.14907 " pathEditMode="relative" rAng="0" ptsTypes="ffffffffffA">
                                      <p:cBhvr>
                                        <p:cTn id="18" dur="2000" fill="hold"/>
                                        <p:tgtEl>
                                          <p:spTgt spid="10"/>
                                        </p:tgtEl>
                                        <p:attrNameLst>
                                          <p:attrName>ppt_x</p:attrName>
                                          <p:attrName>ppt_y</p:attrName>
                                        </p:attrNameLst>
                                      </p:cBhvr>
                                      <p:rCtr x="-17900" y="75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66667E-6 -1.11111E-6 C 0.02482 0.00903 0.01146 0.01898 0.0276 0.03195 C 0.03212 0.03935 0.03403 0.04769 0.03906 0.05533 C 0.06632 0.09607 0.03767 0.0412 0.05885 0.08102 C 0.06406 0.09074 0.0658 0.09931 0.07413 0.1088 C 0.08055 0.12523 0.09167 0.14306 0.10555 0.15787 C 0.11285 0.16551 0.11285 0.17361 0.12118 0.18125 C 0.12986 0.18982 0.13871 0.19884 0.14844 0.20695 C 0.15208 0.20995 0.16441 0.21806 0.16823 0.22199 C 0.18889 0.24398 0.16493 0.22315 0.18385 0.23912 C 0.18715 0.25232 0.18993 0.2581 0.2033 0.26875 C 0.2125 0.28519 0.21476 0.29491 0.24236 0.30509 C 0.25156 0.31296 0.24566 0.31158 0.25816 0.31158 " pathEditMode="relative" rAng="0" ptsTypes="ffffffffffffA">
                                      <p:cBhvr>
                                        <p:cTn id="22" dur="2000" fill="hold"/>
                                        <p:tgtEl>
                                          <p:spTgt spid="7"/>
                                        </p:tgtEl>
                                        <p:attrNameLst>
                                          <p:attrName>ppt_x</p:attrName>
                                          <p:attrName>ppt_y</p:attrName>
                                        </p:attrNameLst>
                                      </p:cBhvr>
                                      <p:rCtr x="12900" y="156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88889E-6 -4.81481E-6 C -0.00173 0.01413 0.00052 0.00278 -0.00399 0.01413 C -0.00642 0.01991 -0.00763 0.02778 -0.01041 0.03311 C -0.01406 0.04005 -0.01823 0.04607 -0.02204 0.05371 C -0.02361 0.06158 -0.02951 0.08079 -0.03263 0.08681 C -0.03385 0.08913 -0.03541 0.09051 -0.0368 0.09283 C -0.03819 0.09561 -0.03958 0.09838 -0.04097 0.10116 C -0.04288 0.1132 -0.04444 0.11737 -0.05052 0.12176 C -0.05416 0.13149 -0.06128 0.1463 -0.06632 0.15301 C -0.07222 0.17038 -0.07934 0.18473 -0.0875 0.19838 C -0.09548 0.21158 -0.08767 0.20139 -0.09583 0.21713 C -0.10034 0.22616 -0.09965 0.2213 -0.10538 0.22732 C -0.10989 0.23218 -0.11093 0.24051 -0.11579 0.24399 C -0.12152 0.26088 -0.11823 0.25417 -0.12743 0.26667 C -0.12847 0.26806 -0.13055 0.27084 -0.13055 0.2713 " pathEditMode="relative" rAng="0" ptsTypes="ffffffffffffffA">
                                      <p:cBhvr>
                                        <p:cTn id="26" dur="2000" fill="hold"/>
                                        <p:tgtEl>
                                          <p:spTgt spid="5"/>
                                        </p:tgtEl>
                                        <p:attrNameLst>
                                          <p:attrName>ppt_x</p:attrName>
                                          <p:attrName>ppt_y</p:attrName>
                                        </p:attrNameLst>
                                      </p:cBhvr>
                                      <p:rCtr x="-6500" y="136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3.88889E-6 7.40741E-7 C 0.00868 7.40741E-7 0.0177 7.40741E-7 0.02621 0.00069 C 0.06145 0.00417 0.03854 0.00301 0.05312 0.00787 C 0.05746 0.00926 0.06475 0.01018 0.06909 0.01157 C 0.09184 0.01852 0.10434 0.02616 0.13368 0.03241 C 0.14132 0.03773 0.15364 0.04282 0.16493 0.04768 C 0.17812 0.05324 0.18454 0.05972 0.19722 0.06528 C 0.20173 0.07361 0.21163 0.08148 0.21371 0.09005 C 0.21684 0.1044 0.21545 0.11875 0.21857 0.13333 C 0.21944 0.13704 0.21857 0.14259 0.23507 0.14398 C 0.2559 0.14537 0.24566 0.14468 0.26666 0.1463 C 0.27222 0.14977 0.27777 0.1581 0.28298 0.16018 C 0.28628 0.16157 0.2993 0.1625 0.2993 0.16319 " pathEditMode="relative" rAng="0" ptsTypes="ffffffffffffA">
                                      <p:cBhvr>
                                        <p:cTn id="30" dur="2000" fill="hold"/>
                                        <p:tgtEl>
                                          <p:spTgt spid="11"/>
                                        </p:tgtEl>
                                        <p:attrNameLst>
                                          <p:attrName>ppt_x</p:attrName>
                                          <p:attrName>ppt_y</p:attrName>
                                        </p:attrNameLst>
                                      </p:cBhvr>
                                      <p:rCtr x="15000" y="81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5E-6 -2.22222E-6 C -0.00173 -0.0419 -0.00173 -0.08356 -0.00451 -0.125 C -0.00468 -0.1294 -0.0092 -0.13333 -0.01093 -0.13727 C -0.01823 -0.15602 -0.02569 -0.17708 -0.03906 -0.19421 C -0.05191 -0.21111 -0.04444 -0.19745 -0.05 -0.2081 C -0.05069 -0.22176 -0.04913 -0.23588 -0.05191 -0.24977 C -0.05225 -0.25139 -0.05764 -0.25 -0.05868 -0.25139 C -0.06302 -0.25787 -0.04496 -0.2618 -0.03906 -0.2618 " pathEditMode="relative" rAng="0" ptsTypes="fffffffA">
                                      <p:cBhvr>
                                        <p:cTn id="34" dur="2000" fill="hold"/>
                                        <p:tgtEl>
                                          <p:spTgt spid="14"/>
                                        </p:tgtEl>
                                        <p:attrNameLst>
                                          <p:attrName>ppt_x</p:attrName>
                                          <p:attrName>ppt_y</p:attrName>
                                        </p:attrNameLst>
                                      </p:cBhvr>
                                      <p:rCtr x="-3200" y="-131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2.5E-6 3.7037E-6 C -2.5E-6 0.00046 0.00122 0.00532 0.00139 0.01296 C 0.00157 0.01597 0.00157 0.02361 0.00174 0.02754 C 0.00243 0.06064 0.0033 0.09907 0.00417 0.11759 C 0.00469 0.13657 0.00556 0.16967 0.00608 0.19375 C 0.00608 0.20046 0.00625 0.21018 0.00643 0.21504 C 0.0066 0.22476 0.00729 0.23055 0.00764 0.23657 C 0.00816 0.25764 0.00903 0.26828 0.00972 0.27801 C 0.0099 0.29421 0.01025 0.31064 0.01059 0.31944 C 0.0125 0.40972 0.01771 0.3331 0.01771 0.33402 " pathEditMode="relative" rAng="0" ptsTypes="fffffffffA">
                                      <p:cBhvr>
                                        <p:cTn id="38" dur="2000" fill="hold"/>
                                        <p:tgtEl>
                                          <p:spTgt spid="9"/>
                                        </p:tgtEl>
                                        <p:attrNameLst>
                                          <p:attrName>ppt_x</p:attrName>
                                          <p:attrName>ppt_y</p:attrName>
                                        </p:attrNameLst>
                                      </p:cBhvr>
                                      <p:rCtr x="900" y="2050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94444E-6 2.96296E-6 C 0.00799 -0.00996 -1.94444E-6 -0.02014 0.02431 -0.0301 C 0.02431 -0.03033 0.0816 -0.03056 0.08976 -0.03079 C 0.16354 -0.03195 0.16354 -0.0331 0.27795 -0.03426 C 0.31059 -0.03519 0.3434 -0.03588 0.36806 -0.03681 C 0.35972 -0.03959 0.3434 -0.04514 0.3434 -0.04491 " pathEditMode="relative" rAng="0" ptsTypes="fffffA">
                                      <p:cBhvr>
                                        <p:cTn id="42" dur="2000" fill="hold"/>
                                        <p:tgtEl>
                                          <p:spTgt spid="4"/>
                                        </p:tgtEl>
                                        <p:attrNameLst>
                                          <p:attrName>ppt_x</p:attrName>
                                          <p:attrName>ppt_y</p:attrName>
                                        </p:attrNameLst>
                                      </p:cBhvr>
                                      <p:rCtr x="18400" y="-230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8.33333E-7 3.7037E-6 C 0.06858 -0.01042 0.13004 -0.05093 0.19774 -0.06505 C 0.2007 -0.06667 0.20347 -0.06875 0.2066 -0.07014 C 0.20938 -0.0713 0.21285 -0.07107 0.21563 -0.07246 C 0.21754 -0.07338 0.2184 -0.07616 0.22031 -0.07709 C 0.22847 -0.08218 0.23802 -0.08473 0.24705 -0.08681 C 0.26337 -0.09792 0.28802 -0.09954 0.30556 -0.10857 C 0.31493 -0.1132 0.31511 -0.11783 0.32587 -0.12061 C 0.34826 -0.14329 0.37639 -0.15834 0.40226 -0.17593 C 0.40851 -0.1801 0.41406 -0.18658 0.42014 -0.19051 C 0.42222 -0.1919 0.4257 -0.19098 0.42691 -0.19283 C 0.42795 -0.19422 0.42535 -0.19584 0.42483 -0.19746 " pathEditMode="relative" rAng="0" ptsTypes="fffffffffffA">
                                      <p:cBhvr>
                                        <p:cTn id="46" dur="2000" fill="hold"/>
                                        <p:tgtEl>
                                          <p:spTgt spid="3"/>
                                        </p:tgtEl>
                                        <p:attrNameLst>
                                          <p:attrName>ppt_x</p:attrName>
                                          <p:attrName>ppt_y</p:attrName>
                                        </p:attrNameLst>
                                      </p:cBhvr>
                                      <p:rCtr x="21400" y="-990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3.33333E-6 C -0.01024 -0.01805 -0.02639 -0.03264 -0.03681 -0.05 C -0.0474 -0.06713 -0.04948 -0.07916 -0.06649 -0.09352 C -0.0684 -0.09514 -0.06823 -0.09791 -0.07014 -0.09977 C -0.09913 -0.12384 -0.1375 -0.13449 -0.17517 -0.14421 C -0.18594 -0.15046 -0.19896 -0.15208 -0.21007 -0.15833 C -0.2125 -0.16412 -0.21719 -0.17014 -0.22118 -0.17523 C -0.22465 -0.17963 -0.23229 -0.18773 -0.23229 -0.1875 C -0.23698 -0.20393 -0.24323 -0.21666 -0.26007 -0.22639 C -0.26215 -0.22916 -0.27188 -0.23773 -0.26736 -0.24143 " pathEditMode="relative" rAng="0" ptsTypes="fffffffffA">
                                      <p:cBhvr>
                                        <p:cTn id="50" dur="2000" fill="hold"/>
                                        <p:tgtEl>
                                          <p:spTgt spid="13"/>
                                        </p:tgtEl>
                                        <p:attrNameLst>
                                          <p:attrName>ppt_x</p:attrName>
                                          <p:attrName>ppt_y</p:attrName>
                                        </p:attrNameLst>
                                      </p:cBhvr>
                                      <p:rCtr x="-13600" y="-121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0018 3.33333E-6 C -0.00469 0.02453 -0.00799 0.03703 -0.01927 0.0581 C -0.02118 0.0787 -0.02223 0.09583 -0.03802 0.11296 C -0.03889 0.11643 -0.03889 0.12037 -0.0408 0.12407 C -0.0415 0.12569 -0.04532 0.12615 -0.04636 0.12777 C -0.05695 0.14444 -0.04202 0.13171 -0.05434 0.1412 C -0.06094 0.15555 -0.08073 0.17106 -0.10052 0.17685 C -0.10834 0.1824 -0.11407 0.18588 -0.12466 0.18819 C -0.13542 0.19514 -0.14601 0.2 -0.1599 0.20301 C -0.17292 0.21273 -0.15417 0.2 -0.1816 0.2125 C -0.18473 0.21412 -0.18664 0.21643 -0.18959 0.21828 C -0.19705 0.22245 -0.20608 0.22361 -0.21389 0.22754 C -0.23681 0.23889 -0.2625 0.25486 -0.28993 0.25949 C -0.29445 0.26967 -0.29775 0.26342 -0.30608 0.27106 C -0.30712 0.27199 -0.31893 0.28449 -0.32223 0.28773 C -0.32865 0.29444 -0.32934 0.29259 -0.33299 0.28981 " pathEditMode="relative" rAng="0" ptsTypes="fffffffffffffffA">
                                      <p:cBhvr>
                                        <p:cTn id="54" dur="2000" fill="hold"/>
                                        <p:tgtEl>
                                          <p:spTgt spid="6"/>
                                        </p:tgtEl>
                                        <p:attrNameLst>
                                          <p:attrName>ppt_x</p:attrName>
                                          <p:attrName>ppt_y</p:attrName>
                                        </p:attrNameLst>
                                      </p:cBhvr>
                                      <p:rCtr x="-16600" y="147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4.72222E-6 7.40741E-7 C -0.03247 0.01018 -0.0474 0.00486 -0.08803 0.00208 C -0.26563 0.00463 -0.18629 0.00417 -0.3257 0.00417 " pathEditMode="relative" rAng="0" ptsTypes="ffA">
                                      <p:cBhvr>
                                        <p:cTn id="58" dur="2000" fill="hold"/>
                                        <p:tgtEl>
                                          <p:spTgt spid="8"/>
                                        </p:tgtEl>
                                        <p:attrNameLst>
                                          <p:attrName>ppt_x</p:attrName>
                                          <p:attrName>ppt_y</p:attrName>
                                        </p:attrNameLst>
                                      </p:cBhvr>
                                      <p:rCtr x="-16300" y="50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4184 0.00231 C -0.10226 -0.02243 -0.15955 -0.06568 -0.21979 -0.06568 " pathEditMode="relative" rAng="0" ptsTypes="fA">
                                      <p:cBhvr>
                                        <p:cTn id="62" dur="2000" fill="hold"/>
                                        <p:tgtEl>
                                          <p:spTgt spid="18"/>
                                        </p:tgtEl>
                                        <p:attrNameLst>
                                          <p:attrName>ppt_x</p:attrName>
                                          <p:attrName>ppt_y</p:attrName>
                                        </p:attrNameLst>
                                      </p:cBhvr>
                                      <p:rCtr x="-8900" y="-34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1.66667E-6 -2.7012E-6 C 0.01771 0.01203 0.03559 0.02452 0.0533 0.03677 C 0.05833 0.04024 0.06423 0.04163 0.06927 0.04533 C 0.08715 0.05921 0.07743 0.05689 0.09392 0.06499 C 0.10191 0.06869 0.11059 0.07054 0.11892 0.07355 C 0.12621 0.07956 0.13229 0.08627 0.1401 0.09089 C 0.14878 0.10592 0.16163 0.11009 0.17552 0.11494 C 0.18993 0.12627 0.17101 0.11263 0.18802 0.12142 C 0.19479 0.12512 0.19792 0.13067 0.20573 0.1346 C 0.21736 0.14894 0.24288 0.16628 0.25885 0.17114 C 0.26302 0.17484 0.26857 0.17669 0.27135 0.18224 C 0.27778 0.19542 0.27378 0.1908 0.28212 0.19751 C 0.28246 0.20976 0.27812 0.24306 0.29635 0.24306 " pathEditMode="relative" rAng="0" ptsTypes="ffffffffffffA">
                                      <p:cBhvr>
                                        <p:cTn id="66" dur="2000" fill="hold"/>
                                        <p:tgtEl>
                                          <p:spTgt spid="19"/>
                                        </p:tgtEl>
                                        <p:attrNameLst>
                                          <p:attrName>ppt_x</p:attrName>
                                          <p:attrName>ppt_y</p:attrName>
                                        </p:attrNameLst>
                                      </p:cBhvr>
                                      <p:rCtr x="14800" y="121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8.33333E-7 -3.9593E-6 C -0.00191 -0.00809 0.00538 -0.01618 -0.00903 -0.02428 C -0.00972 -0.02474 -0.04496 -0.02937 -0.04635 -0.0296 C -0.05208 -0.03029 -0.06458 -0.03168 -0.06458 -0.03145 C -0.07361 -0.03376 -0.10312 -0.03515 -0.12986 -0.037 C -0.14618 -0.03816 -0.15538 -0.03931 -0.1717 -0.04024 C -0.17691 -0.04116 -0.18212 -0.04255 -0.19444 -0.04347 C -0.20104 -0.04394 -0.21788 -0.0444 -0.21788 -0.04417 C -0.22517 -0.04579 -0.22448 -0.04625 -0.24601 -0.04717 C -0.25191 -0.04787 -0.25503 -0.04879 -0.25503 -0.04949 " pathEditMode="relative" rAng="0" ptsTypes="fffffffffA">
                                      <p:cBhvr>
                                        <p:cTn id="70" dur="2000" fill="hold"/>
                                        <p:tgtEl>
                                          <p:spTgt spid="17"/>
                                        </p:tgtEl>
                                        <p:attrNameLst>
                                          <p:attrName>ppt_x</p:attrName>
                                          <p:attrName>ppt_y</p:attrName>
                                        </p:attrNameLst>
                                      </p:cBhvr>
                                      <p:rCtr x="-1250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Definición de CM</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12</a:t>
            </a:fld>
            <a:endParaRPr lang="en-US">
              <a:solidFill>
                <a:schemeClr val="tx1"/>
              </a:solidFill>
            </a:endParaRPr>
          </a:p>
        </p:txBody>
      </p:sp>
      <p:sp>
        <p:nvSpPr>
          <p:cNvPr id="25603" name="2 Marcador de contenido"/>
          <p:cNvSpPr>
            <a:spLocks noGrp="1"/>
          </p:cNvSpPr>
          <p:nvPr>
            <p:ph sz="quarter" idx="1"/>
          </p:nvPr>
        </p:nvSpPr>
        <p:spPr>
          <a:xfrm>
            <a:off x="571500" y="1500188"/>
            <a:ext cx="8077200" cy="4572000"/>
          </a:xfrm>
        </p:spPr>
        <p:txBody>
          <a:bodyPr/>
          <a:lstStyle/>
          <a:p>
            <a:pPr>
              <a:lnSpc>
                <a:spcPct val="90000"/>
              </a:lnSpc>
              <a:buFont typeface="Wingdings" pitchFamily="2" charset="2"/>
              <a:buNone/>
            </a:pPr>
            <a:r>
              <a:rPr lang="es-AR" sz="2000" dirty="0" smtClean="0"/>
              <a:t>“ </a:t>
            </a:r>
            <a:r>
              <a:rPr lang="es-AR" sz="2000" b="0" dirty="0" smtClean="0"/>
              <a:t>La disciplina ocupada de identificar la configuración de un sistema en puntos discretos en el tiempo con el propósito de controlar sistemáticamente los cambios a esta configuración y mantener la integridad y trazabilidad de esta configuración a través del ciclo de vida del sistema”</a:t>
            </a:r>
          </a:p>
          <a:p>
            <a:pPr algn="r">
              <a:lnSpc>
                <a:spcPct val="90000"/>
              </a:lnSpc>
              <a:buFont typeface="Wingdings" pitchFamily="2" charset="2"/>
              <a:buNone/>
            </a:pPr>
            <a:r>
              <a:rPr lang="es-AR" sz="2000" b="0" dirty="0" err="1" smtClean="0"/>
              <a:t>Bersoff</a:t>
            </a:r>
            <a:endParaRPr lang="es-AR" sz="2000" b="0" dirty="0" smtClean="0"/>
          </a:p>
          <a:p>
            <a:pPr algn="r">
              <a:lnSpc>
                <a:spcPct val="90000"/>
              </a:lnSpc>
              <a:buFont typeface="Wingdings" pitchFamily="2" charset="2"/>
              <a:buNone/>
            </a:pPr>
            <a:endParaRPr lang="es-AR" sz="2000" b="0" dirty="0" smtClean="0"/>
          </a:p>
          <a:p>
            <a:pPr>
              <a:lnSpc>
                <a:spcPct val="90000"/>
              </a:lnSpc>
              <a:buFont typeface="Wingdings" pitchFamily="2" charset="2"/>
              <a:buNone/>
            </a:pPr>
            <a:r>
              <a:rPr lang="es-AR" sz="2000" b="0" dirty="0" smtClean="0"/>
              <a:t>“</a:t>
            </a:r>
          </a:p>
          <a:p>
            <a:pPr>
              <a:lnSpc>
                <a:spcPct val="90000"/>
              </a:lnSpc>
              <a:buFont typeface="Wingdings" pitchFamily="2" charset="2"/>
              <a:buNone/>
            </a:pPr>
            <a:endParaRPr lang="en-US" sz="2000" b="0" dirty="0" smtClean="0"/>
          </a:p>
          <a:p>
            <a:endParaRPr lang="es-AR"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US" dirty="0" smtClean="0"/>
              <a:t>Un poco de filosofía</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13</a:t>
            </a:fld>
            <a:endParaRPr lang="en-US">
              <a:solidFill>
                <a:schemeClr val="tx1"/>
              </a:solidFill>
            </a:endParaRPr>
          </a:p>
        </p:txBody>
      </p:sp>
      <p:sp>
        <p:nvSpPr>
          <p:cNvPr id="30723" name="2 Marcador de contenido"/>
          <p:cNvSpPr>
            <a:spLocks noGrp="1"/>
          </p:cNvSpPr>
          <p:nvPr>
            <p:ph sz="quarter" idx="1"/>
          </p:nvPr>
        </p:nvSpPr>
        <p:spPr>
          <a:xfrm>
            <a:off x="571500" y="1428750"/>
            <a:ext cx="8077200" cy="4810125"/>
          </a:xfrm>
        </p:spPr>
        <p:txBody>
          <a:bodyPr/>
          <a:lstStyle/>
          <a:p>
            <a:r>
              <a:rPr lang="es-AR" sz="2000" b="0" smtClean="0"/>
              <a:t>La administración de la configuración es el existencialismo del desarrollo del software, porque contesta a las siguientes preguntas para los componentes individuales o los productos completos:</a:t>
            </a:r>
          </a:p>
          <a:p>
            <a:endParaRPr lang="es-AR" sz="2000" b="0" smtClean="0"/>
          </a:p>
          <a:p>
            <a:r>
              <a:rPr lang="es-AR" sz="2000" b="0" smtClean="0"/>
              <a:t>¿Quién soy yo?</a:t>
            </a:r>
          </a:p>
          <a:p>
            <a:endParaRPr lang="en-US" sz="2000" b="0" smtClean="0"/>
          </a:p>
          <a:p>
            <a:r>
              <a:rPr lang="en-US" sz="2000" b="0" smtClean="0"/>
              <a:t>¿Dónde estoy?</a:t>
            </a:r>
          </a:p>
          <a:p>
            <a:endParaRPr lang="en-US" sz="2000" b="0" smtClean="0"/>
          </a:p>
          <a:p>
            <a:r>
              <a:rPr lang="en-US" sz="2000" b="0" smtClean="0"/>
              <a:t>¿</a:t>
            </a:r>
            <a:r>
              <a:rPr lang="es-AR" sz="2000" b="0" smtClean="0"/>
              <a:t>Por qué soy quien soy? </a:t>
            </a:r>
          </a:p>
          <a:p>
            <a:endParaRPr lang="es-AR" sz="2000" b="0" smtClean="0"/>
          </a:p>
          <a:p>
            <a:r>
              <a:rPr lang="en-US" sz="2000" b="0" smtClean="0"/>
              <a:t>¿</a:t>
            </a:r>
            <a:r>
              <a:rPr lang="es-AR" sz="2000" b="0" smtClean="0"/>
              <a:t>Dónde pertenezco? </a:t>
            </a:r>
          </a:p>
          <a:p>
            <a:endParaRPr lang="en-US" sz="2000" b="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Importancia del CM</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14</a:t>
            </a:fld>
            <a:endParaRPr lang="en-US">
              <a:solidFill>
                <a:schemeClr val="tx1"/>
              </a:solidFill>
            </a:endParaRPr>
          </a:p>
        </p:txBody>
      </p:sp>
      <p:sp>
        <p:nvSpPr>
          <p:cNvPr id="31747" name="2 Marcador de contenido"/>
          <p:cNvSpPr>
            <a:spLocks noGrp="1"/>
          </p:cNvSpPr>
          <p:nvPr>
            <p:ph sz="quarter" idx="1"/>
          </p:nvPr>
        </p:nvSpPr>
        <p:spPr>
          <a:xfrm>
            <a:off x="571500" y="1428750"/>
            <a:ext cx="8358188" cy="4786313"/>
          </a:xfrm>
        </p:spPr>
        <p:txBody>
          <a:bodyPr/>
          <a:lstStyle/>
          <a:p>
            <a:pPr>
              <a:lnSpc>
                <a:spcPct val="90000"/>
              </a:lnSpc>
            </a:pPr>
            <a:r>
              <a:rPr lang="es-AR" sz="2000" smtClean="0"/>
              <a:t>Citamos aquí algunas de las razones para implementar administración de la configuración:</a:t>
            </a:r>
          </a:p>
          <a:p>
            <a:pPr>
              <a:lnSpc>
                <a:spcPct val="90000"/>
              </a:lnSpc>
            </a:pPr>
            <a:endParaRPr lang="es-AR" sz="2000" smtClean="0"/>
          </a:p>
          <a:p>
            <a:pPr lvl="1">
              <a:lnSpc>
                <a:spcPct val="90000"/>
              </a:lnSpc>
            </a:pPr>
            <a:r>
              <a:rPr lang="es-AR" sz="2000" b="0" smtClean="0"/>
              <a:t>Complejidad del software en aumento.</a:t>
            </a:r>
          </a:p>
          <a:p>
            <a:pPr lvl="1">
              <a:lnSpc>
                <a:spcPct val="90000"/>
              </a:lnSpc>
            </a:pPr>
            <a:endParaRPr lang="es-AR" sz="2000" b="0" smtClean="0"/>
          </a:p>
          <a:p>
            <a:pPr lvl="1">
              <a:lnSpc>
                <a:spcPct val="90000"/>
              </a:lnSpc>
            </a:pPr>
            <a:r>
              <a:rPr lang="es-AR" sz="2000" b="0" smtClean="0"/>
              <a:t>Incremento de la demanda del software.</a:t>
            </a:r>
          </a:p>
          <a:p>
            <a:pPr lvl="1">
              <a:lnSpc>
                <a:spcPct val="90000"/>
              </a:lnSpc>
            </a:pPr>
            <a:endParaRPr lang="es-AR" sz="2000" b="0" smtClean="0"/>
          </a:p>
          <a:p>
            <a:pPr lvl="1">
              <a:lnSpc>
                <a:spcPct val="90000"/>
              </a:lnSpc>
            </a:pPr>
            <a:r>
              <a:rPr lang="es-AR" sz="2000" b="0" smtClean="0"/>
              <a:t>Cambios constantes al software.</a:t>
            </a:r>
          </a:p>
          <a:p>
            <a:pPr lvl="1">
              <a:lnSpc>
                <a:spcPct val="90000"/>
              </a:lnSpc>
            </a:pPr>
            <a:endParaRPr lang="es-AR" sz="2000" b="0" smtClean="0"/>
          </a:p>
          <a:p>
            <a:pPr lvl="1">
              <a:lnSpc>
                <a:spcPct val="90000"/>
              </a:lnSpc>
            </a:pPr>
            <a:r>
              <a:rPr lang="es-AR" sz="2000" b="0" smtClean="0"/>
              <a:t>Aumento de la reusabilidad.</a:t>
            </a:r>
          </a:p>
          <a:p>
            <a:pPr lvl="1">
              <a:lnSpc>
                <a:spcPct val="90000"/>
              </a:lnSpc>
            </a:pPr>
            <a:endParaRPr lang="es-AR" sz="2000" b="0" smtClean="0"/>
          </a:p>
          <a:p>
            <a:pPr lvl="1">
              <a:lnSpc>
                <a:spcPct val="90000"/>
              </a:lnSpc>
            </a:pPr>
            <a:r>
              <a:rPr lang="es-AR" sz="2000" b="0" smtClean="0"/>
              <a:t>Incremento de equipos de trabajo distribuidos.</a:t>
            </a:r>
          </a:p>
          <a:p>
            <a:pPr lvl="1">
              <a:lnSpc>
                <a:spcPct val="90000"/>
              </a:lnSpc>
              <a:buFont typeface="Wingdings" pitchFamily="2" charset="2"/>
              <a:buNone/>
            </a:pPr>
            <a:endParaRPr lang="es-AR" sz="2000" b="0" smtClean="0"/>
          </a:p>
          <a:p>
            <a:pPr lvl="1">
              <a:lnSpc>
                <a:spcPct val="90000"/>
              </a:lnSpc>
            </a:pPr>
            <a:endParaRPr lang="es-AR" sz="2000" smtClean="0"/>
          </a:p>
          <a:p>
            <a:pPr>
              <a:buFont typeface="Wingdings" pitchFamily="2" charset="2"/>
              <a:buNone/>
            </a:pPr>
            <a:endParaRPr lang="es-AR"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¿Porqué se necesita CM?</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15</a:t>
            </a:fld>
            <a:endParaRPr lang="en-US">
              <a:solidFill>
                <a:schemeClr val="tx1"/>
              </a:solidFill>
            </a:endParaRPr>
          </a:p>
        </p:txBody>
      </p:sp>
      <p:sp>
        <p:nvSpPr>
          <p:cNvPr id="32771" name="2 Marcador de contenido"/>
          <p:cNvSpPr>
            <a:spLocks noGrp="1"/>
          </p:cNvSpPr>
          <p:nvPr>
            <p:ph sz="quarter" idx="1"/>
          </p:nvPr>
        </p:nvSpPr>
        <p:spPr>
          <a:xfrm>
            <a:off x="609600" y="1357313"/>
            <a:ext cx="8077200" cy="4738687"/>
          </a:xfrm>
        </p:spPr>
        <p:txBody>
          <a:bodyPr>
            <a:normAutofit lnSpcReduction="10000"/>
          </a:bodyPr>
          <a:lstStyle/>
          <a:p>
            <a:pPr eaLnBrk="1" hangingPunct="1">
              <a:lnSpc>
                <a:spcPct val="90000"/>
              </a:lnSpc>
            </a:pPr>
            <a:r>
              <a:rPr lang="es-AR" sz="2400" b="0" dirty="0" smtClean="0"/>
              <a:t>Para administrar:</a:t>
            </a:r>
          </a:p>
          <a:p>
            <a:pPr eaLnBrk="1" hangingPunct="1">
              <a:lnSpc>
                <a:spcPct val="90000"/>
              </a:lnSpc>
            </a:pPr>
            <a:endParaRPr lang="es-AR" sz="2400" b="0" dirty="0" smtClean="0"/>
          </a:p>
          <a:p>
            <a:pPr lvl="1" eaLnBrk="1" hangingPunct="1">
              <a:lnSpc>
                <a:spcPct val="90000"/>
              </a:lnSpc>
            </a:pPr>
            <a:r>
              <a:rPr lang="es-AR" sz="2000" b="0" dirty="0" smtClean="0"/>
              <a:t>Mucha gente trabajando en el mismo código.</a:t>
            </a:r>
          </a:p>
          <a:p>
            <a:pPr lvl="1" eaLnBrk="1" hangingPunct="1">
              <a:lnSpc>
                <a:spcPct val="90000"/>
              </a:lnSpc>
            </a:pPr>
            <a:endParaRPr lang="es-AR" sz="2000" b="0" dirty="0" smtClean="0"/>
          </a:p>
          <a:p>
            <a:pPr lvl="1" eaLnBrk="1" hangingPunct="1">
              <a:lnSpc>
                <a:spcPct val="90000"/>
              </a:lnSpc>
            </a:pPr>
            <a:r>
              <a:rPr lang="es-AR" sz="2000" b="0" dirty="0" smtClean="0"/>
              <a:t>Proyecto entregados en varios </a:t>
            </a:r>
            <a:r>
              <a:rPr lang="es-AR" sz="2000" b="0" dirty="0" err="1" smtClean="0"/>
              <a:t>releases</a:t>
            </a:r>
            <a:r>
              <a:rPr lang="es-AR" sz="2000" b="0" dirty="0" smtClean="0"/>
              <a:t>(</a:t>
            </a:r>
            <a:r>
              <a:rPr lang="es-AR" sz="2000" b="0" dirty="0" err="1" smtClean="0"/>
              <a:t>builds</a:t>
            </a:r>
            <a:r>
              <a:rPr lang="es-AR" sz="2000" b="0" dirty="0" smtClean="0"/>
              <a:t>).</a:t>
            </a:r>
          </a:p>
          <a:p>
            <a:pPr lvl="1" eaLnBrk="1" hangingPunct="1">
              <a:lnSpc>
                <a:spcPct val="90000"/>
              </a:lnSpc>
            </a:pPr>
            <a:endParaRPr lang="es-AR" sz="2000" b="0" dirty="0" smtClean="0"/>
          </a:p>
          <a:p>
            <a:pPr lvl="1" eaLnBrk="1" hangingPunct="1">
              <a:lnSpc>
                <a:spcPct val="90000"/>
              </a:lnSpc>
            </a:pPr>
            <a:r>
              <a:rPr lang="es-AR" sz="2000" b="0" dirty="0" smtClean="0"/>
              <a:t>La rápida evolución del software y hardware.</a:t>
            </a:r>
          </a:p>
          <a:p>
            <a:pPr lvl="1" eaLnBrk="1" hangingPunct="1">
              <a:lnSpc>
                <a:spcPct val="90000"/>
              </a:lnSpc>
            </a:pPr>
            <a:endParaRPr lang="es-AR" sz="2000" b="0" dirty="0" smtClean="0"/>
          </a:p>
          <a:p>
            <a:pPr lvl="1" eaLnBrk="1" hangingPunct="1">
              <a:lnSpc>
                <a:spcPct val="90000"/>
              </a:lnSpc>
            </a:pPr>
            <a:r>
              <a:rPr lang="es-AR" sz="2000" b="0" dirty="0" smtClean="0"/>
              <a:t>La supervisión del los proyectos: </a:t>
            </a:r>
          </a:p>
          <a:p>
            <a:pPr lvl="2" eaLnBrk="1" hangingPunct="1">
              <a:lnSpc>
                <a:spcPct val="90000"/>
              </a:lnSpc>
            </a:pPr>
            <a:r>
              <a:rPr lang="es-AR" sz="2000" b="0" dirty="0" err="1" smtClean="0"/>
              <a:t>p.e.</a:t>
            </a:r>
            <a:r>
              <a:rPr lang="es-AR" sz="2000" b="0" dirty="0" smtClean="0"/>
              <a:t> estado del proyecto, fallas, características, etc..</a:t>
            </a:r>
          </a:p>
          <a:p>
            <a:pPr lvl="2" eaLnBrk="1" hangingPunct="1">
              <a:lnSpc>
                <a:spcPct val="90000"/>
              </a:lnSpc>
            </a:pPr>
            <a:endParaRPr lang="es-AR" sz="2000" b="0" dirty="0" smtClean="0"/>
          </a:p>
          <a:p>
            <a:pPr lvl="1" eaLnBrk="1" hangingPunct="1">
              <a:lnSpc>
                <a:spcPct val="90000"/>
              </a:lnSpc>
            </a:pPr>
            <a:r>
              <a:rPr lang="es-AR" sz="2000" b="0" dirty="0" smtClean="0"/>
              <a:t>El Soporte al desarrollo concurrente.</a:t>
            </a:r>
          </a:p>
          <a:p>
            <a:pPr lvl="1" eaLnBrk="1" hangingPunct="1">
              <a:lnSpc>
                <a:spcPct val="90000"/>
              </a:lnSpc>
            </a:pPr>
            <a:endParaRPr lang="es-AR" sz="2000" b="0" dirty="0" smtClean="0"/>
          </a:p>
          <a:p>
            <a:pPr lvl="1" eaLnBrk="1" hangingPunct="1">
              <a:lnSpc>
                <a:spcPct val="90000"/>
              </a:lnSpc>
            </a:pPr>
            <a:r>
              <a:rPr lang="es-AR" sz="2000" b="0" dirty="0" smtClean="0"/>
              <a:t>Los requerimientos acotados en el tiempo.</a:t>
            </a:r>
          </a:p>
          <a:p>
            <a:endParaRPr lang="es-AR" sz="2400"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Beneficios </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16</a:t>
            </a:fld>
            <a:endParaRPr lang="en-US">
              <a:solidFill>
                <a:schemeClr val="tx1"/>
              </a:solidFill>
            </a:endParaRPr>
          </a:p>
        </p:txBody>
      </p:sp>
      <p:sp>
        <p:nvSpPr>
          <p:cNvPr id="33795" name="2 Marcador de contenido"/>
          <p:cNvSpPr>
            <a:spLocks noGrp="1"/>
          </p:cNvSpPr>
          <p:nvPr>
            <p:ph sz="quarter" idx="1"/>
          </p:nvPr>
        </p:nvSpPr>
        <p:spPr>
          <a:xfrm>
            <a:off x="571500" y="1357313"/>
            <a:ext cx="8320088" cy="4572000"/>
          </a:xfrm>
        </p:spPr>
        <p:txBody>
          <a:bodyPr>
            <a:normAutofit fontScale="92500" lnSpcReduction="10000"/>
          </a:bodyPr>
          <a:lstStyle/>
          <a:p>
            <a:r>
              <a:rPr lang="es-AR" sz="1800" b="0" dirty="0" smtClean="0"/>
              <a:t>Los productos son construidos “automáticamente” y más rápidos.</a:t>
            </a:r>
          </a:p>
          <a:p>
            <a:endParaRPr lang="es-AR" sz="1800" b="0" dirty="0" smtClean="0"/>
          </a:p>
          <a:p>
            <a:r>
              <a:rPr lang="es-AR" sz="1800" b="0" dirty="0" smtClean="0"/>
              <a:t>Se evitan la reintroducción de errores. </a:t>
            </a:r>
          </a:p>
          <a:p>
            <a:endParaRPr lang="es-AR" sz="1800" b="0" dirty="0" smtClean="0"/>
          </a:p>
          <a:p>
            <a:r>
              <a:rPr lang="es-AR" sz="1800" b="0" dirty="0" smtClean="0"/>
              <a:t>Se simplifica el desarrollo concurrente.</a:t>
            </a:r>
          </a:p>
          <a:p>
            <a:endParaRPr lang="es-AR" sz="1800" b="0" dirty="0" smtClean="0"/>
          </a:p>
          <a:p>
            <a:r>
              <a:rPr lang="es-AR" sz="1800" b="0" dirty="0" smtClean="0"/>
              <a:t>Es un requerimiento apropiado para el desarrollo distribuido.</a:t>
            </a:r>
          </a:p>
          <a:p>
            <a:endParaRPr lang="es-AR" sz="1800" b="0" dirty="0" smtClean="0"/>
          </a:p>
          <a:p>
            <a:pPr>
              <a:lnSpc>
                <a:spcPct val="90000"/>
              </a:lnSpc>
            </a:pPr>
            <a:r>
              <a:rPr lang="es-AR" sz="1800" b="0" dirty="0" smtClean="0"/>
              <a:t>Mejora en la productividad del desarrollo de software.</a:t>
            </a:r>
          </a:p>
          <a:p>
            <a:pPr>
              <a:lnSpc>
                <a:spcPct val="90000"/>
              </a:lnSpc>
            </a:pPr>
            <a:endParaRPr lang="es-AR" sz="1800" b="0" dirty="0" smtClean="0"/>
          </a:p>
          <a:p>
            <a:pPr>
              <a:lnSpc>
                <a:spcPct val="90000"/>
              </a:lnSpc>
            </a:pPr>
            <a:r>
              <a:rPr lang="es-AR" sz="1800" b="0" dirty="0" smtClean="0"/>
              <a:t>Costos más bajos de mantenimiento.</a:t>
            </a:r>
          </a:p>
          <a:p>
            <a:pPr>
              <a:lnSpc>
                <a:spcPct val="90000"/>
              </a:lnSpc>
            </a:pPr>
            <a:endParaRPr lang="es-AR" sz="1800" b="0" dirty="0" smtClean="0"/>
          </a:p>
          <a:p>
            <a:pPr>
              <a:lnSpc>
                <a:spcPct val="90000"/>
              </a:lnSpc>
            </a:pPr>
            <a:r>
              <a:rPr lang="es-AR" sz="1800" b="0" dirty="0" smtClean="0"/>
              <a:t>Reducción de defectos.</a:t>
            </a:r>
          </a:p>
          <a:p>
            <a:pPr>
              <a:lnSpc>
                <a:spcPct val="90000"/>
              </a:lnSpc>
            </a:pPr>
            <a:endParaRPr lang="es-AR" sz="1800" b="0" dirty="0" smtClean="0"/>
          </a:p>
          <a:p>
            <a:pPr>
              <a:lnSpc>
                <a:spcPct val="90000"/>
              </a:lnSpc>
            </a:pPr>
            <a:r>
              <a:rPr lang="es-AR" sz="1800" b="0" dirty="0" smtClean="0"/>
              <a:t>Desarrollo dependiente del proceso más que de las personas.</a:t>
            </a:r>
          </a:p>
          <a:p>
            <a:endParaRPr lang="es-AR" sz="1800" b="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dirty="0" smtClean="0"/>
              <a:t>Definiendo la Administración de la Configuración</a:t>
            </a:r>
            <a:endParaRPr lang="es-AR" dirty="0"/>
          </a:p>
        </p:txBody>
      </p:sp>
      <p:sp>
        <p:nvSpPr>
          <p:cNvPr id="3" name="2 Subtítulo"/>
          <p:cNvSpPr>
            <a:spLocks noGrp="1"/>
          </p:cNvSpPr>
          <p:nvPr>
            <p:ph type="subTitle" idx="1"/>
          </p:nvPr>
        </p:nvSpPr>
        <p:spPr/>
        <p:txBody>
          <a:bodyPr/>
          <a:lstStyle/>
          <a:p>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Llamada de flecha a la derecha"/>
          <p:cNvSpPr/>
          <p:nvPr/>
        </p:nvSpPr>
        <p:spPr bwMode="auto">
          <a:xfrm>
            <a:off x="642938" y="1524000"/>
            <a:ext cx="5937250" cy="4022725"/>
          </a:xfrm>
          <a:prstGeom prst="rightArrow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2" name="1 Título"/>
          <p:cNvSpPr>
            <a:spLocks noGrp="1"/>
          </p:cNvSpPr>
          <p:nvPr>
            <p:ph type="title"/>
          </p:nvPr>
        </p:nvSpPr>
        <p:spPr/>
        <p:txBody>
          <a:bodyPr/>
          <a:lstStyle/>
          <a:p>
            <a:pPr>
              <a:defRPr/>
            </a:pPr>
            <a:r>
              <a:rPr lang="es-AR" dirty="0" smtClean="0"/>
              <a:t>Funciones </a:t>
            </a:r>
            <a:endParaRPr lang="es-AR" dirty="0"/>
          </a:p>
        </p:txBody>
      </p:sp>
      <p:sp>
        <p:nvSpPr>
          <p:cNvPr id="10"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1"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9"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18</a:t>
            </a:fld>
            <a:endParaRPr lang="en-US">
              <a:solidFill>
                <a:schemeClr val="tx1"/>
              </a:solidFill>
            </a:endParaRPr>
          </a:p>
        </p:txBody>
      </p:sp>
      <p:sp>
        <p:nvSpPr>
          <p:cNvPr id="10244" name="2 Marcador de contenido"/>
          <p:cNvSpPr>
            <a:spLocks noGrp="1"/>
          </p:cNvSpPr>
          <p:nvPr>
            <p:ph sz="quarter" idx="1"/>
          </p:nvPr>
        </p:nvSpPr>
        <p:spPr>
          <a:xfrm>
            <a:off x="811213" y="1628800"/>
            <a:ext cx="4254500" cy="4022725"/>
          </a:xfrm>
        </p:spPr>
        <p:txBody>
          <a:bodyPr/>
          <a:lstStyle/>
          <a:p>
            <a:r>
              <a:rPr lang="es-AR" sz="2000" dirty="0" smtClean="0"/>
              <a:t>Identificación.</a:t>
            </a:r>
          </a:p>
          <a:p>
            <a:endParaRPr lang="es-AR" sz="2000" dirty="0" smtClean="0"/>
          </a:p>
          <a:p>
            <a:r>
              <a:rPr lang="es-AR" sz="2000" dirty="0" smtClean="0"/>
              <a:t>Almacenamiento.</a:t>
            </a:r>
          </a:p>
          <a:p>
            <a:endParaRPr lang="es-AR" sz="2000" dirty="0" smtClean="0"/>
          </a:p>
          <a:p>
            <a:r>
              <a:rPr lang="es-AR" sz="2000" dirty="0" smtClean="0"/>
              <a:t>Administración y Control.</a:t>
            </a:r>
          </a:p>
          <a:p>
            <a:endParaRPr lang="es-AR" sz="2000" dirty="0" smtClean="0"/>
          </a:p>
          <a:p>
            <a:r>
              <a:rPr lang="es-AR" sz="2000" dirty="0" smtClean="0"/>
              <a:t>Reportes de Estados.</a:t>
            </a:r>
          </a:p>
          <a:p>
            <a:endParaRPr lang="es-AR" sz="2000" dirty="0" smtClean="0"/>
          </a:p>
          <a:p>
            <a:r>
              <a:rPr lang="es-AR" sz="2000" dirty="0" smtClean="0"/>
              <a:t>Auditoría.</a:t>
            </a:r>
          </a:p>
          <a:p>
            <a:endParaRPr lang="es-AR" sz="2000" dirty="0" smtClean="0"/>
          </a:p>
          <a:p>
            <a:endParaRPr lang="es-AR" sz="2000" dirty="0" smtClean="0"/>
          </a:p>
        </p:txBody>
      </p:sp>
      <p:sp>
        <p:nvSpPr>
          <p:cNvPr id="10248" name="AutoShape 4"/>
          <p:cNvSpPr>
            <a:spLocks noEditPoints="1" noChangeArrowheads="1"/>
          </p:cNvSpPr>
          <p:nvPr/>
        </p:nvSpPr>
        <p:spPr bwMode="auto">
          <a:xfrm>
            <a:off x="6580188" y="2370138"/>
            <a:ext cx="2055812" cy="178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5"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a:p>
          <a:p>
            <a:pPr algn="ctr" eaLnBrk="0" hangingPunct="0">
              <a:lnSpc>
                <a:spcPct val="105000"/>
              </a:lnSpc>
              <a:buClr>
                <a:schemeClr val="accent1"/>
              </a:buClr>
              <a:buFont typeface="Wingdings" pitchFamily="2" charset="2"/>
              <a:buNone/>
            </a:pPr>
            <a:endParaRPr lang="es-AR" b="1">
              <a:latin typeface="Times New Roman" pitchFamily="18" charset="0"/>
              <a:cs typeface="Times New Roman" pitchFamily="18" charset="0"/>
            </a:endParaRPr>
          </a:p>
          <a:p>
            <a:pPr algn="ctr" eaLnBrk="0" hangingPunct="0">
              <a:lnSpc>
                <a:spcPct val="105000"/>
              </a:lnSpc>
              <a:buClr>
                <a:schemeClr val="accent1"/>
              </a:buClr>
              <a:buFont typeface="Wingdings" pitchFamily="2" charset="2"/>
              <a:buNone/>
            </a:pPr>
            <a:r>
              <a:rPr lang="es-AR" sz="1400" b="1">
                <a:latin typeface="Times New Roman" pitchFamily="18" charset="0"/>
                <a:cs typeface="Times New Roman" pitchFamily="18" charset="0"/>
              </a:rPr>
              <a:t>Ítem de</a:t>
            </a:r>
          </a:p>
          <a:p>
            <a:pPr algn="ctr" eaLnBrk="0" hangingPunct="0">
              <a:lnSpc>
                <a:spcPct val="105000"/>
              </a:lnSpc>
              <a:buClr>
                <a:schemeClr val="accent1"/>
              </a:buClr>
              <a:buFont typeface="Wingdings" pitchFamily="2" charset="2"/>
              <a:buNone/>
            </a:pPr>
            <a:r>
              <a:rPr lang="es-AR" sz="1400" b="1">
                <a:latin typeface="Times New Roman" pitchFamily="18" charset="0"/>
                <a:cs typeface="Times New Roman" pitchFamily="18" charset="0"/>
              </a:rPr>
              <a:t>Configuración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244" grpId="0" build="p"/>
      <p:bldP spid="102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Funciones – Administración y Control</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19</a:t>
            </a:fld>
            <a:endParaRPr lang="en-US">
              <a:solidFill>
                <a:schemeClr val="tx1"/>
              </a:solidFill>
            </a:endParaRPr>
          </a:p>
        </p:txBody>
      </p:sp>
      <p:graphicFrame>
        <p:nvGraphicFramePr>
          <p:cNvPr id="10" name="9 Diagrama"/>
          <p:cNvGraphicFramePr/>
          <p:nvPr/>
        </p:nvGraphicFramePr>
        <p:xfrm>
          <a:off x="1524000" y="16033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bwMode="auto">
          <a:xfrm>
            <a:off x="714348" y="3714752"/>
            <a:ext cx="2714644" cy="242889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3</a:t>
            </a:r>
          </a:p>
        </p:txBody>
      </p:sp>
      <p:sp>
        <p:nvSpPr>
          <p:cNvPr id="83" name="82 Rectángulo redondeado"/>
          <p:cNvSpPr/>
          <p:nvPr/>
        </p:nvSpPr>
        <p:spPr bwMode="auto">
          <a:xfrm>
            <a:off x="714348" y="1357298"/>
            <a:ext cx="2643206" cy="2143140"/>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1</a:t>
            </a:r>
          </a:p>
        </p:txBody>
      </p:sp>
      <p:sp>
        <p:nvSpPr>
          <p:cNvPr id="82" name="81 Rectángulo redondeado"/>
          <p:cNvSpPr/>
          <p:nvPr/>
        </p:nvSpPr>
        <p:spPr bwMode="auto">
          <a:xfrm>
            <a:off x="6357950" y="4143380"/>
            <a:ext cx="2643206" cy="2214578"/>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4</a:t>
            </a:r>
          </a:p>
        </p:txBody>
      </p:sp>
      <p:sp>
        <p:nvSpPr>
          <p:cNvPr id="81" name="80 Rectángulo redondeado"/>
          <p:cNvSpPr/>
          <p:nvPr/>
        </p:nvSpPr>
        <p:spPr bwMode="auto">
          <a:xfrm>
            <a:off x="6286512" y="1428736"/>
            <a:ext cx="2643206" cy="207170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2</a:t>
            </a:r>
          </a:p>
        </p:txBody>
      </p:sp>
      <p:sp>
        <p:nvSpPr>
          <p:cNvPr id="80" name="79 Rectángulo redondeado"/>
          <p:cNvSpPr/>
          <p:nvPr/>
        </p:nvSpPr>
        <p:spPr bwMode="auto">
          <a:xfrm>
            <a:off x="3571868" y="2285992"/>
            <a:ext cx="2571768" cy="3357586"/>
          </a:xfrm>
          <a:prstGeom prst="roundRect">
            <a:avLst/>
          </a:prstGeom>
          <a:solidFill>
            <a:srgbClr val="CCFFFF"/>
          </a:solidFill>
          <a:ln w="9525" cap="flat" cmpd="sng" algn="ctr">
            <a:noFill/>
            <a:prstDash val="solid"/>
            <a:round/>
            <a:headEnd type="none" w="med" len="med"/>
            <a:tailEnd type="none" w="med" len="med"/>
          </a:ln>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Servidor de Archivos</a:t>
            </a:r>
          </a:p>
        </p:txBody>
      </p:sp>
      <p:pic>
        <p:nvPicPr>
          <p:cNvPr id="11281" name="Picture 2"/>
          <p:cNvPicPr>
            <a:picLocks noChangeAspect="1" noChangeArrowheads="1"/>
          </p:cNvPicPr>
          <p:nvPr/>
        </p:nvPicPr>
        <p:blipFill>
          <a:blip r:embed="rId3" cstate="print"/>
          <a:srcRect/>
          <a:stretch>
            <a:fillRect/>
          </a:stretch>
        </p:blipFill>
        <p:spPr bwMode="auto">
          <a:xfrm>
            <a:off x="4357688" y="4500563"/>
            <a:ext cx="1143000" cy="965200"/>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smtClean="0"/>
              <a:t>Un ejemplo de mantenimiento</a:t>
            </a:r>
            <a:endParaRPr lang="es-AR" dirty="0"/>
          </a:p>
        </p:txBody>
      </p:sp>
      <p:sp>
        <p:nvSpPr>
          <p:cNvPr id="87"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88"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6"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a:t>
            </a:fld>
            <a:endParaRPr lang="en-US">
              <a:solidFill>
                <a:schemeClr val="tx1"/>
              </a:solidFill>
            </a:endParaRPr>
          </a:p>
        </p:txBody>
      </p:sp>
      <p:grpSp>
        <p:nvGrpSpPr>
          <p:cNvPr id="11286" name="26 Grupo"/>
          <p:cNvGrpSpPr>
            <a:grpSpLocks/>
          </p:cNvGrpSpPr>
          <p:nvPr/>
        </p:nvGrpSpPr>
        <p:grpSpPr bwMode="auto">
          <a:xfrm>
            <a:off x="3786188" y="2786063"/>
            <a:ext cx="2143125" cy="1606550"/>
            <a:chOff x="3357554" y="2571744"/>
            <a:chExt cx="2643206" cy="2135634"/>
          </a:xfrm>
        </p:grpSpPr>
        <p:sp>
          <p:nvSpPr>
            <p:cNvPr id="7" name="6 Rectángulo redondeado"/>
            <p:cNvSpPr/>
            <p:nvPr/>
          </p:nvSpPr>
          <p:spPr bwMode="auto">
            <a:xfrm>
              <a:off x="4142683" y="2571744"/>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Principal</a:t>
              </a:r>
            </a:p>
          </p:txBody>
        </p:sp>
        <p:sp>
          <p:nvSpPr>
            <p:cNvPr id="8" name="7 Rectángulo redondeado"/>
            <p:cNvSpPr/>
            <p:nvPr/>
          </p:nvSpPr>
          <p:spPr bwMode="auto">
            <a:xfrm>
              <a:off x="3357554" y="3428530"/>
              <a:ext cx="1000502"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A</a:t>
              </a:r>
            </a:p>
          </p:txBody>
        </p:sp>
        <p:sp>
          <p:nvSpPr>
            <p:cNvPr id="9" name="8 Rectángulo redondeado"/>
            <p:cNvSpPr/>
            <p:nvPr/>
          </p:nvSpPr>
          <p:spPr bwMode="auto">
            <a:xfrm>
              <a:off x="5000257" y="3428530"/>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B</a:t>
              </a:r>
            </a:p>
          </p:txBody>
        </p:sp>
        <p:sp>
          <p:nvSpPr>
            <p:cNvPr id="10" name="9 Rectángulo redondeado"/>
            <p:cNvSpPr/>
            <p:nvPr/>
          </p:nvSpPr>
          <p:spPr bwMode="auto">
            <a:xfrm>
              <a:off x="4215128" y="4285316"/>
              <a:ext cx="1000502"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C</a:t>
              </a:r>
            </a:p>
          </p:txBody>
        </p:sp>
        <p:cxnSp>
          <p:nvCxnSpPr>
            <p:cNvPr id="12" name="11 Conector recto de flecha"/>
            <p:cNvCxnSpPr>
              <a:stCxn id="7" idx="2"/>
              <a:endCxn id="8" idx="0"/>
            </p:cNvCxnSpPr>
            <p:nvPr/>
          </p:nvCxnSpPr>
          <p:spPr bwMode="auto">
            <a:xfrm rot="5400000">
              <a:off x="4033008" y="2817624"/>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a:stCxn id="7" idx="2"/>
              <a:endCxn id="9" idx="0"/>
            </p:cNvCxnSpPr>
            <p:nvPr/>
          </p:nvCxnSpPr>
          <p:spPr bwMode="auto">
            <a:xfrm rot="16200000" flipH="1">
              <a:off x="4855338" y="2782381"/>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15 Conector recto de flecha"/>
            <p:cNvCxnSpPr>
              <a:stCxn id="8" idx="2"/>
              <a:endCxn id="10" idx="0"/>
            </p:cNvCxnSpPr>
            <p:nvPr/>
          </p:nvCxnSpPr>
          <p:spPr bwMode="auto">
            <a:xfrm rot="16200000" flipH="1">
              <a:off x="4068250" y="3639167"/>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18 Conector recto de flecha"/>
            <p:cNvCxnSpPr>
              <a:stCxn id="9" idx="2"/>
              <a:endCxn id="10" idx="0"/>
            </p:cNvCxnSpPr>
            <p:nvPr/>
          </p:nvCxnSpPr>
          <p:spPr bwMode="auto">
            <a:xfrm rot="5400000">
              <a:off x="4890581" y="3674410"/>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4" name="39 Grupo"/>
          <p:cNvGrpSpPr>
            <a:grpSpLocks/>
          </p:cNvGrpSpPr>
          <p:nvPr/>
        </p:nvGrpSpPr>
        <p:grpSpPr bwMode="auto">
          <a:xfrm>
            <a:off x="785813" y="1714500"/>
            <a:ext cx="2143125" cy="1606550"/>
            <a:chOff x="3357554" y="2571744"/>
            <a:chExt cx="2643206" cy="2135634"/>
          </a:xfrm>
        </p:grpSpPr>
        <p:sp>
          <p:nvSpPr>
            <p:cNvPr id="41" name="40 Rectángulo redondeado"/>
            <p:cNvSpPr/>
            <p:nvPr/>
          </p:nvSpPr>
          <p:spPr bwMode="auto">
            <a:xfrm>
              <a:off x="4142683" y="2571744"/>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Principal</a:t>
              </a:r>
            </a:p>
          </p:txBody>
        </p:sp>
        <p:sp>
          <p:nvSpPr>
            <p:cNvPr id="42" name="41 Rectángulo redondeado"/>
            <p:cNvSpPr/>
            <p:nvPr/>
          </p:nvSpPr>
          <p:spPr bwMode="auto">
            <a:xfrm>
              <a:off x="3357554" y="3428530"/>
              <a:ext cx="1000502" cy="401266"/>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accent6">
                      <a:lumMod val="50000"/>
                    </a:schemeClr>
                  </a:solidFill>
                  <a:latin typeface="Arial" charset="0"/>
                </a:rPr>
                <a:t>A</a:t>
              </a:r>
            </a:p>
          </p:txBody>
        </p:sp>
        <p:sp>
          <p:nvSpPr>
            <p:cNvPr id="43" name="42 Rectángulo redondeado"/>
            <p:cNvSpPr/>
            <p:nvPr/>
          </p:nvSpPr>
          <p:spPr bwMode="auto">
            <a:xfrm>
              <a:off x="5000257" y="3428530"/>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B</a:t>
              </a:r>
            </a:p>
          </p:txBody>
        </p:sp>
        <p:sp>
          <p:nvSpPr>
            <p:cNvPr id="44" name="43 Rectángulo redondeado"/>
            <p:cNvSpPr/>
            <p:nvPr/>
          </p:nvSpPr>
          <p:spPr bwMode="auto">
            <a:xfrm>
              <a:off x="4215128" y="4285316"/>
              <a:ext cx="1000502" cy="422062"/>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accent6">
                      <a:lumMod val="50000"/>
                    </a:schemeClr>
                  </a:solidFill>
                  <a:latin typeface="Arial" charset="0"/>
                </a:rPr>
                <a:t>C</a:t>
              </a:r>
            </a:p>
          </p:txBody>
        </p:sp>
        <p:cxnSp>
          <p:nvCxnSpPr>
            <p:cNvPr id="45" name="44 Conector recto de flecha"/>
            <p:cNvCxnSpPr>
              <a:stCxn id="41" idx="2"/>
              <a:endCxn id="42" idx="0"/>
            </p:cNvCxnSpPr>
            <p:nvPr/>
          </p:nvCxnSpPr>
          <p:spPr bwMode="auto">
            <a:xfrm flipH="1">
              <a:off x="3857805" y="2993806"/>
              <a:ext cx="785131" cy="4347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6" name="45 Conector recto de flecha"/>
            <p:cNvCxnSpPr>
              <a:stCxn id="41" idx="2"/>
              <a:endCxn id="43" idx="0"/>
            </p:cNvCxnSpPr>
            <p:nvPr/>
          </p:nvCxnSpPr>
          <p:spPr bwMode="auto">
            <a:xfrm rot="16200000" flipH="1">
              <a:off x="4855338" y="2782381"/>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46 Conector recto de flecha"/>
            <p:cNvCxnSpPr>
              <a:stCxn id="42" idx="2"/>
              <a:endCxn id="44" idx="0"/>
            </p:cNvCxnSpPr>
            <p:nvPr/>
          </p:nvCxnSpPr>
          <p:spPr bwMode="auto">
            <a:xfrm>
              <a:off x="3857805" y="3829796"/>
              <a:ext cx="857574" cy="45552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47 Conector recto de flecha"/>
            <p:cNvCxnSpPr>
              <a:stCxn id="43" idx="2"/>
              <a:endCxn id="44" idx="0"/>
            </p:cNvCxnSpPr>
            <p:nvPr/>
          </p:nvCxnSpPr>
          <p:spPr bwMode="auto">
            <a:xfrm rot="5400000">
              <a:off x="4890581" y="3674410"/>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5" name="48 Grupo"/>
          <p:cNvGrpSpPr>
            <a:grpSpLocks/>
          </p:cNvGrpSpPr>
          <p:nvPr/>
        </p:nvGrpSpPr>
        <p:grpSpPr bwMode="auto">
          <a:xfrm>
            <a:off x="6643688" y="1785938"/>
            <a:ext cx="2143125" cy="1606550"/>
            <a:chOff x="3357554" y="2571744"/>
            <a:chExt cx="2643206" cy="2135634"/>
          </a:xfrm>
        </p:grpSpPr>
        <p:sp>
          <p:nvSpPr>
            <p:cNvPr id="50" name="49 Rectángulo redondeado"/>
            <p:cNvSpPr/>
            <p:nvPr/>
          </p:nvSpPr>
          <p:spPr bwMode="auto">
            <a:xfrm>
              <a:off x="4142683" y="2571744"/>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Principal</a:t>
              </a:r>
            </a:p>
          </p:txBody>
        </p:sp>
        <p:sp>
          <p:nvSpPr>
            <p:cNvPr id="51" name="50 Rectángulo redondeado"/>
            <p:cNvSpPr/>
            <p:nvPr/>
          </p:nvSpPr>
          <p:spPr bwMode="auto">
            <a:xfrm>
              <a:off x="3357554" y="3428530"/>
              <a:ext cx="1000502"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A</a:t>
              </a:r>
            </a:p>
          </p:txBody>
        </p:sp>
        <p:sp>
          <p:nvSpPr>
            <p:cNvPr id="52" name="51 Rectángulo redondeado"/>
            <p:cNvSpPr/>
            <p:nvPr/>
          </p:nvSpPr>
          <p:spPr bwMode="auto">
            <a:xfrm>
              <a:off x="5000257" y="3428530"/>
              <a:ext cx="1000503" cy="422062"/>
            </a:xfrm>
            <a:prstGeom prst="roundRect">
              <a:avLst/>
            </a:prstGeom>
            <a:solidFill>
              <a:srgbClr val="00B0F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B</a:t>
              </a:r>
            </a:p>
          </p:txBody>
        </p:sp>
        <p:sp>
          <p:nvSpPr>
            <p:cNvPr id="53" name="52 Rectángulo redondeado"/>
            <p:cNvSpPr/>
            <p:nvPr/>
          </p:nvSpPr>
          <p:spPr bwMode="auto">
            <a:xfrm>
              <a:off x="4215128" y="4285316"/>
              <a:ext cx="1000502"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C</a:t>
              </a:r>
            </a:p>
          </p:txBody>
        </p:sp>
        <p:cxnSp>
          <p:nvCxnSpPr>
            <p:cNvPr id="54" name="53 Conector recto de flecha"/>
            <p:cNvCxnSpPr>
              <a:stCxn id="50" idx="2"/>
              <a:endCxn id="51" idx="0"/>
            </p:cNvCxnSpPr>
            <p:nvPr/>
          </p:nvCxnSpPr>
          <p:spPr bwMode="auto">
            <a:xfrm rot="5400000">
              <a:off x="4033008" y="2817624"/>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5" name="54 Conector recto de flecha"/>
            <p:cNvCxnSpPr>
              <a:stCxn id="50" idx="2"/>
              <a:endCxn id="52" idx="0"/>
            </p:cNvCxnSpPr>
            <p:nvPr/>
          </p:nvCxnSpPr>
          <p:spPr bwMode="auto">
            <a:xfrm rot="16200000" flipH="1">
              <a:off x="4855338" y="2782381"/>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6" name="55 Conector recto de flecha"/>
            <p:cNvCxnSpPr>
              <a:stCxn id="51" idx="2"/>
              <a:endCxn id="53" idx="0"/>
            </p:cNvCxnSpPr>
            <p:nvPr/>
          </p:nvCxnSpPr>
          <p:spPr bwMode="auto">
            <a:xfrm rot="16200000" flipH="1">
              <a:off x="4068250" y="3639167"/>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7" name="56 Conector recto de flecha"/>
            <p:cNvCxnSpPr>
              <a:stCxn id="52" idx="2"/>
              <a:endCxn id="53" idx="0"/>
            </p:cNvCxnSpPr>
            <p:nvPr/>
          </p:nvCxnSpPr>
          <p:spPr bwMode="auto">
            <a:xfrm rot="5400000">
              <a:off x="4890581" y="3674410"/>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 name="57 Grupo"/>
          <p:cNvGrpSpPr>
            <a:grpSpLocks/>
          </p:cNvGrpSpPr>
          <p:nvPr/>
        </p:nvGrpSpPr>
        <p:grpSpPr bwMode="auto">
          <a:xfrm>
            <a:off x="857250" y="4143375"/>
            <a:ext cx="2143125" cy="1606550"/>
            <a:chOff x="3357554" y="2571744"/>
            <a:chExt cx="2643206" cy="2135634"/>
          </a:xfrm>
        </p:grpSpPr>
        <p:sp>
          <p:nvSpPr>
            <p:cNvPr id="59" name="58 Rectángulo redondeado"/>
            <p:cNvSpPr/>
            <p:nvPr/>
          </p:nvSpPr>
          <p:spPr bwMode="auto">
            <a:xfrm>
              <a:off x="4142685" y="2571744"/>
              <a:ext cx="1000502" cy="422062"/>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Principal</a:t>
              </a:r>
            </a:p>
          </p:txBody>
        </p:sp>
        <p:sp>
          <p:nvSpPr>
            <p:cNvPr id="60" name="59 Rectángulo redondeado"/>
            <p:cNvSpPr/>
            <p:nvPr/>
          </p:nvSpPr>
          <p:spPr bwMode="auto">
            <a:xfrm>
              <a:off x="3357554" y="3428530"/>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A</a:t>
              </a:r>
            </a:p>
          </p:txBody>
        </p:sp>
        <p:sp>
          <p:nvSpPr>
            <p:cNvPr id="61" name="60 Rectángulo redondeado"/>
            <p:cNvSpPr/>
            <p:nvPr/>
          </p:nvSpPr>
          <p:spPr bwMode="auto">
            <a:xfrm>
              <a:off x="5000258" y="3428530"/>
              <a:ext cx="1000502" cy="422062"/>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B</a:t>
              </a:r>
            </a:p>
          </p:txBody>
        </p:sp>
        <p:sp>
          <p:nvSpPr>
            <p:cNvPr id="62" name="61 Rectángulo redondeado"/>
            <p:cNvSpPr/>
            <p:nvPr/>
          </p:nvSpPr>
          <p:spPr bwMode="auto">
            <a:xfrm>
              <a:off x="4215128" y="4285316"/>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C</a:t>
              </a:r>
            </a:p>
          </p:txBody>
        </p:sp>
        <p:cxnSp>
          <p:nvCxnSpPr>
            <p:cNvPr id="63" name="62 Conector recto de flecha"/>
            <p:cNvCxnSpPr>
              <a:stCxn id="59" idx="2"/>
              <a:endCxn id="60" idx="0"/>
            </p:cNvCxnSpPr>
            <p:nvPr/>
          </p:nvCxnSpPr>
          <p:spPr bwMode="auto">
            <a:xfrm rot="5400000">
              <a:off x="4033009" y="2817624"/>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4" name="63 Conector recto de flecha"/>
            <p:cNvCxnSpPr>
              <a:stCxn id="59" idx="2"/>
              <a:endCxn id="61" idx="0"/>
            </p:cNvCxnSpPr>
            <p:nvPr/>
          </p:nvCxnSpPr>
          <p:spPr bwMode="auto">
            <a:xfrm rot="16200000" flipH="1">
              <a:off x="4855340" y="2782381"/>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5" name="64 Conector recto de flecha"/>
            <p:cNvCxnSpPr>
              <a:stCxn id="60" idx="2"/>
              <a:endCxn id="62" idx="0"/>
            </p:cNvCxnSpPr>
            <p:nvPr/>
          </p:nvCxnSpPr>
          <p:spPr bwMode="auto">
            <a:xfrm rot="16200000" flipH="1">
              <a:off x="4068252" y="3639167"/>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6" name="65 Conector recto de flecha"/>
            <p:cNvCxnSpPr>
              <a:stCxn id="61" idx="2"/>
              <a:endCxn id="62" idx="0"/>
            </p:cNvCxnSpPr>
            <p:nvPr/>
          </p:nvCxnSpPr>
          <p:spPr bwMode="auto">
            <a:xfrm rot="5400000">
              <a:off x="4890582" y="3674410"/>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11" name="66 Grupo"/>
          <p:cNvGrpSpPr>
            <a:grpSpLocks/>
          </p:cNvGrpSpPr>
          <p:nvPr/>
        </p:nvGrpSpPr>
        <p:grpSpPr bwMode="auto">
          <a:xfrm>
            <a:off x="6715125" y="4500563"/>
            <a:ext cx="2143125" cy="1590906"/>
            <a:chOff x="3357554" y="2571744"/>
            <a:chExt cx="2643206" cy="2114838"/>
          </a:xfrm>
        </p:grpSpPr>
        <p:sp>
          <p:nvSpPr>
            <p:cNvPr id="68" name="67 Rectángulo redondeado"/>
            <p:cNvSpPr/>
            <p:nvPr/>
          </p:nvSpPr>
          <p:spPr bwMode="auto">
            <a:xfrm>
              <a:off x="4142685" y="2571744"/>
              <a:ext cx="1000502"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Principal</a:t>
              </a:r>
            </a:p>
          </p:txBody>
        </p:sp>
        <p:sp>
          <p:nvSpPr>
            <p:cNvPr id="69" name="68 Rectángulo redondeado"/>
            <p:cNvSpPr/>
            <p:nvPr/>
          </p:nvSpPr>
          <p:spPr bwMode="auto">
            <a:xfrm>
              <a:off x="3357554" y="3428530"/>
              <a:ext cx="1000503" cy="42206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tx1"/>
                  </a:solidFill>
                  <a:latin typeface="Arial" charset="0"/>
                </a:rPr>
                <a:t>A</a:t>
              </a:r>
            </a:p>
          </p:txBody>
        </p:sp>
        <p:sp>
          <p:nvSpPr>
            <p:cNvPr id="70" name="69 Rectángulo redondeado"/>
            <p:cNvSpPr/>
            <p:nvPr/>
          </p:nvSpPr>
          <p:spPr bwMode="auto">
            <a:xfrm>
              <a:off x="5000258" y="3428530"/>
              <a:ext cx="1000502" cy="401266"/>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accent6">
                      <a:lumMod val="50000"/>
                    </a:schemeClr>
                  </a:solidFill>
                  <a:latin typeface="Arial" charset="0"/>
                </a:rPr>
                <a:t>B</a:t>
              </a:r>
            </a:p>
          </p:txBody>
        </p:sp>
        <p:sp>
          <p:nvSpPr>
            <p:cNvPr id="71" name="70 Rectángulo redondeado"/>
            <p:cNvSpPr/>
            <p:nvPr/>
          </p:nvSpPr>
          <p:spPr bwMode="auto">
            <a:xfrm>
              <a:off x="4215128" y="4285316"/>
              <a:ext cx="1000503" cy="401266"/>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buFont typeface="Wingdings" pitchFamily="2" charset="2"/>
                <a:buNone/>
                <a:defRPr/>
              </a:pPr>
              <a:r>
                <a:rPr lang="es-AR" dirty="0">
                  <a:solidFill>
                    <a:schemeClr val="accent6">
                      <a:lumMod val="50000"/>
                    </a:schemeClr>
                  </a:solidFill>
                  <a:latin typeface="Arial" charset="0"/>
                </a:rPr>
                <a:t>C</a:t>
              </a:r>
            </a:p>
          </p:txBody>
        </p:sp>
        <p:cxnSp>
          <p:nvCxnSpPr>
            <p:cNvPr id="72" name="71 Conector recto de flecha"/>
            <p:cNvCxnSpPr>
              <a:stCxn id="68" idx="2"/>
              <a:endCxn id="69" idx="0"/>
            </p:cNvCxnSpPr>
            <p:nvPr/>
          </p:nvCxnSpPr>
          <p:spPr bwMode="auto">
            <a:xfrm rot="5400000">
              <a:off x="4033009" y="2817624"/>
              <a:ext cx="434724" cy="7870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3" name="72 Conector recto de flecha"/>
            <p:cNvCxnSpPr>
              <a:stCxn id="68" idx="2"/>
              <a:endCxn id="70" idx="0"/>
            </p:cNvCxnSpPr>
            <p:nvPr/>
          </p:nvCxnSpPr>
          <p:spPr bwMode="auto">
            <a:xfrm rot="16200000" flipH="1">
              <a:off x="4854360" y="2782380"/>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73 Conector recto de flecha"/>
            <p:cNvCxnSpPr>
              <a:stCxn id="69" idx="2"/>
              <a:endCxn id="71" idx="0"/>
            </p:cNvCxnSpPr>
            <p:nvPr/>
          </p:nvCxnSpPr>
          <p:spPr bwMode="auto">
            <a:xfrm rot="16200000" flipH="1">
              <a:off x="4069231" y="3639166"/>
              <a:ext cx="434724" cy="85757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5" name="74 Conector recto de flecha"/>
            <p:cNvCxnSpPr>
              <a:stCxn id="70" idx="2"/>
              <a:endCxn id="71" idx="0"/>
            </p:cNvCxnSpPr>
            <p:nvPr/>
          </p:nvCxnSpPr>
          <p:spPr bwMode="auto">
            <a:xfrm rot="5400000">
              <a:off x="4880186" y="3664991"/>
              <a:ext cx="455520" cy="78512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pic>
        <p:nvPicPr>
          <p:cNvPr id="55299" name="Picture 3"/>
          <p:cNvPicPr>
            <a:picLocks noChangeAspect="1" noChangeArrowheads="1"/>
          </p:cNvPicPr>
          <p:nvPr/>
        </p:nvPicPr>
        <p:blipFill>
          <a:blip r:embed="rId4" cstate="print"/>
          <a:srcRect/>
          <a:stretch>
            <a:fillRect/>
          </a:stretch>
        </p:blipFill>
        <p:spPr bwMode="auto">
          <a:xfrm>
            <a:off x="2500313" y="1571625"/>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7" name="Picture 3"/>
          <p:cNvPicPr>
            <a:picLocks noChangeAspect="1" noChangeArrowheads="1"/>
          </p:cNvPicPr>
          <p:nvPr/>
        </p:nvPicPr>
        <p:blipFill>
          <a:blip r:embed="rId4" cstate="print"/>
          <a:srcRect/>
          <a:stretch>
            <a:fillRect/>
          </a:stretch>
        </p:blipFill>
        <p:spPr bwMode="auto">
          <a:xfrm>
            <a:off x="6357938" y="1714500"/>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8" name="Picture 3"/>
          <p:cNvPicPr>
            <a:picLocks noChangeAspect="1" noChangeArrowheads="1"/>
          </p:cNvPicPr>
          <p:nvPr/>
        </p:nvPicPr>
        <p:blipFill>
          <a:blip r:embed="rId4" cstate="print"/>
          <a:srcRect/>
          <a:stretch>
            <a:fillRect/>
          </a:stretch>
        </p:blipFill>
        <p:spPr bwMode="auto">
          <a:xfrm>
            <a:off x="6572250" y="5572125"/>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9" name="Picture 3"/>
          <p:cNvPicPr>
            <a:picLocks noChangeAspect="1" noChangeArrowheads="1"/>
          </p:cNvPicPr>
          <p:nvPr/>
        </p:nvPicPr>
        <p:blipFill>
          <a:blip r:embed="rId4" cstate="print"/>
          <a:srcRect/>
          <a:stretch>
            <a:fillRect/>
          </a:stretch>
        </p:blipFill>
        <p:spPr bwMode="auto">
          <a:xfrm>
            <a:off x="2571750" y="5357813"/>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20</a:t>
            </a:fld>
            <a:endParaRPr lang="en-US">
              <a:solidFill>
                <a:schemeClr val="tx1"/>
              </a:solidFill>
            </a:endParaRPr>
          </a:p>
        </p:txBody>
      </p:sp>
      <p:sp>
        <p:nvSpPr>
          <p:cNvPr id="12291" name="2 Marcador de contenido"/>
          <p:cNvSpPr>
            <a:spLocks noGrp="1"/>
          </p:cNvSpPr>
          <p:nvPr>
            <p:ph sz="quarter" idx="1"/>
          </p:nvPr>
        </p:nvSpPr>
        <p:spPr>
          <a:xfrm>
            <a:off x="457200" y="1268760"/>
            <a:ext cx="8229600" cy="4937760"/>
          </a:xfrm>
        </p:spPr>
        <p:txBody>
          <a:bodyPr>
            <a:normAutofit/>
          </a:bodyPr>
          <a:lstStyle/>
          <a:p>
            <a:r>
              <a:rPr lang="es-AR" sz="2800" dirty="0" smtClean="0"/>
              <a:t>Ítem de Configuración:</a:t>
            </a:r>
          </a:p>
          <a:p>
            <a:endParaRPr lang="es-AR" sz="2800" dirty="0" smtClean="0"/>
          </a:p>
          <a:p>
            <a:r>
              <a:rPr lang="es-AR" sz="1800" b="0" dirty="0" smtClean="0"/>
              <a:t>Forma la base de la Administración de la Configuración.</a:t>
            </a:r>
          </a:p>
          <a:p>
            <a:endParaRPr lang="es-AR" sz="1800" dirty="0" smtClean="0"/>
          </a:p>
          <a:p>
            <a:r>
              <a:rPr lang="es-AR" sz="1800" b="0" dirty="0" smtClean="0"/>
              <a:t>Es la unidad más pequeña de administración.</a:t>
            </a:r>
          </a:p>
          <a:p>
            <a:endParaRPr lang="es-AR" sz="1800" dirty="0" smtClean="0"/>
          </a:p>
          <a:p>
            <a:r>
              <a:rPr lang="es-AR" sz="1800" b="0" dirty="0" smtClean="0"/>
              <a:t>La mínima unidad configurable (y por lo tanto controlable) del sistema de CM. La granularidad del ítem es subjetiva y </a:t>
            </a:r>
            <a:r>
              <a:rPr lang="es-AR" sz="1800" b="0" dirty="0" err="1" smtClean="0"/>
              <a:t>acordable</a:t>
            </a:r>
            <a:r>
              <a:rPr lang="es-AR" sz="1800" b="0" dirty="0" smtClean="0"/>
              <a:t> por cada organización. Un ítem es un módulo, un programa, una </a:t>
            </a:r>
            <a:r>
              <a:rPr lang="es-AR" sz="1800" b="0" dirty="0" err="1" smtClean="0"/>
              <a:t>dll</a:t>
            </a:r>
            <a:r>
              <a:rPr lang="es-AR" sz="1800" b="0" dirty="0" smtClean="0"/>
              <a:t>, un requerimiento, un manual, un presupuesto, un script, un caso de </a:t>
            </a:r>
            <a:r>
              <a:rPr lang="es-AR" sz="1800" b="0" dirty="0" err="1" smtClean="0"/>
              <a:t>testing</a:t>
            </a:r>
            <a:r>
              <a:rPr lang="es-AR" sz="1800" b="0" dirty="0" smtClean="0"/>
              <a:t>, la SRS (ERS), un modelo entidad-relación, etc.</a:t>
            </a:r>
          </a:p>
          <a:p>
            <a:endParaRPr lang="es-AR" sz="1800" b="0" dirty="0" smtClean="0"/>
          </a:p>
          <a:p>
            <a:r>
              <a:rPr lang="es-AR" sz="1800" b="0" dirty="0" smtClean="0"/>
              <a:t>Una agregación de hardware, software o ambos, que es diseñada para la administración de la configuración y es tratada como una unidad en el proceso de administración de la configuración (Definición de IEEE)</a:t>
            </a:r>
          </a:p>
          <a:p>
            <a:endParaRPr lang="es-AR"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21</a:t>
            </a:fld>
            <a:endParaRPr lang="en-US">
              <a:solidFill>
                <a:schemeClr val="tx1"/>
              </a:solidFill>
            </a:endParaRPr>
          </a:p>
        </p:txBody>
      </p:sp>
      <p:sp>
        <p:nvSpPr>
          <p:cNvPr id="13315" name="2 Marcador de contenido"/>
          <p:cNvSpPr>
            <a:spLocks noGrp="1"/>
          </p:cNvSpPr>
          <p:nvPr>
            <p:ph sz="quarter" idx="1"/>
          </p:nvPr>
        </p:nvSpPr>
        <p:spPr>
          <a:xfrm>
            <a:off x="609600" y="1524000"/>
            <a:ext cx="8197850" cy="4572000"/>
          </a:xfrm>
        </p:spPr>
        <p:txBody>
          <a:bodyPr/>
          <a:lstStyle/>
          <a:p>
            <a:r>
              <a:rPr lang="es-AR" sz="1800" dirty="0" smtClean="0"/>
              <a:t>Repositorio: </a:t>
            </a:r>
            <a:r>
              <a:rPr lang="es-AR" sz="1800" b="0" dirty="0" smtClean="0"/>
              <a:t>es una biblioteca centralizada de archivos y provee el control sobre los mismos. El contenido de esta biblioteca (agregado o modificación) no puede ser actualizado sino a través de un estricto procedimiento.</a:t>
            </a:r>
          </a:p>
          <a:p>
            <a:endParaRPr lang="es-AR" sz="1800" b="0" dirty="0" smtClean="0"/>
          </a:p>
          <a:p>
            <a:r>
              <a:rPr lang="es-AR" sz="1800" dirty="0" smtClean="0"/>
              <a:t>Biblioteca</a:t>
            </a:r>
            <a:r>
              <a:rPr lang="es-AR" sz="1800" b="0" dirty="0" smtClean="0"/>
              <a:t>: directorio, trayectoria o archivo que contiene los IC.</a:t>
            </a:r>
          </a:p>
          <a:p>
            <a:endParaRPr lang="es-AR" sz="1800" b="0" dirty="0" smtClean="0"/>
          </a:p>
          <a:p>
            <a:r>
              <a:rPr lang="es-AR" sz="1800" dirty="0" smtClean="0"/>
              <a:t>Espacios Privados: </a:t>
            </a:r>
            <a:r>
              <a:rPr lang="es-ES_tradnl" sz="1800" b="0" dirty="0" smtClean="0"/>
              <a:t>Espacio propio de un autor en el que trabaja, modifica y crea ítems que podrá ingresar al sistema de configuración o no. El área de trabajo escapa al control del CM y es personal de cada autor.</a:t>
            </a:r>
          </a:p>
          <a:p>
            <a:endParaRPr lang="es-ES_tradnl" sz="1800" b="0" dirty="0" smtClean="0"/>
          </a:p>
          <a:p>
            <a:r>
              <a:rPr lang="es-ES_tradnl" sz="1800" dirty="0" smtClean="0"/>
              <a:t>Archivo de Trabajo</a:t>
            </a:r>
            <a:r>
              <a:rPr lang="es-ES_tradnl" sz="1800" b="0" dirty="0" smtClean="0"/>
              <a:t>: Copia de trabajo de un ítem de configuración. Existe en el área de trabajo del autor. Implica una revisión en proceso.</a:t>
            </a:r>
            <a:endParaRPr lang="es-AR" sz="1800" b="0" dirty="0" smtClean="0"/>
          </a:p>
          <a:p>
            <a:endParaRPr lang="es-AR" sz="1800" b="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La vida de una clase de IC</a:t>
            </a:r>
            <a:endParaRPr lang="es-AR" dirty="0"/>
          </a:p>
        </p:txBody>
      </p:sp>
      <p:sp>
        <p:nvSpPr>
          <p:cNvPr id="46"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47"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45"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22</a:t>
            </a:fld>
            <a:endParaRPr lang="en-US">
              <a:solidFill>
                <a:schemeClr val="tx1"/>
              </a:solidFill>
            </a:endParaRPr>
          </a:p>
        </p:txBody>
      </p:sp>
      <p:sp>
        <p:nvSpPr>
          <p:cNvPr id="16390" name="6 CuadroTexto"/>
          <p:cNvSpPr txBox="1">
            <a:spLocks noChangeArrowheads="1"/>
          </p:cNvSpPr>
          <p:nvPr/>
        </p:nvSpPr>
        <p:spPr bwMode="auto">
          <a:xfrm>
            <a:off x="627063" y="1968500"/>
            <a:ext cx="1122362"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Identificación </a:t>
            </a:r>
          </a:p>
        </p:txBody>
      </p:sp>
      <p:sp>
        <p:nvSpPr>
          <p:cNvPr id="16391" name="7 CuadroTexto"/>
          <p:cNvSpPr txBox="1">
            <a:spLocks noChangeArrowheads="1"/>
          </p:cNvSpPr>
          <p:nvPr/>
        </p:nvSpPr>
        <p:spPr bwMode="auto">
          <a:xfrm>
            <a:off x="1978025" y="1420813"/>
            <a:ext cx="950913"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Producción</a:t>
            </a:r>
          </a:p>
        </p:txBody>
      </p:sp>
      <p:sp>
        <p:nvSpPr>
          <p:cNvPr id="16392" name="8 CuadroTexto"/>
          <p:cNvSpPr txBox="1">
            <a:spLocks noChangeArrowheads="1"/>
          </p:cNvSpPr>
          <p:nvPr/>
        </p:nvSpPr>
        <p:spPr bwMode="auto">
          <a:xfrm>
            <a:off x="1978025" y="1968500"/>
            <a:ext cx="1114425" cy="285750"/>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Almacenado</a:t>
            </a:r>
          </a:p>
        </p:txBody>
      </p:sp>
      <p:sp>
        <p:nvSpPr>
          <p:cNvPr id="16393" name="9 CuadroTexto"/>
          <p:cNvSpPr txBox="1">
            <a:spLocks noChangeArrowheads="1"/>
          </p:cNvSpPr>
          <p:nvPr/>
        </p:nvSpPr>
        <p:spPr bwMode="auto">
          <a:xfrm>
            <a:off x="2928938" y="2589213"/>
            <a:ext cx="457200"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Uso</a:t>
            </a:r>
          </a:p>
        </p:txBody>
      </p:sp>
      <p:sp>
        <p:nvSpPr>
          <p:cNvPr id="16394" name="10 CuadroTexto"/>
          <p:cNvSpPr txBox="1">
            <a:spLocks noChangeArrowheads="1"/>
          </p:cNvSpPr>
          <p:nvPr/>
        </p:nvSpPr>
        <p:spPr bwMode="auto">
          <a:xfrm>
            <a:off x="3676650" y="1968500"/>
            <a:ext cx="1538288" cy="2857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Control de Cambios</a:t>
            </a:r>
          </a:p>
        </p:txBody>
      </p:sp>
      <p:cxnSp>
        <p:nvCxnSpPr>
          <p:cNvPr id="16395" name="12 Conector curvado"/>
          <p:cNvCxnSpPr>
            <a:cxnSpLocks noChangeShapeType="1"/>
            <a:endCxn id="16391" idx="1"/>
          </p:cNvCxnSpPr>
          <p:nvPr/>
        </p:nvCxnSpPr>
        <p:spPr bwMode="auto">
          <a:xfrm flipV="1">
            <a:off x="1449388" y="1557338"/>
            <a:ext cx="528637" cy="411162"/>
          </a:xfrm>
          <a:prstGeom prst="curvedConnector3">
            <a:avLst>
              <a:gd name="adj1" fmla="val 50000"/>
            </a:avLst>
          </a:prstGeom>
          <a:noFill/>
          <a:ln w="9525" algn="ctr">
            <a:solidFill>
              <a:schemeClr val="accent1"/>
            </a:solidFill>
            <a:round/>
            <a:headEnd/>
            <a:tailEnd type="arrow" w="med" len="med"/>
          </a:ln>
        </p:spPr>
      </p:cxnSp>
      <p:cxnSp>
        <p:nvCxnSpPr>
          <p:cNvPr id="16396" name="14 Conector curvado"/>
          <p:cNvCxnSpPr>
            <a:cxnSpLocks noChangeShapeType="1"/>
          </p:cNvCxnSpPr>
          <p:nvPr/>
        </p:nvCxnSpPr>
        <p:spPr bwMode="auto">
          <a:xfrm rot="16200000" flipH="1">
            <a:off x="2535238" y="1776413"/>
            <a:ext cx="274637" cy="109537"/>
          </a:xfrm>
          <a:prstGeom prst="curvedConnector3">
            <a:avLst>
              <a:gd name="adj1" fmla="val 50000"/>
            </a:avLst>
          </a:prstGeom>
          <a:noFill/>
          <a:ln w="9525" algn="ctr">
            <a:solidFill>
              <a:schemeClr val="accent1"/>
            </a:solidFill>
            <a:round/>
            <a:headEnd/>
            <a:tailEnd type="arrow" w="med" len="med"/>
          </a:ln>
        </p:spPr>
      </p:cxnSp>
      <p:cxnSp>
        <p:nvCxnSpPr>
          <p:cNvPr id="16397" name="16 Conector curvado"/>
          <p:cNvCxnSpPr>
            <a:cxnSpLocks noChangeShapeType="1"/>
            <a:endCxn id="16393" idx="0"/>
          </p:cNvCxnSpPr>
          <p:nvPr/>
        </p:nvCxnSpPr>
        <p:spPr bwMode="auto">
          <a:xfrm rot="16200000" flipH="1">
            <a:off x="2875756" y="2307432"/>
            <a:ext cx="334963" cy="228600"/>
          </a:xfrm>
          <a:prstGeom prst="curvedConnector3">
            <a:avLst>
              <a:gd name="adj1" fmla="val 50000"/>
            </a:avLst>
          </a:prstGeom>
          <a:noFill/>
          <a:ln w="9525" algn="ctr">
            <a:solidFill>
              <a:schemeClr val="accent1"/>
            </a:solidFill>
            <a:round/>
            <a:headEnd/>
            <a:tailEnd type="arrow" w="med" len="med"/>
          </a:ln>
        </p:spPr>
      </p:cxnSp>
      <p:cxnSp>
        <p:nvCxnSpPr>
          <p:cNvPr id="16398" name="18 Conector curvado"/>
          <p:cNvCxnSpPr>
            <a:cxnSpLocks noChangeShapeType="1"/>
            <a:stCxn id="16393" idx="3"/>
            <a:endCxn id="16394" idx="1"/>
          </p:cNvCxnSpPr>
          <p:nvPr/>
        </p:nvCxnSpPr>
        <p:spPr bwMode="auto">
          <a:xfrm flipV="1">
            <a:off x="3386138" y="2111375"/>
            <a:ext cx="290512" cy="614363"/>
          </a:xfrm>
          <a:prstGeom prst="curvedConnector3">
            <a:avLst>
              <a:gd name="adj1" fmla="val 50000"/>
            </a:avLst>
          </a:prstGeom>
          <a:noFill/>
          <a:ln w="9525" algn="ctr">
            <a:solidFill>
              <a:schemeClr val="accent1"/>
            </a:solidFill>
            <a:round/>
            <a:headEnd/>
            <a:tailEnd type="arrow" w="med" len="med"/>
          </a:ln>
        </p:spPr>
      </p:cxnSp>
      <p:sp>
        <p:nvSpPr>
          <p:cNvPr id="22" name="21 CuadroTexto"/>
          <p:cNvSpPr txBox="1"/>
          <p:nvPr/>
        </p:nvSpPr>
        <p:spPr>
          <a:xfrm>
            <a:off x="3040063" y="1974850"/>
            <a:ext cx="346075"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16400" name="26 CuadroTexto"/>
          <p:cNvSpPr txBox="1">
            <a:spLocks noChangeArrowheads="1"/>
          </p:cNvSpPr>
          <p:nvPr/>
        </p:nvSpPr>
        <p:spPr bwMode="auto">
          <a:xfrm>
            <a:off x="4332288" y="3271838"/>
            <a:ext cx="227012" cy="2857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01" name="27 CuadroTexto"/>
          <p:cNvSpPr txBox="1">
            <a:spLocks noChangeArrowheads="1"/>
          </p:cNvSpPr>
          <p:nvPr/>
        </p:nvSpPr>
        <p:spPr bwMode="auto">
          <a:xfrm>
            <a:off x="5180013" y="2716213"/>
            <a:ext cx="287337"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02" name="28 CuadroTexto"/>
          <p:cNvSpPr txBox="1">
            <a:spLocks noChangeArrowheads="1"/>
          </p:cNvSpPr>
          <p:nvPr/>
        </p:nvSpPr>
        <p:spPr bwMode="auto">
          <a:xfrm>
            <a:off x="4772025" y="3257550"/>
            <a:ext cx="311150" cy="287338"/>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03" name="29 CuadroTexto"/>
          <p:cNvSpPr txBox="1">
            <a:spLocks noChangeArrowheads="1"/>
          </p:cNvSpPr>
          <p:nvPr/>
        </p:nvSpPr>
        <p:spPr bwMode="auto">
          <a:xfrm>
            <a:off x="5567363" y="3884613"/>
            <a:ext cx="295275"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04" name="30 CuadroTexto"/>
          <p:cNvSpPr txBox="1">
            <a:spLocks noChangeArrowheads="1"/>
          </p:cNvSpPr>
          <p:nvPr/>
        </p:nvSpPr>
        <p:spPr bwMode="auto">
          <a:xfrm>
            <a:off x="6111875" y="3257550"/>
            <a:ext cx="406400"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05" name="32 Conector curvado"/>
          <p:cNvCxnSpPr>
            <a:cxnSpLocks noChangeShapeType="1"/>
            <a:stCxn id="16401" idx="3"/>
          </p:cNvCxnSpPr>
          <p:nvPr/>
        </p:nvCxnSpPr>
        <p:spPr bwMode="auto">
          <a:xfrm>
            <a:off x="5467350" y="2852738"/>
            <a:ext cx="153988" cy="419100"/>
          </a:xfrm>
          <a:prstGeom prst="curvedConnector2">
            <a:avLst/>
          </a:prstGeom>
          <a:noFill/>
          <a:ln w="9525" algn="ctr">
            <a:solidFill>
              <a:schemeClr val="accent1"/>
            </a:solidFill>
            <a:round/>
            <a:headEnd/>
            <a:tailEnd type="arrow" w="med" len="med"/>
          </a:ln>
        </p:spPr>
      </p:cxnSp>
      <p:cxnSp>
        <p:nvCxnSpPr>
          <p:cNvPr id="16406" name="33 Conector curvado"/>
          <p:cNvCxnSpPr>
            <a:cxnSpLocks noChangeShapeType="1"/>
            <a:stCxn id="38" idx="2"/>
            <a:endCxn id="16403" idx="0"/>
          </p:cNvCxnSpPr>
          <p:nvPr/>
        </p:nvCxnSpPr>
        <p:spPr bwMode="auto">
          <a:xfrm rot="16200000" flipH="1">
            <a:off x="5482431" y="3652044"/>
            <a:ext cx="354013" cy="111125"/>
          </a:xfrm>
          <a:prstGeom prst="curvedConnector3">
            <a:avLst>
              <a:gd name="adj1" fmla="val 50000"/>
            </a:avLst>
          </a:prstGeom>
          <a:noFill/>
          <a:ln w="9525" algn="ctr">
            <a:solidFill>
              <a:schemeClr val="accent1"/>
            </a:solidFill>
            <a:round/>
            <a:headEnd/>
            <a:tailEnd type="arrow" w="med" len="med"/>
          </a:ln>
        </p:spPr>
      </p:cxnSp>
      <p:cxnSp>
        <p:nvCxnSpPr>
          <p:cNvPr id="16407" name="34 Conector curvado"/>
          <p:cNvCxnSpPr>
            <a:cxnSpLocks noChangeShapeType="1"/>
            <a:stCxn id="16403" idx="3"/>
            <a:endCxn id="16404" idx="1"/>
          </p:cNvCxnSpPr>
          <p:nvPr/>
        </p:nvCxnSpPr>
        <p:spPr bwMode="auto">
          <a:xfrm flipV="1">
            <a:off x="5862638" y="3394075"/>
            <a:ext cx="249237" cy="627063"/>
          </a:xfrm>
          <a:prstGeom prst="curvedConnector3">
            <a:avLst>
              <a:gd name="adj1" fmla="val 50000"/>
            </a:avLst>
          </a:prstGeom>
          <a:noFill/>
          <a:ln w="9525" algn="ctr">
            <a:solidFill>
              <a:schemeClr val="accent1"/>
            </a:solidFill>
            <a:round/>
            <a:headEnd/>
            <a:tailEnd type="arrow" w="med" len="med"/>
          </a:ln>
        </p:spPr>
      </p:cxnSp>
      <p:sp>
        <p:nvSpPr>
          <p:cNvPr id="36" name="35 CuadroTexto"/>
          <p:cNvSpPr txBox="1"/>
          <p:nvPr/>
        </p:nvSpPr>
        <p:spPr>
          <a:xfrm>
            <a:off x="5083175" y="3257550"/>
            <a:ext cx="347663"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38" name="37 CuadroTexto"/>
          <p:cNvSpPr txBox="1"/>
          <p:nvPr/>
        </p:nvSpPr>
        <p:spPr>
          <a:xfrm>
            <a:off x="5430838" y="3257550"/>
            <a:ext cx="346075"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10" name="40 Conector curvado"/>
          <p:cNvCxnSpPr>
            <a:cxnSpLocks noChangeShapeType="1"/>
            <a:stCxn id="36" idx="0"/>
            <a:endCxn id="16401" idx="2"/>
          </p:cNvCxnSpPr>
          <p:nvPr/>
        </p:nvCxnSpPr>
        <p:spPr bwMode="auto">
          <a:xfrm rot="5400000" flipH="1" flipV="1">
            <a:off x="5155407" y="3090069"/>
            <a:ext cx="268287" cy="66675"/>
          </a:xfrm>
          <a:prstGeom prst="curvedConnector3">
            <a:avLst>
              <a:gd name="adj1" fmla="val 50000"/>
            </a:avLst>
          </a:prstGeom>
          <a:noFill/>
          <a:ln w="9525" algn="ctr">
            <a:solidFill>
              <a:schemeClr val="accent1"/>
            </a:solidFill>
            <a:round/>
            <a:headEnd/>
            <a:tailEnd type="arrow" w="med" len="med"/>
          </a:ln>
        </p:spPr>
      </p:cxnSp>
      <p:cxnSp>
        <p:nvCxnSpPr>
          <p:cNvPr id="16411" name="47 Conector recto de flecha"/>
          <p:cNvCxnSpPr>
            <a:cxnSpLocks noChangeShapeType="1"/>
            <a:stCxn id="16400" idx="3"/>
            <a:endCxn id="16402" idx="1"/>
          </p:cNvCxnSpPr>
          <p:nvPr/>
        </p:nvCxnSpPr>
        <p:spPr bwMode="auto">
          <a:xfrm flipV="1">
            <a:off x="4559300" y="3400425"/>
            <a:ext cx="212725" cy="14288"/>
          </a:xfrm>
          <a:prstGeom prst="straightConnector1">
            <a:avLst/>
          </a:prstGeom>
          <a:noFill/>
          <a:ln w="9525" algn="ctr">
            <a:solidFill>
              <a:schemeClr val="accent1"/>
            </a:solidFill>
            <a:round/>
            <a:headEnd/>
            <a:tailEnd type="arrow" w="med" len="med"/>
          </a:ln>
        </p:spPr>
      </p:cxnSp>
      <p:cxnSp>
        <p:nvCxnSpPr>
          <p:cNvPr id="16412" name="49 Conector recto de flecha"/>
          <p:cNvCxnSpPr>
            <a:cxnSpLocks noChangeShapeType="1"/>
            <a:stCxn id="16394" idx="2"/>
            <a:endCxn id="16400" idx="0"/>
          </p:cNvCxnSpPr>
          <p:nvPr/>
        </p:nvCxnSpPr>
        <p:spPr bwMode="auto">
          <a:xfrm rot="5400000">
            <a:off x="3937794" y="2763044"/>
            <a:ext cx="1016000" cy="1588"/>
          </a:xfrm>
          <a:prstGeom prst="straightConnector1">
            <a:avLst/>
          </a:prstGeom>
          <a:noFill/>
          <a:ln w="9525" algn="ctr">
            <a:solidFill>
              <a:schemeClr val="accent1"/>
            </a:solidFill>
            <a:round/>
            <a:headEnd/>
            <a:tailEnd type="arrow" w="med" len="med"/>
          </a:ln>
        </p:spPr>
      </p:cxnSp>
      <p:sp>
        <p:nvSpPr>
          <p:cNvPr id="16413" name="52 CuadroTexto"/>
          <p:cNvSpPr txBox="1">
            <a:spLocks noChangeArrowheads="1"/>
          </p:cNvSpPr>
          <p:nvPr/>
        </p:nvSpPr>
        <p:spPr bwMode="auto">
          <a:xfrm>
            <a:off x="6196013" y="4902200"/>
            <a:ext cx="228600" cy="287338"/>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14" name="53 CuadroTexto"/>
          <p:cNvSpPr txBox="1">
            <a:spLocks noChangeArrowheads="1"/>
          </p:cNvSpPr>
          <p:nvPr/>
        </p:nvSpPr>
        <p:spPr bwMode="auto">
          <a:xfrm>
            <a:off x="7353300" y="4335463"/>
            <a:ext cx="287338"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15" name="54 CuadroTexto"/>
          <p:cNvSpPr txBox="1">
            <a:spLocks noChangeArrowheads="1"/>
          </p:cNvSpPr>
          <p:nvPr/>
        </p:nvSpPr>
        <p:spPr bwMode="auto">
          <a:xfrm>
            <a:off x="6635750" y="4889500"/>
            <a:ext cx="312738" cy="285750"/>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16" name="55 CuadroTexto"/>
          <p:cNvSpPr txBox="1">
            <a:spLocks noChangeArrowheads="1"/>
          </p:cNvSpPr>
          <p:nvPr/>
        </p:nvSpPr>
        <p:spPr bwMode="auto">
          <a:xfrm>
            <a:off x="7740650" y="5516563"/>
            <a:ext cx="295275"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17" name="56 CuadroTexto"/>
          <p:cNvSpPr txBox="1">
            <a:spLocks noChangeArrowheads="1"/>
          </p:cNvSpPr>
          <p:nvPr/>
        </p:nvSpPr>
        <p:spPr bwMode="auto">
          <a:xfrm>
            <a:off x="8229600" y="4889500"/>
            <a:ext cx="406400" cy="273050"/>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18" name="32 Conector curvado"/>
          <p:cNvCxnSpPr>
            <a:cxnSpLocks noChangeShapeType="1"/>
            <a:stCxn id="16414" idx="3"/>
          </p:cNvCxnSpPr>
          <p:nvPr/>
        </p:nvCxnSpPr>
        <p:spPr bwMode="auto">
          <a:xfrm>
            <a:off x="7640638" y="4471988"/>
            <a:ext cx="155575" cy="417512"/>
          </a:xfrm>
          <a:prstGeom prst="curvedConnector2">
            <a:avLst/>
          </a:prstGeom>
          <a:noFill/>
          <a:ln w="9525" algn="ctr">
            <a:solidFill>
              <a:schemeClr val="accent1"/>
            </a:solidFill>
            <a:round/>
            <a:headEnd/>
            <a:tailEnd type="arrow" w="med" len="med"/>
          </a:ln>
        </p:spPr>
      </p:cxnSp>
      <p:cxnSp>
        <p:nvCxnSpPr>
          <p:cNvPr id="16419" name="58 Conector curvado"/>
          <p:cNvCxnSpPr>
            <a:cxnSpLocks noChangeShapeType="1"/>
          </p:cNvCxnSpPr>
          <p:nvPr/>
        </p:nvCxnSpPr>
        <p:spPr bwMode="auto">
          <a:xfrm rot="16200000" flipH="1">
            <a:off x="7619206" y="5283994"/>
            <a:ext cx="354013" cy="111125"/>
          </a:xfrm>
          <a:prstGeom prst="curvedConnector3">
            <a:avLst>
              <a:gd name="adj1" fmla="val 50000"/>
            </a:avLst>
          </a:prstGeom>
          <a:noFill/>
          <a:ln w="9525" algn="ctr">
            <a:solidFill>
              <a:schemeClr val="accent1"/>
            </a:solidFill>
            <a:round/>
            <a:headEnd/>
            <a:tailEnd type="arrow" w="med" len="med"/>
          </a:ln>
        </p:spPr>
      </p:cxnSp>
      <p:cxnSp>
        <p:nvCxnSpPr>
          <p:cNvPr id="16420" name="59 Conector curvado"/>
          <p:cNvCxnSpPr>
            <a:cxnSpLocks noChangeShapeType="1"/>
            <a:stCxn id="16416" idx="3"/>
            <a:endCxn id="16417" idx="1"/>
          </p:cNvCxnSpPr>
          <p:nvPr/>
        </p:nvCxnSpPr>
        <p:spPr bwMode="auto">
          <a:xfrm flipV="1">
            <a:off x="8035925" y="5026025"/>
            <a:ext cx="193675" cy="627063"/>
          </a:xfrm>
          <a:prstGeom prst="curvedConnector3">
            <a:avLst>
              <a:gd name="adj1" fmla="val 50000"/>
            </a:avLst>
          </a:prstGeom>
          <a:noFill/>
          <a:ln w="9525" algn="ctr">
            <a:solidFill>
              <a:schemeClr val="accent1"/>
            </a:solidFill>
            <a:round/>
            <a:headEnd/>
            <a:tailEnd type="arrow" w="med" len="med"/>
          </a:ln>
        </p:spPr>
      </p:cxnSp>
      <p:sp>
        <p:nvSpPr>
          <p:cNvPr id="61" name="60 CuadroTexto"/>
          <p:cNvSpPr txBox="1"/>
          <p:nvPr/>
        </p:nvSpPr>
        <p:spPr>
          <a:xfrm>
            <a:off x="6948488" y="4889500"/>
            <a:ext cx="346075"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62" name="61 CuadroTexto"/>
          <p:cNvSpPr txBox="1"/>
          <p:nvPr/>
        </p:nvSpPr>
        <p:spPr>
          <a:xfrm>
            <a:off x="7294563" y="4889500"/>
            <a:ext cx="346075"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23" name="62 Conector curvado"/>
          <p:cNvCxnSpPr>
            <a:cxnSpLocks noChangeShapeType="1"/>
            <a:stCxn id="62" idx="0"/>
            <a:endCxn id="16414" idx="2"/>
          </p:cNvCxnSpPr>
          <p:nvPr/>
        </p:nvCxnSpPr>
        <p:spPr bwMode="auto">
          <a:xfrm rot="5400000" flipH="1" flipV="1">
            <a:off x="7342188" y="4733925"/>
            <a:ext cx="280987" cy="30163"/>
          </a:xfrm>
          <a:prstGeom prst="curvedConnector3">
            <a:avLst>
              <a:gd name="adj1" fmla="val 50000"/>
            </a:avLst>
          </a:prstGeom>
          <a:noFill/>
          <a:ln w="9525" algn="ctr">
            <a:solidFill>
              <a:schemeClr val="accent1"/>
            </a:solidFill>
            <a:round/>
            <a:headEnd/>
            <a:tailEnd type="arrow" w="med" len="med"/>
          </a:ln>
        </p:spPr>
      </p:cxnSp>
      <p:cxnSp>
        <p:nvCxnSpPr>
          <p:cNvPr id="16424" name="63 Conector recto de flecha"/>
          <p:cNvCxnSpPr>
            <a:cxnSpLocks noChangeShapeType="1"/>
            <a:stCxn id="16413" idx="3"/>
            <a:endCxn id="16415" idx="1"/>
          </p:cNvCxnSpPr>
          <p:nvPr/>
        </p:nvCxnSpPr>
        <p:spPr bwMode="auto">
          <a:xfrm flipV="1">
            <a:off x="6424613" y="5032375"/>
            <a:ext cx="211137" cy="14288"/>
          </a:xfrm>
          <a:prstGeom prst="straightConnector1">
            <a:avLst/>
          </a:prstGeom>
          <a:noFill/>
          <a:ln w="9525" algn="ctr">
            <a:solidFill>
              <a:schemeClr val="accent1"/>
            </a:solidFill>
            <a:round/>
            <a:headEnd/>
            <a:tailEnd type="arrow" w="med" len="med"/>
          </a:ln>
        </p:spPr>
      </p:cxnSp>
      <p:cxnSp>
        <p:nvCxnSpPr>
          <p:cNvPr id="16425" name="65 Conector recto de flecha"/>
          <p:cNvCxnSpPr>
            <a:cxnSpLocks noChangeShapeType="1"/>
            <a:stCxn id="16404" idx="2"/>
            <a:endCxn id="16413" idx="0"/>
          </p:cNvCxnSpPr>
          <p:nvPr/>
        </p:nvCxnSpPr>
        <p:spPr bwMode="auto">
          <a:xfrm rot="5400000">
            <a:off x="5626894" y="4214019"/>
            <a:ext cx="1371600" cy="4762"/>
          </a:xfrm>
          <a:prstGeom prst="straightConnector1">
            <a:avLst/>
          </a:prstGeom>
          <a:noFill/>
          <a:ln w="9525" algn="ctr">
            <a:solidFill>
              <a:srgbClr val="FF0000"/>
            </a:solidFill>
            <a:round/>
            <a:headEnd/>
            <a:tailEnd type="arrow" w="med" len="med"/>
          </a:ln>
        </p:spPr>
      </p:cxnSp>
      <p:sp>
        <p:nvSpPr>
          <p:cNvPr id="69" name="68 CuadroTexto"/>
          <p:cNvSpPr txBox="1"/>
          <p:nvPr/>
        </p:nvSpPr>
        <p:spPr>
          <a:xfrm>
            <a:off x="7623175" y="4889500"/>
            <a:ext cx="346075" cy="273050"/>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v3</a:t>
            </a:r>
          </a:p>
        </p:txBody>
      </p:sp>
      <p:sp>
        <p:nvSpPr>
          <p:cNvPr id="77" name="76 Flecha a la derecha con bandas"/>
          <p:cNvSpPr/>
          <p:nvPr/>
        </p:nvSpPr>
        <p:spPr bwMode="auto">
          <a:xfrm rot="2252170">
            <a:off x="2498725" y="3962400"/>
            <a:ext cx="2354263" cy="568325"/>
          </a:xfrm>
          <a:prstGeom prst="stripedRightArrow">
            <a:avLst/>
          </a:prstGeom>
          <a:solidFill>
            <a:schemeClr val="accent3">
              <a:lumMod val="8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16428" name="45 CuadroTexto"/>
          <p:cNvSpPr txBox="1">
            <a:spLocks noChangeArrowheads="1"/>
          </p:cNvSpPr>
          <p:nvPr/>
        </p:nvSpPr>
        <p:spPr bwMode="auto">
          <a:xfrm rot="2219508">
            <a:off x="2727325" y="3978275"/>
            <a:ext cx="1489075" cy="27146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Evolución temporal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23</a:t>
            </a:fld>
            <a:endParaRPr lang="en-US">
              <a:solidFill>
                <a:schemeClr val="tx1"/>
              </a:solidFill>
            </a:endParaRPr>
          </a:p>
        </p:txBody>
      </p:sp>
      <p:sp>
        <p:nvSpPr>
          <p:cNvPr id="11267" name="2 Marcador de contenido"/>
          <p:cNvSpPr>
            <a:spLocks noGrp="1"/>
          </p:cNvSpPr>
          <p:nvPr>
            <p:ph sz="quarter" idx="1"/>
          </p:nvPr>
        </p:nvSpPr>
        <p:spPr/>
        <p:txBody>
          <a:bodyPr/>
          <a:lstStyle/>
          <a:p>
            <a:r>
              <a:rPr lang="es-AR" sz="2000" dirty="0" smtClean="0"/>
              <a:t>Identificación de la Configuración: </a:t>
            </a:r>
            <a:r>
              <a:rPr lang="es-AR" sz="2000" b="0" dirty="0" smtClean="0"/>
              <a:t>consiste en la selección de los IC del sistema y el registro de sus características físicas y funcionales en una documentación técnica.</a:t>
            </a:r>
          </a:p>
          <a:p>
            <a:endParaRPr lang="es-AR" sz="2000" b="0" dirty="0" smtClean="0"/>
          </a:p>
          <a:p>
            <a:r>
              <a:rPr lang="es-AR" sz="2000" b="0" dirty="0" smtClean="0"/>
              <a:t>Comprende:</a:t>
            </a:r>
          </a:p>
          <a:p>
            <a:pPr lvl="2"/>
            <a:r>
              <a:rPr lang="es-AR" sz="1800" b="0" dirty="0" smtClean="0"/>
              <a:t>Selección: agrupa el sistema en </a:t>
            </a:r>
            <a:r>
              <a:rPr lang="es-AR" sz="1800" b="0" dirty="0" err="1" smtClean="0"/>
              <a:t>ICs</a:t>
            </a:r>
            <a:r>
              <a:rPr lang="es-AR" sz="1800" b="0" dirty="0" smtClean="0"/>
              <a:t> que estarán sujeto a la Administración de la configuración.</a:t>
            </a:r>
          </a:p>
          <a:p>
            <a:pPr lvl="2"/>
            <a:r>
              <a:rPr lang="es-AR" sz="1800" b="0" dirty="0" smtClean="0"/>
              <a:t>Designación: definición de un esquema de denominación que relaciona los componentes del sistema y las documentación.</a:t>
            </a:r>
          </a:p>
          <a:p>
            <a:pPr lvl="2"/>
            <a:r>
              <a:rPr lang="es-AR" sz="1800" b="0" dirty="0" smtClean="0"/>
              <a:t>Descripción: es la documentación de las características físicas y funcionales de cada componente del sistema.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24</a:t>
            </a:fld>
            <a:endParaRPr lang="en-US">
              <a:solidFill>
                <a:schemeClr val="tx1"/>
              </a:solidFill>
            </a:endParaRPr>
          </a:p>
        </p:txBody>
      </p:sp>
      <p:sp>
        <p:nvSpPr>
          <p:cNvPr id="3" name="2 Marcador de contenido"/>
          <p:cNvSpPr>
            <a:spLocks noGrp="1"/>
          </p:cNvSpPr>
          <p:nvPr>
            <p:ph sz="quarter" idx="1"/>
          </p:nvPr>
        </p:nvSpPr>
        <p:spPr>
          <a:xfrm>
            <a:off x="558800" y="1384300"/>
            <a:ext cx="8077200" cy="4572000"/>
          </a:xfrm>
        </p:spPr>
        <p:txBody>
          <a:bodyPr>
            <a:normAutofit lnSpcReduction="10000"/>
          </a:bodyPr>
          <a:lstStyle/>
          <a:p>
            <a:pPr>
              <a:defRPr/>
            </a:pPr>
            <a:r>
              <a:rPr lang="es-AR" sz="1800" dirty="0" smtClean="0"/>
              <a:t>Línea Base: </a:t>
            </a:r>
            <a:r>
              <a:rPr lang="es-ES_tradnl" sz="1800" b="0" dirty="0" smtClean="0"/>
              <a:t>especificación o producto que ha sido formalmente revisado y acordado, que sirve como base para el posterior desarrollo y que va a ser cambiada solo a través de un procedimiento formal de administración de cambios.</a:t>
            </a:r>
            <a:r>
              <a:rPr lang="es-AR" sz="1800" b="0" dirty="0" smtClean="0"/>
              <a:t> (IEEE)</a:t>
            </a:r>
          </a:p>
          <a:p>
            <a:pPr>
              <a:defRPr/>
            </a:pPr>
            <a:endParaRPr lang="es-AR" sz="1800" b="0" dirty="0" smtClean="0"/>
          </a:p>
          <a:p>
            <a:pPr>
              <a:defRPr/>
            </a:pPr>
            <a:r>
              <a:rPr lang="es-AR" sz="1800" b="0" dirty="0" smtClean="0"/>
              <a:t>Es un IC o más cuyo contenido y estado han sido revisados y aceptados técnicamente en algún punto del ciclo de vida del producto.</a:t>
            </a:r>
          </a:p>
          <a:p>
            <a:pPr>
              <a:defRPr/>
            </a:pPr>
            <a:endParaRPr lang="es-AR" sz="2400" b="0" dirty="0" smtClean="0"/>
          </a:p>
          <a:p>
            <a:pPr marL="819150" lvl="1" indent="-342900">
              <a:defRPr/>
            </a:pPr>
            <a:r>
              <a:rPr lang="es-ES_tradnl" sz="1400" b="0" dirty="0" smtClean="0"/>
              <a:t>Sirve como punto de partida para las próximas etapas del desarrollo.</a:t>
            </a:r>
          </a:p>
          <a:p>
            <a:pPr marL="819150" lvl="1" indent="-342900">
              <a:defRPr/>
            </a:pPr>
            <a:endParaRPr lang="es-ES_tradnl" sz="1400" b="0" dirty="0" smtClean="0"/>
          </a:p>
          <a:p>
            <a:pPr marL="819150" lvl="1" indent="-342900">
              <a:defRPr/>
            </a:pPr>
            <a:r>
              <a:rPr lang="es-ES_tradnl" sz="1400" b="0" dirty="0" smtClean="0"/>
              <a:t>La línea base es la “base” de la administración de la configuración.</a:t>
            </a:r>
          </a:p>
          <a:p>
            <a:pPr marL="819150" lvl="1" indent="-342900">
              <a:defRPr/>
            </a:pPr>
            <a:endParaRPr lang="es-ES_tradnl" sz="1400" b="0" dirty="0" smtClean="0"/>
          </a:p>
          <a:p>
            <a:pPr marL="819150" lvl="1" indent="-342900">
              <a:defRPr/>
            </a:pPr>
            <a:r>
              <a:rPr lang="es-ES_tradnl" sz="1400" b="0" dirty="0" smtClean="0"/>
              <a:t>La configuración de software en un punto discreto en el tiempo es conocida como línea base.</a:t>
            </a:r>
          </a:p>
          <a:p>
            <a:pPr marL="819150" lvl="1" indent="-342900">
              <a:defRPr/>
            </a:pPr>
            <a:endParaRPr lang="es-ES_tradnl" sz="1400" b="0" dirty="0" smtClean="0"/>
          </a:p>
          <a:p>
            <a:pPr marL="819150" lvl="1" indent="-342900">
              <a:defRPr/>
            </a:pPr>
            <a:r>
              <a:rPr lang="es-ES_tradnl" sz="1400" b="0" dirty="0" smtClean="0"/>
              <a:t>Luego de que la línea base es establecida, cada cambio a los ítems es realizado usando el procedimiento formal de administración de cambios.</a:t>
            </a:r>
            <a:endParaRPr lang="es-AR" sz="1400" b="0" dirty="0" smtClean="0"/>
          </a:p>
          <a:p>
            <a:pPr lvl="1">
              <a:defRPr/>
            </a:pPr>
            <a:endParaRPr lang="es-AR" sz="2000"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Objetos </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25</a:t>
            </a:fld>
            <a:endParaRPr lang="en-US">
              <a:solidFill>
                <a:schemeClr val="tx1"/>
              </a:solidFill>
            </a:endParaRPr>
          </a:p>
        </p:txBody>
      </p:sp>
      <p:graphicFrame>
        <p:nvGraphicFramePr>
          <p:cNvPr id="7" name="6 Diagrama"/>
          <p:cNvGraphicFramePr/>
          <p:nvPr/>
        </p:nvGraphicFramePr>
        <p:xfrm>
          <a:off x="1571604" y="192880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9" name="7 CuadroTexto"/>
          <p:cNvSpPr txBox="1">
            <a:spLocks noChangeArrowheads="1"/>
          </p:cNvSpPr>
          <p:nvPr/>
        </p:nvSpPr>
        <p:spPr bwMode="auto">
          <a:xfrm>
            <a:off x="2714625" y="1571625"/>
            <a:ext cx="3746500" cy="479425"/>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400">
                <a:latin typeface="Times New Roman" pitchFamily="18" charset="0"/>
                <a:cs typeface="Times New Roman" pitchFamily="18" charset="0"/>
              </a:rPr>
              <a:t>Jerarquía de Clases de los IC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Objetos Físicos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26</a:t>
            </a:fld>
            <a:endParaRPr lang="en-US">
              <a:solidFill>
                <a:schemeClr val="tx1"/>
              </a:solidFill>
            </a:endParaRPr>
          </a:p>
        </p:txBody>
      </p:sp>
      <p:sp>
        <p:nvSpPr>
          <p:cNvPr id="14339" name="2 Marcador de contenido"/>
          <p:cNvSpPr>
            <a:spLocks noGrp="1"/>
          </p:cNvSpPr>
          <p:nvPr>
            <p:ph sz="quarter" idx="1"/>
          </p:nvPr>
        </p:nvSpPr>
        <p:spPr>
          <a:xfrm>
            <a:off x="642938" y="1428750"/>
            <a:ext cx="8077200" cy="4572000"/>
          </a:xfrm>
        </p:spPr>
        <p:txBody>
          <a:bodyPr/>
          <a:lstStyle/>
          <a:p>
            <a:r>
              <a:rPr lang="es-AR" sz="1600" b="0" dirty="0" smtClean="0"/>
              <a:t>Existen en un número limitado de copias, a veces solamente una.</a:t>
            </a:r>
          </a:p>
          <a:p>
            <a:endParaRPr lang="es-AR" sz="1600" b="0" dirty="0" smtClean="0"/>
          </a:p>
          <a:p>
            <a:r>
              <a:rPr lang="es-AR" sz="1600" b="0" dirty="0" smtClean="0"/>
              <a:t>Cuando una copia del objeto se entrega, el número de copias disponibles se reduce. </a:t>
            </a:r>
          </a:p>
          <a:p>
            <a:endParaRPr lang="es-AR" sz="1600" b="0" dirty="0" smtClean="0"/>
          </a:p>
          <a:p>
            <a:r>
              <a:rPr lang="es-AR" sz="1600" b="0" dirty="0" smtClean="0"/>
              <a:t>No puede ser almacenado en una computadora sino debe ser almacenado en un lugar físico.</a:t>
            </a:r>
          </a:p>
          <a:p>
            <a:endParaRPr lang="es-AR" sz="1600" b="0" dirty="0" smtClean="0"/>
          </a:p>
          <a:p>
            <a:r>
              <a:rPr lang="es-AR" sz="1600" b="0" dirty="0" smtClean="0"/>
              <a:t>La escritura de la </a:t>
            </a:r>
            <a:r>
              <a:rPr lang="es-AR" sz="1600" b="0" dirty="0" err="1" smtClean="0"/>
              <a:t>metadata</a:t>
            </a:r>
            <a:r>
              <a:rPr lang="es-AR" sz="1600" b="0" dirty="0" smtClean="0"/>
              <a:t> en el objeto puede o no puede ser posibles.</a:t>
            </a:r>
          </a:p>
          <a:p>
            <a:endParaRPr lang="es-AR" sz="1600" b="0" dirty="0" smtClean="0"/>
          </a:p>
          <a:p>
            <a:r>
              <a:rPr lang="es-AR" sz="1600" b="0" dirty="0" smtClean="0"/>
              <a:t>La mayoría de las herramientas tradicionales de CM no pueden manejar un objeto físico sin un objeto-proxy en forma electrónica.</a:t>
            </a:r>
          </a:p>
          <a:p>
            <a:endParaRPr lang="es-AR" sz="1600" b="0" dirty="0" smtClean="0"/>
          </a:p>
          <a:p>
            <a:r>
              <a:rPr lang="es-AR" sz="1600" b="0" dirty="0" smtClean="0"/>
              <a:t>Solamente los sistemas de gestión de inventario más avanzados pueden extraer un objeto físico del almacenamiento basado en los meta datos.</a:t>
            </a:r>
          </a:p>
          <a:p>
            <a:endParaRPr lang="es-AR" sz="16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Objetos Electrónicos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27</a:t>
            </a:fld>
            <a:endParaRPr lang="en-US">
              <a:solidFill>
                <a:schemeClr val="tx1"/>
              </a:solidFill>
            </a:endParaRPr>
          </a:p>
        </p:txBody>
      </p:sp>
      <p:sp>
        <p:nvSpPr>
          <p:cNvPr id="15363" name="2 Marcador de contenido"/>
          <p:cNvSpPr>
            <a:spLocks noGrp="1"/>
          </p:cNvSpPr>
          <p:nvPr>
            <p:ph sz="quarter" idx="1"/>
          </p:nvPr>
        </p:nvSpPr>
        <p:spPr>
          <a:xfrm>
            <a:off x="642938" y="1428750"/>
            <a:ext cx="8077200" cy="4572000"/>
          </a:xfrm>
        </p:spPr>
        <p:txBody>
          <a:bodyPr/>
          <a:lstStyle/>
          <a:p>
            <a:r>
              <a:rPr lang="es-AR" sz="1600" b="0" dirty="0" smtClean="0"/>
              <a:t>Un número ilimitado de copias puede ser producido fácilmente.</a:t>
            </a:r>
          </a:p>
          <a:p>
            <a:endParaRPr lang="es-AR" sz="1600" b="0" dirty="0" smtClean="0"/>
          </a:p>
          <a:p>
            <a:r>
              <a:rPr lang="es-AR" sz="1600" b="0" dirty="0" smtClean="0"/>
              <a:t>La entrega de una copia no reduce el número disponible de copias.</a:t>
            </a:r>
          </a:p>
          <a:p>
            <a:endParaRPr lang="es-AR" sz="1600" b="0" dirty="0" smtClean="0"/>
          </a:p>
          <a:p>
            <a:r>
              <a:rPr lang="es-AR" sz="1600" b="0" dirty="0" smtClean="0"/>
              <a:t>Puede que nadie sepa que las copias se hayan producido/extraído/entregado.</a:t>
            </a:r>
          </a:p>
          <a:p>
            <a:endParaRPr lang="es-AR" sz="1600" b="0" dirty="0" smtClean="0"/>
          </a:p>
          <a:p>
            <a:r>
              <a:rPr lang="es-AR" sz="1600" b="0" dirty="0" smtClean="0"/>
              <a:t>Debe ser almacenado electrónicamente.</a:t>
            </a:r>
          </a:p>
          <a:p>
            <a:endParaRPr lang="es-AR" sz="1600" b="0" dirty="0" smtClean="0"/>
          </a:p>
          <a:p>
            <a:r>
              <a:rPr lang="es-AR" sz="1600" b="0" dirty="0" smtClean="0"/>
              <a:t>La </a:t>
            </a:r>
            <a:r>
              <a:rPr lang="es-AR" sz="1600" b="0" dirty="0" err="1" smtClean="0"/>
              <a:t>metadata</a:t>
            </a:r>
            <a:r>
              <a:rPr lang="es-AR" sz="1600" b="0" dirty="0" smtClean="0"/>
              <a:t> de los objetos puede estar contenida en el objeto mismo y/o en la computadora (como parte del sistema operativo y/o de una herramienta). </a:t>
            </a:r>
          </a:p>
          <a:p>
            <a:endParaRPr lang="es-AR" sz="1600" b="0" dirty="0" smtClean="0"/>
          </a:p>
          <a:p>
            <a:r>
              <a:rPr lang="es-AR" sz="1600" b="0" dirty="0" smtClean="0"/>
              <a:t>La metada puede señalar directamente al objeto y así ser extraído desde el repositorio.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bwMode="auto">
          <a:xfrm>
            <a:off x="1000125" y="1500207"/>
            <a:ext cx="7500938" cy="4786313"/>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3200" dirty="0">
                <a:latin typeface="Times New Roman" pitchFamily="18" charset="0"/>
                <a:cs typeface="Times New Roman" pitchFamily="18" charset="0"/>
              </a:rPr>
              <a:t>Producto</a:t>
            </a:r>
            <a:endParaRPr lang="es-AR" sz="3200" dirty="0">
              <a:solidFill>
                <a:schemeClr val="tx1"/>
              </a:solidFill>
              <a:latin typeface="Times New Roman" pitchFamily="18" charset="0"/>
              <a:cs typeface="Times New Roman" pitchFamily="18" charset="0"/>
            </a:endParaRPr>
          </a:p>
        </p:txBody>
      </p:sp>
      <p:sp>
        <p:nvSpPr>
          <p:cNvPr id="2" name="1 Título"/>
          <p:cNvSpPr>
            <a:spLocks noGrp="1"/>
          </p:cNvSpPr>
          <p:nvPr>
            <p:ph type="title"/>
          </p:nvPr>
        </p:nvSpPr>
        <p:spPr/>
        <p:txBody>
          <a:bodyPr>
            <a:normAutofit fontScale="90000"/>
          </a:bodyPr>
          <a:lstStyle/>
          <a:p>
            <a:pPr>
              <a:defRPr/>
            </a:pPr>
            <a:r>
              <a:rPr lang="es-AR" dirty="0" smtClean="0"/>
              <a:t>Tipos de Objetos desde la perspectiva del Producto.</a:t>
            </a:r>
            <a:endParaRPr lang="es-AR" dirty="0"/>
          </a:p>
        </p:txBody>
      </p:sp>
      <p:sp>
        <p:nvSpPr>
          <p:cNvPr id="11"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2"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28</a:t>
            </a:fld>
            <a:endParaRPr lang="en-US">
              <a:solidFill>
                <a:schemeClr val="tx1"/>
              </a:solidFill>
            </a:endParaRPr>
          </a:p>
        </p:txBody>
      </p:sp>
      <p:graphicFrame>
        <p:nvGraphicFramePr>
          <p:cNvPr id="9" name="8 Marcador de contenido"/>
          <p:cNvGraphicFramePr>
            <a:graphicFrameLocks noGrp="1"/>
          </p:cNvGraphicFramePr>
          <p:nvPr>
            <p:ph sz="quarter" idx="1"/>
          </p:nvPr>
        </p:nvGraphicFramePr>
        <p:xfrm>
          <a:off x="1357290" y="2000240"/>
          <a:ext cx="7000924"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bwMode="auto">
          <a:xfrm>
            <a:off x="1143000" y="1500207"/>
            <a:ext cx="7500938" cy="4786313"/>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3200" dirty="0">
                <a:solidFill>
                  <a:schemeClr val="bg1"/>
                </a:solidFill>
                <a:latin typeface="Times New Roman" pitchFamily="18" charset="0"/>
                <a:cs typeface="Times New Roman" pitchFamily="18" charset="0"/>
              </a:rPr>
              <a:t>Proyecto</a:t>
            </a:r>
          </a:p>
        </p:txBody>
      </p:sp>
      <p:sp>
        <p:nvSpPr>
          <p:cNvPr id="2" name="1 Título"/>
          <p:cNvSpPr>
            <a:spLocks noGrp="1"/>
          </p:cNvSpPr>
          <p:nvPr>
            <p:ph type="title"/>
          </p:nvPr>
        </p:nvSpPr>
        <p:spPr/>
        <p:txBody>
          <a:bodyPr>
            <a:normAutofit fontScale="90000"/>
          </a:bodyPr>
          <a:lstStyle/>
          <a:p>
            <a:pPr>
              <a:defRPr/>
            </a:pPr>
            <a:r>
              <a:rPr lang="es-AR" dirty="0" smtClean="0"/>
              <a:t>Tipos de Objetos desde la perspectiva del Proyecto.</a:t>
            </a:r>
            <a:endParaRPr lang="es-AR" dirty="0"/>
          </a:p>
        </p:txBody>
      </p:sp>
      <p:sp>
        <p:nvSpPr>
          <p:cNvPr id="11"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2"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29</a:t>
            </a:fld>
            <a:endParaRPr lang="en-US">
              <a:solidFill>
                <a:schemeClr val="tx1"/>
              </a:solidFill>
            </a:endParaRPr>
          </a:p>
        </p:txBody>
      </p:sp>
      <p:graphicFrame>
        <p:nvGraphicFramePr>
          <p:cNvPr id="9" name="8 Marcador de contenido"/>
          <p:cNvGraphicFramePr>
            <a:graphicFrameLocks noGrp="1"/>
          </p:cNvGraphicFramePr>
          <p:nvPr>
            <p:ph sz="quarter" idx="1"/>
          </p:nvPr>
        </p:nvGraphicFramePr>
        <p:xfrm>
          <a:off x="1357290" y="2000240"/>
          <a:ext cx="7000924"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59 Rectángulo redondeado"/>
          <p:cNvSpPr/>
          <p:nvPr/>
        </p:nvSpPr>
        <p:spPr bwMode="auto">
          <a:xfrm>
            <a:off x="714375" y="3786188"/>
            <a:ext cx="7715250" cy="2286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l">
              <a:buFont typeface="Wingdings" pitchFamily="2" charset="2"/>
              <a:buNone/>
              <a:defRPr/>
            </a:pPr>
            <a:r>
              <a:rPr lang="es-AR" b="1" dirty="0">
                <a:solidFill>
                  <a:schemeClr val="tx1"/>
                </a:solidFill>
                <a:latin typeface="Times New Roman" pitchFamily="18" charset="0"/>
                <a:cs typeface="Times New Roman" pitchFamily="18" charset="0"/>
              </a:rPr>
              <a:t>Orientada a la plataforma</a:t>
            </a:r>
          </a:p>
        </p:txBody>
      </p:sp>
      <p:sp>
        <p:nvSpPr>
          <p:cNvPr id="59" name="58 Rectángulo redondeado"/>
          <p:cNvSpPr/>
          <p:nvPr/>
        </p:nvSpPr>
        <p:spPr bwMode="auto">
          <a:xfrm>
            <a:off x="714375" y="1428750"/>
            <a:ext cx="7715250" cy="2286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lgn="l">
              <a:buFont typeface="Wingdings" pitchFamily="2" charset="2"/>
              <a:buNone/>
              <a:defRPr/>
            </a:pPr>
            <a:r>
              <a:rPr lang="es-AR" b="1" dirty="0">
                <a:solidFill>
                  <a:schemeClr val="tx1"/>
                </a:solidFill>
                <a:latin typeface="Times New Roman" pitchFamily="18" charset="0"/>
                <a:cs typeface="Times New Roman" pitchFamily="18" charset="0"/>
              </a:rPr>
              <a:t>Orientada a la audiencia</a:t>
            </a:r>
          </a:p>
        </p:txBody>
      </p:sp>
      <p:sp>
        <p:nvSpPr>
          <p:cNvPr id="2" name="1 Título"/>
          <p:cNvSpPr>
            <a:spLocks noGrp="1"/>
          </p:cNvSpPr>
          <p:nvPr>
            <p:ph type="title"/>
          </p:nvPr>
        </p:nvSpPr>
        <p:spPr/>
        <p:txBody>
          <a:bodyPr>
            <a:normAutofit/>
          </a:bodyPr>
          <a:lstStyle/>
          <a:p>
            <a:pPr>
              <a:defRPr/>
            </a:pPr>
            <a:r>
              <a:rPr lang="es-AR" dirty="0" smtClean="0"/>
              <a:t>Árbol de versiones de productos</a:t>
            </a:r>
            <a:endParaRPr lang="es-AR" dirty="0"/>
          </a:p>
        </p:txBody>
      </p:sp>
      <p:sp>
        <p:nvSpPr>
          <p:cNvPr id="37"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38"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36"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a:t>
            </a:fld>
            <a:endParaRPr lang="en-US">
              <a:solidFill>
                <a:schemeClr val="tx1"/>
              </a:solidFill>
            </a:endParaRPr>
          </a:p>
        </p:txBody>
      </p:sp>
      <p:sp>
        <p:nvSpPr>
          <p:cNvPr id="7" name="6 Rectángulo redondeado"/>
          <p:cNvSpPr/>
          <p:nvPr/>
        </p:nvSpPr>
        <p:spPr bwMode="auto">
          <a:xfrm>
            <a:off x="1071563" y="2428875"/>
            <a:ext cx="1143000" cy="28575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Base</a:t>
            </a:r>
          </a:p>
        </p:txBody>
      </p:sp>
      <p:sp>
        <p:nvSpPr>
          <p:cNvPr id="8" name="7 Rectángulo redondeado"/>
          <p:cNvSpPr/>
          <p:nvPr/>
        </p:nvSpPr>
        <p:spPr bwMode="auto">
          <a:xfrm>
            <a:off x="3429000" y="1643063"/>
            <a:ext cx="114300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Linux</a:t>
            </a:r>
          </a:p>
        </p:txBody>
      </p:sp>
      <p:sp>
        <p:nvSpPr>
          <p:cNvPr id="9" name="8 Rectángulo redondeado"/>
          <p:cNvSpPr/>
          <p:nvPr/>
        </p:nvSpPr>
        <p:spPr bwMode="auto">
          <a:xfrm>
            <a:off x="3429000" y="2428875"/>
            <a:ext cx="114300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Windows</a:t>
            </a:r>
          </a:p>
        </p:txBody>
      </p:sp>
      <p:sp>
        <p:nvSpPr>
          <p:cNvPr id="10" name="9 Rectángulo redondeado"/>
          <p:cNvSpPr/>
          <p:nvPr/>
        </p:nvSpPr>
        <p:spPr bwMode="auto">
          <a:xfrm>
            <a:off x="3429000" y="3143250"/>
            <a:ext cx="114300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Mac</a:t>
            </a:r>
          </a:p>
        </p:txBody>
      </p:sp>
      <p:sp>
        <p:nvSpPr>
          <p:cNvPr id="11" name="10 Rectángulo redondeado"/>
          <p:cNvSpPr/>
          <p:nvPr/>
        </p:nvSpPr>
        <p:spPr bwMode="auto">
          <a:xfrm>
            <a:off x="6929438" y="1571625"/>
            <a:ext cx="114300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Ingles</a:t>
            </a:r>
          </a:p>
        </p:txBody>
      </p:sp>
      <p:sp>
        <p:nvSpPr>
          <p:cNvPr id="12" name="11 Rectángulo redondeado"/>
          <p:cNvSpPr/>
          <p:nvPr/>
        </p:nvSpPr>
        <p:spPr bwMode="auto">
          <a:xfrm>
            <a:off x="6286500" y="2357438"/>
            <a:ext cx="126365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Portugués</a:t>
            </a:r>
          </a:p>
        </p:txBody>
      </p:sp>
      <p:sp>
        <p:nvSpPr>
          <p:cNvPr id="13" name="12 Rectángulo redondeado"/>
          <p:cNvSpPr/>
          <p:nvPr/>
        </p:nvSpPr>
        <p:spPr bwMode="auto">
          <a:xfrm>
            <a:off x="6786563" y="3214688"/>
            <a:ext cx="1143000" cy="285750"/>
          </a:xfrm>
          <a:prstGeom prst="roundRect">
            <a:avLst/>
          </a:prstGeom>
          <a:solidFill>
            <a:srgbClr val="FFC489"/>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Español</a:t>
            </a:r>
          </a:p>
        </p:txBody>
      </p:sp>
      <p:cxnSp>
        <p:nvCxnSpPr>
          <p:cNvPr id="12301" name="14 Conector recto de flecha"/>
          <p:cNvCxnSpPr>
            <a:cxnSpLocks noChangeShapeType="1"/>
            <a:stCxn id="7" idx="3"/>
            <a:endCxn id="9" idx="1"/>
          </p:cNvCxnSpPr>
          <p:nvPr/>
        </p:nvCxnSpPr>
        <p:spPr bwMode="auto">
          <a:xfrm>
            <a:off x="2214563" y="2571750"/>
            <a:ext cx="1214437" cy="1588"/>
          </a:xfrm>
          <a:prstGeom prst="straightConnector1">
            <a:avLst/>
          </a:prstGeom>
          <a:noFill/>
          <a:ln w="9525" algn="ctr">
            <a:solidFill>
              <a:schemeClr val="tx2"/>
            </a:solidFill>
            <a:round/>
            <a:headEnd/>
            <a:tailEnd type="arrow" w="med" len="med"/>
          </a:ln>
        </p:spPr>
      </p:cxnSp>
      <p:cxnSp>
        <p:nvCxnSpPr>
          <p:cNvPr id="12302" name="17 Conector recto de flecha"/>
          <p:cNvCxnSpPr>
            <a:cxnSpLocks noChangeShapeType="1"/>
            <a:stCxn id="7" idx="3"/>
            <a:endCxn id="8" idx="1"/>
          </p:cNvCxnSpPr>
          <p:nvPr/>
        </p:nvCxnSpPr>
        <p:spPr bwMode="auto">
          <a:xfrm flipV="1">
            <a:off x="2214563" y="1785938"/>
            <a:ext cx="1214437" cy="785812"/>
          </a:xfrm>
          <a:prstGeom prst="straightConnector1">
            <a:avLst/>
          </a:prstGeom>
          <a:noFill/>
          <a:ln w="9525" algn="ctr">
            <a:solidFill>
              <a:schemeClr val="tx2"/>
            </a:solidFill>
            <a:round/>
            <a:headEnd/>
            <a:tailEnd type="arrow" w="med" len="med"/>
          </a:ln>
        </p:spPr>
      </p:cxnSp>
      <p:cxnSp>
        <p:nvCxnSpPr>
          <p:cNvPr id="12303" name="19 Conector recto de flecha"/>
          <p:cNvCxnSpPr>
            <a:cxnSpLocks noChangeShapeType="1"/>
            <a:stCxn id="7" idx="3"/>
            <a:endCxn id="10" idx="1"/>
          </p:cNvCxnSpPr>
          <p:nvPr/>
        </p:nvCxnSpPr>
        <p:spPr bwMode="auto">
          <a:xfrm>
            <a:off x="2214563" y="2571750"/>
            <a:ext cx="1214437" cy="714375"/>
          </a:xfrm>
          <a:prstGeom prst="straightConnector1">
            <a:avLst/>
          </a:prstGeom>
          <a:noFill/>
          <a:ln w="9525" algn="ctr">
            <a:solidFill>
              <a:schemeClr val="tx2"/>
            </a:solidFill>
            <a:round/>
            <a:headEnd/>
            <a:tailEnd type="arrow" w="med" len="med"/>
          </a:ln>
        </p:spPr>
      </p:cxnSp>
      <p:cxnSp>
        <p:nvCxnSpPr>
          <p:cNvPr id="12304" name="21 Conector recto de flecha"/>
          <p:cNvCxnSpPr>
            <a:cxnSpLocks noChangeShapeType="1"/>
            <a:stCxn id="9" idx="3"/>
            <a:endCxn id="11" idx="1"/>
          </p:cNvCxnSpPr>
          <p:nvPr/>
        </p:nvCxnSpPr>
        <p:spPr bwMode="auto">
          <a:xfrm flipV="1">
            <a:off x="4572000" y="1714500"/>
            <a:ext cx="2357438" cy="857250"/>
          </a:xfrm>
          <a:prstGeom prst="straightConnector1">
            <a:avLst/>
          </a:prstGeom>
          <a:noFill/>
          <a:ln w="9525" algn="ctr">
            <a:solidFill>
              <a:schemeClr val="tx2"/>
            </a:solidFill>
            <a:round/>
            <a:headEnd/>
            <a:tailEnd type="arrow" w="med" len="med"/>
          </a:ln>
        </p:spPr>
      </p:cxnSp>
      <p:cxnSp>
        <p:nvCxnSpPr>
          <p:cNvPr id="12305" name="23 Conector recto de flecha"/>
          <p:cNvCxnSpPr>
            <a:cxnSpLocks noChangeShapeType="1"/>
            <a:stCxn id="9" idx="3"/>
            <a:endCxn id="12" idx="1"/>
          </p:cNvCxnSpPr>
          <p:nvPr/>
        </p:nvCxnSpPr>
        <p:spPr bwMode="auto">
          <a:xfrm flipV="1">
            <a:off x="4572000" y="2500313"/>
            <a:ext cx="1714500" cy="71437"/>
          </a:xfrm>
          <a:prstGeom prst="straightConnector1">
            <a:avLst/>
          </a:prstGeom>
          <a:noFill/>
          <a:ln w="9525" algn="ctr">
            <a:solidFill>
              <a:schemeClr val="tx2"/>
            </a:solidFill>
            <a:round/>
            <a:headEnd/>
            <a:tailEnd type="arrow" w="med" len="med"/>
          </a:ln>
        </p:spPr>
      </p:cxnSp>
      <p:cxnSp>
        <p:nvCxnSpPr>
          <p:cNvPr id="12306" name="25 Conector recto de flecha"/>
          <p:cNvCxnSpPr>
            <a:cxnSpLocks noChangeShapeType="1"/>
            <a:stCxn id="9" idx="3"/>
            <a:endCxn id="13" idx="1"/>
          </p:cNvCxnSpPr>
          <p:nvPr/>
        </p:nvCxnSpPr>
        <p:spPr bwMode="auto">
          <a:xfrm>
            <a:off x="4572000" y="2571750"/>
            <a:ext cx="2214563" cy="785813"/>
          </a:xfrm>
          <a:prstGeom prst="straightConnector1">
            <a:avLst/>
          </a:prstGeom>
          <a:noFill/>
          <a:ln w="9525" algn="ctr">
            <a:solidFill>
              <a:schemeClr val="tx2"/>
            </a:solidFill>
            <a:round/>
            <a:headEnd/>
            <a:tailEnd type="arrow" w="med" len="med"/>
          </a:ln>
        </p:spPr>
      </p:cxnSp>
      <p:sp>
        <p:nvSpPr>
          <p:cNvPr id="23" name="22 Rectángulo redondeado"/>
          <p:cNvSpPr/>
          <p:nvPr/>
        </p:nvSpPr>
        <p:spPr bwMode="auto">
          <a:xfrm>
            <a:off x="1071563" y="4929188"/>
            <a:ext cx="1143000" cy="285750"/>
          </a:xfrm>
          <a:prstGeom prst="roundRect">
            <a:avLst/>
          </a:prstGeom>
          <a:solidFill>
            <a:srgbClr val="6699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Inicial</a:t>
            </a:r>
          </a:p>
        </p:txBody>
      </p:sp>
      <p:sp>
        <p:nvSpPr>
          <p:cNvPr id="24" name="23 Rectángulo redondeado"/>
          <p:cNvSpPr/>
          <p:nvPr/>
        </p:nvSpPr>
        <p:spPr bwMode="auto">
          <a:xfrm>
            <a:off x="3429000" y="4143375"/>
            <a:ext cx="1143000" cy="285750"/>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Mac</a:t>
            </a:r>
          </a:p>
        </p:txBody>
      </p:sp>
      <p:sp>
        <p:nvSpPr>
          <p:cNvPr id="25" name="24 Rectángulo redondeado"/>
          <p:cNvSpPr/>
          <p:nvPr/>
        </p:nvSpPr>
        <p:spPr bwMode="auto">
          <a:xfrm>
            <a:off x="3429000" y="4929188"/>
            <a:ext cx="1143000" cy="285750"/>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PC</a:t>
            </a:r>
          </a:p>
        </p:txBody>
      </p:sp>
      <p:sp>
        <p:nvSpPr>
          <p:cNvPr id="26" name="25 Rectángulo redondeado"/>
          <p:cNvSpPr/>
          <p:nvPr/>
        </p:nvSpPr>
        <p:spPr bwMode="auto">
          <a:xfrm>
            <a:off x="3429000" y="5643563"/>
            <a:ext cx="1143000" cy="285750"/>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 Versión Sun</a:t>
            </a:r>
          </a:p>
        </p:txBody>
      </p:sp>
      <p:sp>
        <p:nvSpPr>
          <p:cNvPr id="27" name="26 Rectángulo redondeado"/>
          <p:cNvSpPr/>
          <p:nvPr/>
        </p:nvSpPr>
        <p:spPr bwMode="auto">
          <a:xfrm>
            <a:off x="6929438" y="4357688"/>
            <a:ext cx="1143000" cy="428625"/>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Desktop</a:t>
            </a:r>
          </a:p>
        </p:txBody>
      </p:sp>
      <p:sp>
        <p:nvSpPr>
          <p:cNvPr id="28" name="27 Rectángulo redondeado"/>
          <p:cNvSpPr/>
          <p:nvPr/>
        </p:nvSpPr>
        <p:spPr bwMode="auto">
          <a:xfrm>
            <a:off x="5286375" y="4857750"/>
            <a:ext cx="1143000" cy="428625"/>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Windows</a:t>
            </a:r>
          </a:p>
        </p:txBody>
      </p:sp>
      <p:sp>
        <p:nvSpPr>
          <p:cNvPr id="29" name="28 Rectángulo redondeado"/>
          <p:cNvSpPr/>
          <p:nvPr/>
        </p:nvSpPr>
        <p:spPr bwMode="auto">
          <a:xfrm>
            <a:off x="5286375" y="5572125"/>
            <a:ext cx="1071563" cy="428625"/>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Linux</a:t>
            </a:r>
          </a:p>
        </p:txBody>
      </p:sp>
      <p:cxnSp>
        <p:nvCxnSpPr>
          <p:cNvPr id="30" name="14 Conector recto de flecha"/>
          <p:cNvCxnSpPr>
            <a:cxnSpLocks noChangeShapeType="1"/>
            <a:stCxn id="23" idx="3"/>
            <a:endCxn id="25" idx="1"/>
          </p:cNvCxnSpPr>
          <p:nvPr/>
        </p:nvCxnSpPr>
        <p:spPr bwMode="auto">
          <a:xfrm>
            <a:off x="2214563" y="5072063"/>
            <a:ext cx="1214437" cy="1587"/>
          </a:xfrm>
          <a:prstGeom prst="straightConnector1">
            <a:avLst/>
          </a:prstGeom>
          <a:noFill/>
          <a:ln w="9525" algn="ctr">
            <a:solidFill>
              <a:srgbClr val="0070C0"/>
            </a:solidFill>
            <a:round/>
            <a:headEnd/>
            <a:tailEnd type="arrow" w="med" len="med"/>
          </a:ln>
        </p:spPr>
      </p:cxnSp>
      <p:cxnSp>
        <p:nvCxnSpPr>
          <p:cNvPr id="31" name="17 Conector recto de flecha"/>
          <p:cNvCxnSpPr>
            <a:cxnSpLocks noChangeShapeType="1"/>
            <a:stCxn id="23" idx="3"/>
            <a:endCxn id="24" idx="1"/>
          </p:cNvCxnSpPr>
          <p:nvPr/>
        </p:nvCxnSpPr>
        <p:spPr bwMode="auto">
          <a:xfrm flipV="1">
            <a:off x="2214563" y="4286250"/>
            <a:ext cx="1214437" cy="785813"/>
          </a:xfrm>
          <a:prstGeom prst="straightConnector1">
            <a:avLst/>
          </a:prstGeom>
          <a:noFill/>
          <a:ln w="9525" algn="ctr">
            <a:solidFill>
              <a:srgbClr val="0070C0"/>
            </a:solidFill>
            <a:round/>
            <a:headEnd/>
            <a:tailEnd type="arrow" w="med" len="med"/>
          </a:ln>
        </p:spPr>
      </p:cxnSp>
      <p:cxnSp>
        <p:nvCxnSpPr>
          <p:cNvPr id="32" name="19 Conector recto de flecha"/>
          <p:cNvCxnSpPr>
            <a:cxnSpLocks noChangeShapeType="1"/>
            <a:stCxn id="23" idx="3"/>
            <a:endCxn id="26" idx="1"/>
          </p:cNvCxnSpPr>
          <p:nvPr/>
        </p:nvCxnSpPr>
        <p:spPr bwMode="auto">
          <a:xfrm>
            <a:off x="2214563" y="5072063"/>
            <a:ext cx="1214437" cy="714375"/>
          </a:xfrm>
          <a:prstGeom prst="straightConnector1">
            <a:avLst/>
          </a:prstGeom>
          <a:noFill/>
          <a:ln w="9525" algn="ctr">
            <a:solidFill>
              <a:srgbClr val="0070C0"/>
            </a:solidFill>
            <a:round/>
            <a:headEnd/>
            <a:tailEnd type="arrow" w="med" len="med"/>
          </a:ln>
        </p:spPr>
      </p:cxnSp>
      <p:cxnSp>
        <p:nvCxnSpPr>
          <p:cNvPr id="33" name="21 Conector recto de flecha"/>
          <p:cNvCxnSpPr>
            <a:cxnSpLocks noChangeShapeType="1"/>
            <a:stCxn id="28" idx="3"/>
            <a:endCxn id="27" idx="1"/>
          </p:cNvCxnSpPr>
          <p:nvPr/>
        </p:nvCxnSpPr>
        <p:spPr bwMode="auto">
          <a:xfrm flipV="1">
            <a:off x="6429375" y="4572000"/>
            <a:ext cx="500063" cy="500063"/>
          </a:xfrm>
          <a:prstGeom prst="straightConnector1">
            <a:avLst/>
          </a:prstGeom>
          <a:noFill/>
          <a:ln w="9525" algn="ctr">
            <a:solidFill>
              <a:srgbClr val="0070C0"/>
            </a:solidFill>
            <a:round/>
            <a:headEnd/>
            <a:tailEnd type="arrow" w="med" len="med"/>
          </a:ln>
        </p:spPr>
      </p:cxnSp>
      <p:cxnSp>
        <p:nvCxnSpPr>
          <p:cNvPr id="34" name="23 Conector recto de flecha"/>
          <p:cNvCxnSpPr>
            <a:cxnSpLocks noChangeShapeType="1"/>
            <a:stCxn id="25" idx="3"/>
            <a:endCxn id="28" idx="1"/>
          </p:cNvCxnSpPr>
          <p:nvPr/>
        </p:nvCxnSpPr>
        <p:spPr bwMode="auto">
          <a:xfrm>
            <a:off x="4572000" y="5072063"/>
            <a:ext cx="714375" cy="1587"/>
          </a:xfrm>
          <a:prstGeom prst="straightConnector1">
            <a:avLst/>
          </a:prstGeom>
          <a:noFill/>
          <a:ln w="9525" algn="ctr">
            <a:solidFill>
              <a:srgbClr val="0070C0"/>
            </a:solidFill>
            <a:round/>
            <a:headEnd/>
            <a:tailEnd type="arrow" w="med" len="med"/>
          </a:ln>
        </p:spPr>
      </p:cxnSp>
      <p:cxnSp>
        <p:nvCxnSpPr>
          <p:cNvPr id="35" name="25 Conector recto de flecha"/>
          <p:cNvCxnSpPr>
            <a:cxnSpLocks noChangeShapeType="1"/>
            <a:stCxn id="25" idx="3"/>
            <a:endCxn id="29" idx="1"/>
          </p:cNvCxnSpPr>
          <p:nvPr/>
        </p:nvCxnSpPr>
        <p:spPr bwMode="auto">
          <a:xfrm>
            <a:off x="4572000" y="5072063"/>
            <a:ext cx="714375" cy="714375"/>
          </a:xfrm>
          <a:prstGeom prst="straightConnector1">
            <a:avLst/>
          </a:prstGeom>
          <a:noFill/>
          <a:ln w="9525" algn="ctr">
            <a:solidFill>
              <a:srgbClr val="0070C0"/>
            </a:solidFill>
            <a:round/>
            <a:headEnd/>
            <a:tailEnd type="arrow" w="med" len="med"/>
          </a:ln>
        </p:spPr>
      </p:cxnSp>
      <p:sp>
        <p:nvSpPr>
          <p:cNvPr id="50" name="49 Rectángulo redondeado"/>
          <p:cNvSpPr/>
          <p:nvPr/>
        </p:nvSpPr>
        <p:spPr bwMode="auto">
          <a:xfrm>
            <a:off x="6858000" y="5143500"/>
            <a:ext cx="1143000" cy="428625"/>
          </a:xfrm>
          <a:prstGeom prst="roundRect">
            <a:avLst/>
          </a:prstGeom>
          <a:solidFill>
            <a:srgbClr val="99CCFF"/>
          </a:solidFill>
          <a:ln>
            <a:solidFill>
              <a:srgbClr val="0070C0"/>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buFont typeface="Wingdings" pitchFamily="2" charset="2"/>
              <a:buNone/>
              <a:defRPr/>
            </a:pPr>
            <a:r>
              <a:rPr lang="es-AR" sz="1100" b="1" dirty="0">
                <a:solidFill>
                  <a:schemeClr val="tx1"/>
                </a:solidFill>
                <a:latin typeface="Arial" charset="0"/>
              </a:rPr>
              <a:t>Versión </a:t>
            </a:r>
          </a:p>
          <a:p>
            <a:pPr>
              <a:buFont typeface="Wingdings" pitchFamily="2" charset="2"/>
              <a:buNone/>
              <a:defRPr/>
            </a:pPr>
            <a:r>
              <a:rPr lang="es-AR" sz="1100" b="1" dirty="0">
                <a:solidFill>
                  <a:schemeClr val="tx1"/>
                </a:solidFill>
                <a:latin typeface="Arial" charset="0"/>
              </a:rPr>
              <a:t>Server</a:t>
            </a:r>
          </a:p>
        </p:txBody>
      </p:sp>
      <p:cxnSp>
        <p:nvCxnSpPr>
          <p:cNvPr id="54" name="21 Conector recto de flecha"/>
          <p:cNvCxnSpPr>
            <a:cxnSpLocks noChangeShapeType="1"/>
            <a:stCxn id="28" idx="3"/>
            <a:endCxn id="50" idx="1"/>
          </p:cNvCxnSpPr>
          <p:nvPr/>
        </p:nvCxnSpPr>
        <p:spPr bwMode="auto">
          <a:xfrm>
            <a:off x="6429375" y="5072063"/>
            <a:ext cx="428625" cy="285750"/>
          </a:xfrm>
          <a:prstGeom prst="straightConnector1">
            <a:avLst/>
          </a:prstGeom>
          <a:noFill/>
          <a:ln w="9525" algn="ctr">
            <a:solidFill>
              <a:srgbClr val="0070C0"/>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3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7" grpId="0" animBg="1"/>
      <p:bldP spid="8" grpId="0" animBg="1"/>
      <p:bldP spid="9" grpId="0" animBg="1"/>
      <p:bldP spid="10" grpId="0" animBg="1"/>
      <p:bldP spid="11" grpId="0" animBg="1"/>
      <p:bldP spid="12" grpId="0" animBg="1"/>
      <p:bldP spid="13" grpId="0" animBg="1"/>
      <p:bldP spid="23" grpId="0" animBg="1"/>
      <p:bldP spid="24" grpId="0" animBg="1"/>
      <p:bldP spid="25" grpId="0" animBg="1"/>
      <p:bldP spid="26" grpId="0" animBg="1"/>
      <p:bldP spid="27" grpId="0" animBg="1"/>
      <p:bldP spid="28" grpId="0" animBg="1"/>
      <p:bldP spid="29" grpId="0" animBg="1"/>
      <p:bldP spid="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Identificando los </a:t>
            </a:r>
            <a:r>
              <a:rPr lang="es-AR" dirty="0" err="1" smtClean="0"/>
              <a:t>items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Entregables e ICs</a:t>
            </a:r>
            <a:endParaRPr lang="es-AR" dirty="0"/>
          </a:p>
        </p:txBody>
      </p:sp>
      <p:sp>
        <p:nvSpPr>
          <p:cNvPr id="10"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1"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9"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31</a:t>
            </a:fld>
            <a:endParaRPr lang="en-US">
              <a:solidFill>
                <a:schemeClr val="tx1"/>
              </a:solidFill>
            </a:endParaRPr>
          </a:p>
        </p:txBody>
      </p:sp>
      <p:sp>
        <p:nvSpPr>
          <p:cNvPr id="19459" name="2 Marcador de contenido"/>
          <p:cNvSpPr>
            <a:spLocks noGrp="1"/>
          </p:cNvSpPr>
          <p:nvPr>
            <p:ph sz="quarter" idx="1"/>
          </p:nvPr>
        </p:nvSpPr>
        <p:spPr>
          <a:xfrm>
            <a:off x="609600" y="1524000"/>
            <a:ext cx="3105150" cy="4572000"/>
          </a:xfrm>
        </p:spPr>
        <p:txBody>
          <a:bodyPr/>
          <a:lstStyle/>
          <a:p>
            <a:r>
              <a:rPr lang="es-AR" sz="2000" b="0" smtClean="0"/>
              <a:t>Los ICs individuales componen los entregables, que a su vez pueden ser considerados IC.</a:t>
            </a:r>
          </a:p>
          <a:p>
            <a:endParaRPr lang="es-AR" sz="2000" b="0" smtClean="0"/>
          </a:p>
          <a:p>
            <a:r>
              <a:rPr lang="es-AR" sz="2000" b="0" smtClean="0"/>
              <a:t>Los entregables constituyen una jerarquía de IC relacionados.</a:t>
            </a:r>
          </a:p>
          <a:p>
            <a:endParaRPr lang="es-AR" smtClean="0"/>
          </a:p>
        </p:txBody>
      </p:sp>
      <p:graphicFrame>
        <p:nvGraphicFramePr>
          <p:cNvPr id="7" name="6 Diagrama"/>
          <p:cNvGraphicFramePr/>
          <p:nvPr/>
        </p:nvGraphicFramePr>
        <p:xfrm>
          <a:off x="3571868" y="1643050"/>
          <a:ext cx="2547934" cy="4032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7 Diagrama"/>
          <p:cNvGraphicFramePr/>
          <p:nvPr/>
        </p:nvGraphicFramePr>
        <p:xfrm>
          <a:off x="5572132" y="1643050"/>
          <a:ext cx="2547934" cy="40322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Datos de los IC</a:t>
            </a:r>
            <a:endParaRPr lang="es-AR" dirty="0"/>
          </a:p>
        </p:txBody>
      </p:sp>
      <p:sp>
        <p:nvSpPr>
          <p:cNvPr id="20"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1"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19"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32</a:t>
            </a:fld>
            <a:endParaRPr lang="en-US">
              <a:solidFill>
                <a:schemeClr val="tx1"/>
              </a:solidFill>
            </a:endParaRPr>
          </a:p>
        </p:txBody>
      </p:sp>
      <p:sp>
        <p:nvSpPr>
          <p:cNvPr id="20483" name="2 Marcador de contenido"/>
          <p:cNvSpPr>
            <a:spLocks noGrp="1"/>
          </p:cNvSpPr>
          <p:nvPr>
            <p:ph sz="quarter" idx="1"/>
          </p:nvPr>
        </p:nvSpPr>
        <p:spPr>
          <a:xfrm>
            <a:off x="571500" y="1285875"/>
            <a:ext cx="8077200" cy="1071563"/>
          </a:xfrm>
        </p:spPr>
        <p:txBody>
          <a:bodyPr/>
          <a:lstStyle/>
          <a:p>
            <a:r>
              <a:rPr lang="es-AR" sz="1800" b="0" smtClean="0"/>
              <a:t>Información sobre ítems de la configuración. </a:t>
            </a:r>
          </a:p>
          <a:p>
            <a:pPr lvl="1"/>
            <a:r>
              <a:rPr lang="es-AR" sz="1800" b="0" smtClean="0"/>
              <a:t>un documento puesto bajo CM es un ítem de configuración, mientras que el nombre y el número del documento son meta datos del ítem. </a:t>
            </a:r>
          </a:p>
          <a:p>
            <a:endParaRPr lang="es-AR" smtClean="0"/>
          </a:p>
        </p:txBody>
      </p:sp>
      <p:sp>
        <p:nvSpPr>
          <p:cNvPr id="7" name="6 Rectángulo"/>
          <p:cNvSpPr/>
          <p:nvPr/>
        </p:nvSpPr>
        <p:spPr bwMode="auto">
          <a:xfrm>
            <a:off x="3571868" y="4214818"/>
            <a:ext cx="1928826" cy="50006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2400" b="1" dirty="0">
                <a:solidFill>
                  <a:schemeClr val="tx1"/>
                </a:solidFill>
                <a:latin typeface="Arial" charset="0"/>
              </a:rPr>
              <a:t>IC</a:t>
            </a:r>
          </a:p>
          <a:p>
            <a:pPr algn="ctr" eaLnBrk="0" hangingPunct="0">
              <a:lnSpc>
                <a:spcPct val="105000"/>
              </a:lnSpc>
              <a:buClr>
                <a:schemeClr val="accent1"/>
              </a:buClr>
              <a:buFont typeface="Wingdings" pitchFamily="2" charset="2"/>
              <a:buNone/>
              <a:defRPr/>
            </a:pPr>
            <a:endParaRPr lang="es-AR" dirty="0">
              <a:solidFill>
                <a:schemeClr val="tx1"/>
              </a:solidFill>
              <a:latin typeface="Arial" charset="0"/>
            </a:endParaRPr>
          </a:p>
        </p:txBody>
      </p:sp>
      <p:sp>
        <p:nvSpPr>
          <p:cNvPr id="8" name="7 Rectángulo"/>
          <p:cNvSpPr/>
          <p:nvPr/>
        </p:nvSpPr>
        <p:spPr bwMode="auto">
          <a:xfrm>
            <a:off x="785813" y="4286250"/>
            <a:ext cx="1428750" cy="42862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dirty="0">
                <a:solidFill>
                  <a:schemeClr val="tx1"/>
                </a:solidFill>
                <a:latin typeface="Arial" charset="0"/>
              </a:rPr>
              <a:t>Personas</a:t>
            </a:r>
          </a:p>
        </p:txBody>
      </p:sp>
      <p:sp>
        <p:nvSpPr>
          <p:cNvPr id="9" name="8 Rectángulo"/>
          <p:cNvSpPr/>
          <p:nvPr/>
        </p:nvSpPr>
        <p:spPr bwMode="auto">
          <a:xfrm>
            <a:off x="6643688" y="4251325"/>
            <a:ext cx="1428750" cy="42862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dirty="0">
                <a:solidFill>
                  <a:schemeClr val="tx1"/>
                </a:solidFill>
                <a:latin typeface="Arial" charset="0"/>
              </a:rPr>
              <a:t>Otros ICs</a:t>
            </a:r>
          </a:p>
        </p:txBody>
      </p:sp>
      <p:sp>
        <p:nvSpPr>
          <p:cNvPr id="10" name="9 Rectángulo"/>
          <p:cNvSpPr/>
          <p:nvPr/>
        </p:nvSpPr>
        <p:spPr bwMode="auto">
          <a:xfrm>
            <a:off x="3821113" y="3071813"/>
            <a:ext cx="1430337" cy="42862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dirty="0">
                <a:solidFill>
                  <a:schemeClr val="tx1"/>
                </a:solidFill>
                <a:latin typeface="Arial" charset="0"/>
              </a:rPr>
              <a:t>Producto</a:t>
            </a:r>
          </a:p>
        </p:txBody>
      </p:sp>
      <p:cxnSp>
        <p:nvCxnSpPr>
          <p:cNvPr id="20493" name="11 Conector recto de flecha"/>
          <p:cNvCxnSpPr>
            <a:cxnSpLocks noChangeShapeType="1"/>
            <a:endCxn id="10" idx="2"/>
          </p:cNvCxnSpPr>
          <p:nvPr/>
        </p:nvCxnSpPr>
        <p:spPr bwMode="auto">
          <a:xfrm rot="5400000" flipH="1" flipV="1">
            <a:off x="4179094" y="3858419"/>
            <a:ext cx="714375" cy="1587"/>
          </a:xfrm>
          <a:prstGeom prst="straightConnector1">
            <a:avLst/>
          </a:prstGeom>
          <a:noFill/>
          <a:ln w="19050" algn="ctr">
            <a:solidFill>
              <a:schemeClr val="tx2"/>
            </a:solidFill>
            <a:round/>
            <a:headEnd/>
            <a:tailEnd type="arrow" w="med" len="med"/>
          </a:ln>
        </p:spPr>
      </p:cxnSp>
      <p:cxnSp>
        <p:nvCxnSpPr>
          <p:cNvPr id="20494" name="52 Conector recto de flecha"/>
          <p:cNvCxnSpPr>
            <a:cxnSpLocks noChangeShapeType="1"/>
          </p:cNvCxnSpPr>
          <p:nvPr/>
        </p:nvCxnSpPr>
        <p:spPr bwMode="auto">
          <a:xfrm rot="10800000">
            <a:off x="2214563" y="4357688"/>
            <a:ext cx="1357312" cy="1587"/>
          </a:xfrm>
          <a:prstGeom prst="straightConnector1">
            <a:avLst/>
          </a:prstGeom>
          <a:noFill/>
          <a:ln w="19050" algn="ctr">
            <a:solidFill>
              <a:schemeClr val="tx2"/>
            </a:solidFill>
            <a:round/>
            <a:headEnd/>
            <a:tailEnd type="arrow" w="med" len="med"/>
          </a:ln>
        </p:spPr>
      </p:cxnSp>
      <p:cxnSp>
        <p:nvCxnSpPr>
          <p:cNvPr id="20495" name="54 Conector recto de flecha"/>
          <p:cNvCxnSpPr>
            <a:cxnSpLocks noChangeShapeType="1"/>
          </p:cNvCxnSpPr>
          <p:nvPr/>
        </p:nvCxnSpPr>
        <p:spPr bwMode="auto">
          <a:xfrm rot="10800000">
            <a:off x="2214563" y="4643438"/>
            <a:ext cx="1357312" cy="1587"/>
          </a:xfrm>
          <a:prstGeom prst="straightConnector1">
            <a:avLst/>
          </a:prstGeom>
          <a:noFill/>
          <a:ln w="19050" algn="ctr">
            <a:solidFill>
              <a:schemeClr val="tx2"/>
            </a:solidFill>
            <a:round/>
            <a:headEnd/>
            <a:tailEnd type="arrow" w="med" len="med"/>
          </a:ln>
        </p:spPr>
      </p:cxnSp>
      <p:cxnSp>
        <p:nvCxnSpPr>
          <p:cNvPr id="20496" name="55 Conector recto de flecha"/>
          <p:cNvCxnSpPr>
            <a:cxnSpLocks noChangeShapeType="1"/>
            <a:endCxn id="9" idx="1"/>
          </p:cNvCxnSpPr>
          <p:nvPr/>
        </p:nvCxnSpPr>
        <p:spPr bwMode="auto">
          <a:xfrm>
            <a:off x="5500688" y="4465638"/>
            <a:ext cx="1143000" cy="1587"/>
          </a:xfrm>
          <a:prstGeom prst="straightConnector1">
            <a:avLst/>
          </a:prstGeom>
          <a:noFill/>
          <a:ln w="19050" algn="ctr">
            <a:solidFill>
              <a:schemeClr val="tx2"/>
            </a:solidFill>
            <a:round/>
            <a:headEnd/>
            <a:tailEnd type="arrow" w="med" len="med"/>
          </a:ln>
        </p:spPr>
      </p:cxnSp>
      <p:sp>
        <p:nvSpPr>
          <p:cNvPr id="20497" name="60 CuadroTexto"/>
          <p:cNvSpPr txBox="1">
            <a:spLocks noChangeArrowheads="1"/>
          </p:cNvSpPr>
          <p:nvPr/>
        </p:nvSpPr>
        <p:spPr bwMode="auto">
          <a:xfrm>
            <a:off x="4714875" y="3857625"/>
            <a:ext cx="1079500"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Identificación</a:t>
            </a:r>
          </a:p>
        </p:txBody>
      </p:sp>
      <p:sp>
        <p:nvSpPr>
          <p:cNvPr id="20498" name="61 CuadroTexto"/>
          <p:cNvSpPr txBox="1">
            <a:spLocks noChangeArrowheads="1"/>
          </p:cNvSpPr>
          <p:nvPr/>
        </p:nvSpPr>
        <p:spPr bwMode="auto">
          <a:xfrm>
            <a:off x="5500688" y="4714875"/>
            <a:ext cx="1763712" cy="2857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Relación con Otros ICs</a:t>
            </a:r>
          </a:p>
        </p:txBody>
      </p:sp>
      <p:sp>
        <p:nvSpPr>
          <p:cNvPr id="20499" name="62 CuadroTexto"/>
          <p:cNvSpPr txBox="1">
            <a:spLocks noChangeArrowheads="1"/>
          </p:cNvSpPr>
          <p:nvPr/>
        </p:nvSpPr>
        <p:spPr bwMode="auto">
          <a:xfrm>
            <a:off x="2357438" y="4000500"/>
            <a:ext cx="1027112"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Autorización</a:t>
            </a:r>
          </a:p>
        </p:txBody>
      </p:sp>
      <p:sp>
        <p:nvSpPr>
          <p:cNvPr id="20500" name="63 CuadroTexto"/>
          <p:cNvSpPr txBox="1">
            <a:spLocks noChangeArrowheads="1"/>
          </p:cNvSpPr>
          <p:nvPr/>
        </p:nvSpPr>
        <p:spPr bwMode="auto">
          <a:xfrm>
            <a:off x="2357438" y="4714875"/>
            <a:ext cx="984250"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Distribución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Entregables e Hitos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33</a:t>
            </a:fld>
            <a:endParaRPr lang="en-US">
              <a:solidFill>
                <a:schemeClr val="tx1"/>
              </a:solidFill>
            </a:endParaRPr>
          </a:p>
        </p:txBody>
      </p:sp>
      <p:sp>
        <p:nvSpPr>
          <p:cNvPr id="24579" name="2 Marcador de contenido"/>
          <p:cNvSpPr>
            <a:spLocks noGrp="1"/>
          </p:cNvSpPr>
          <p:nvPr>
            <p:ph sz="quarter" idx="1"/>
          </p:nvPr>
        </p:nvSpPr>
        <p:spPr>
          <a:xfrm>
            <a:off x="571500" y="1357313"/>
            <a:ext cx="8358188" cy="4786312"/>
          </a:xfrm>
        </p:spPr>
        <p:txBody>
          <a:bodyPr/>
          <a:lstStyle/>
          <a:p>
            <a:r>
              <a:rPr lang="es-AR" sz="1800" b="0" dirty="0" smtClean="0"/>
              <a:t>En todo proceso de desarrollo se definen un conjunto de puntos específicos en el tiempo que representan puntos de control de alto nivel: </a:t>
            </a:r>
            <a:r>
              <a:rPr lang="es-AR" sz="1800" dirty="0" smtClean="0"/>
              <a:t>HITOS</a:t>
            </a:r>
            <a:r>
              <a:rPr lang="es-AR" sz="1800" b="0" dirty="0" smtClean="0"/>
              <a:t>.</a:t>
            </a:r>
          </a:p>
          <a:p>
            <a:endParaRPr lang="es-AR" sz="1800" b="0" dirty="0" smtClean="0"/>
          </a:p>
          <a:p>
            <a:r>
              <a:rPr lang="es-AR" sz="1800" b="0" dirty="0" smtClean="0"/>
              <a:t>Cada uno de los hitos tiene asociados productos elaborados significativos: </a:t>
            </a:r>
            <a:r>
              <a:rPr lang="es-AR" sz="1800" dirty="0" smtClean="0"/>
              <a:t>ENTREGABLES</a:t>
            </a:r>
            <a:r>
              <a:rPr lang="es-AR" sz="1800" b="0" dirty="0" smtClean="0"/>
              <a:t>.</a:t>
            </a:r>
          </a:p>
          <a:p>
            <a:endParaRPr lang="es-AR" sz="1800" b="0" dirty="0" smtClean="0"/>
          </a:p>
          <a:p>
            <a:r>
              <a:rPr lang="es-AR" sz="1800" b="0" dirty="0" smtClean="0"/>
              <a:t>Los entregables son uno o más </a:t>
            </a:r>
            <a:r>
              <a:rPr lang="es-AR" sz="1800" b="0" dirty="0" err="1" smtClean="0"/>
              <a:t>ICs</a:t>
            </a:r>
            <a:r>
              <a:rPr lang="es-AR" sz="1800" b="0" dirty="0" smtClean="0"/>
              <a:t> definidos del producto/sistema que da un indicio de la evolución del proyecto.</a:t>
            </a:r>
          </a:p>
          <a:p>
            <a:endParaRPr lang="es-AR" sz="1800" b="0" dirty="0" smtClean="0"/>
          </a:p>
          <a:p>
            <a:r>
              <a:rPr lang="es-AR" sz="1800" b="0" dirty="0" smtClean="0"/>
              <a:t>Los hitos y los entregables están asociadas a las fases en proceso de desarrollo del producto/sistema.</a:t>
            </a:r>
          </a:p>
          <a:p>
            <a:endParaRPr lang="es-AR" sz="1800" b="0" dirty="0" smtClean="0"/>
          </a:p>
          <a:p>
            <a:r>
              <a:rPr lang="es-AR" sz="1800" b="0" dirty="0" smtClean="0"/>
              <a:t>Son parte de los compromisos establecidos, y pueden determinar la definición de las líneas bases del desarrollo.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Línea base</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34</a:t>
            </a:fld>
            <a:endParaRPr lang="en-US">
              <a:solidFill>
                <a:schemeClr val="tx1"/>
              </a:solidFill>
            </a:endParaRPr>
          </a:p>
        </p:txBody>
      </p:sp>
      <p:sp>
        <p:nvSpPr>
          <p:cNvPr id="3" name="2 Marcador de contenido"/>
          <p:cNvSpPr>
            <a:spLocks noGrp="1"/>
          </p:cNvSpPr>
          <p:nvPr>
            <p:ph sz="quarter" idx="1"/>
          </p:nvPr>
        </p:nvSpPr>
        <p:spPr>
          <a:xfrm>
            <a:off x="714375" y="1428750"/>
            <a:ext cx="8077200" cy="4572000"/>
          </a:xfrm>
        </p:spPr>
        <p:txBody>
          <a:bodyPr>
            <a:normAutofit lnSpcReduction="10000"/>
          </a:bodyPr>
          <a:lstStyle/>
          <a:p>
            <a:pPr marL="342900" indent="-342900">
              <a:defRPr/>
            </a:pPr>
            <a:r>
              <a:rPr lang="es-AR" sz="1800" dirty="0" smtClean="0"/>
              <a:t>Línea base es la configuración del proyecto en un punto discreto del tiempo, pero no todas las configuraciones son líneas bases.</a:t>
            </a:r>
          </a:p>
          <a:p>
            <a:pPr marL="342900" indent="-342900">
              <a:defRPr/>
            </a:pPr>
            <a:endParaRPr lang="es-AR" sz="1800" dirty="0" smtClean="0"/>
          </a:p>
          <a:p>
            <a:pPr marL="342900" indent="-342900">
              <a:defRPr/>
            </a:pPr>
            <a:r>
              <a:rPr lang="es-AR" sz="1800" dirty="0" smtClean="0"/>
              <a:t>Existen varias líneas bases, cada una partiendo de la anterior.</a:t>
            </a:r>
          </a:p>
          <a:p>
            <a:pPr marL="342900" indent="-342900">
              <a:defRPr/>
            </a:pPr>
            <a:endParaRPr lang="es-AR" sz="1800" dirty="0" smtClean="0"/>
          </a:p>
          <a:p>
            <a:pPr marL="342900" indent="-342900">
              <a:defRPr/>
            </a:pPr>
            <a:r>
              <a:rPr lang="es-AR" sz="1800" dirty="0" smtClean="0"/>
              <a:t>Lo común es tener línea base:</a:t>
            </a:r>
          </a:p>
          <a:p>
            <a:pPr marL="742950" lvl="1">
              <a:defRPr/>
            </a:pPr>
            <a:r>
              <a:rPr lang="es-AR" sz="1600" b="0" dirty="0" smtClean="0"/>
              <a:t>Funcional: es la documentación aprobada sobre los requerimientos funcionales, operacionales , interfaces y la manera de validar dichos requerimientos. </a:t>
            </a:r>
          </a:p>
          <a:p>
            <a:pPr marL="742950" lvl="1">
              <a:defRPr/>
            </a:pPr>
            <a:endParaRPr lang="es-AR" sz="1600" b="0" dirty="0" smtClean="0"/>
          </a:p>
          <a:p>
            <a:pPr marL="742950" lvl="1">
              <a:defRPr/>
            </a:pPr>
            <a:r>
              <a:rPr lang="es-AR" sz="1600" b="0" dirty="0" smtClean="0"/>
              <a:t>Allocated: la línea base que asigna los requerimientos funcionales a IC específicos de hardware y software .</a:t>
            </a:r>
          </a:p>
          <a:p>
            <a:pPr marL="742950" lvl="1">
              <a:defRPr/>
            </a:pPr>
            <a:endParaRPr lang="es-AR" sz="1600" b="0" dirty="0" smtClean="0"/>
          </a:p>
          <a:p>
            <a:pPr marL="742950" lvl="1">
              <a:defRPr/>
            </a:pPr>
            <a:r>
              <a:rPr lang="es-AR" sz="1600" b="0" dirty="0" smtClean="0"/>
              <a:t>Desarrollo: es la línea base que define la evolución del desarrollo de un IC.</a:t>
            </a:r>
          </a:p>
          <a:p>
            <a:pPr marL="742950" lvl="1">
              <a:defRPr/>
            </a:pPr>
            <a:endParaRPr lang="es-AR" sz="1600" b="0" dirty="0" smtClean="0"/>
          </a:p>
          <a:p>
            <a:pPr marL="742950" lvl="1">
              <a:defRPr/>
            </a:pPr>
            <a:r>
              <a:rPr lang="es-AR" sz="1600" b="0" dirty="0" smtClean="0"/>
              <a:t>Producto: es la entrega aprobada de un IC.</a:t>
            </a:r>
          </a:p>
          <a:p>
            <a:pPr>
              <a:defRPr/>
            </a:pPr>
            <a:endParaRPr lang="es-AR"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Ejemplo: Hitos, Entregables y LBs</a:t>
            </a:r>
            <a:endParaRPr lang="es-AR" dirty="0"/>
          </a:p>
        </p:txBody>
      </p:sp>
      <p:sp>
        <p:nvSpPr>
          <p:cNvPr id="26"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7"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5"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35</a:t>
            </a:fld>
            <a:endParaRPr lang="en-US">
              <a:solidFill>
                <a:schemeClr val="tx1"/>
              </a:solidFill>
            </a:endParaRPr>
          </a:p>
        </p:txBody>
      </p:sp>
      <p:graphicFrame>
        <p:nvGraphicFramePr>
          <p:cNvPr id="7" name="6 Tabla"/>
          <p:cNvGraphicFramePr>
            <a:graphicFrameLocks noGrp="1"/>
          </p:cNvGraphicFramePr>
          <p:nvPr>
            <p:extLst>
              <p:ext uri="{D42A27DB-BD31-4B8C-83A1-F6EECF244321}">
                <p14:modId xmlns="" xmlns:p14="http://schemas.microsoft.com/office/powerpoint/2010/main" val="4165047093"/>
              </p:ext>
            </p:extLst>
          </p:nvPr>
        </p:nvGraphicFramePr>
        <p:xfrm>
          <a:off x="714375" y="1357313"/>
          <a:ext cx="8143934" cy="4481178"/>
        </p:xfrm>
        <a:graphic>
          <a:graphicData uri="http://schemas.openxmlformats.org/drawingml/2006/table">
            <a:tbl>
              <a:tblPr firstRow="1" bandRow="1">
                <a:tableStyleId>{306799F8-075E-4A3A-A7F6-7FBC6576F1A4}</a:tableStyleId>
              </a:tblPr>
              <a:tblGrid>
                <a:gridCol w="1676692"/>
                <a:gridCol w="1117795"/>
                <a:gridCol w="1117795"/>
                <a:gridCol w="1117795"/>
                <a:gridCol w="958110"/>
                <a:gridCol w="1037952"/>
                <a:gridCol w="1117795"/>
              </a:tblGrid>
              <a:tr h="617320">
                <a:tc>
                  <a:txBody>
                    <a:bodyPr/>
                    <a:lstStyle/>
                    <a:p>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a:t>
                      </a:r>
                      <a:r>
                        <a:rPr lang="es-AR" sz="1200" baseline="0" dirty="0" smtClean="0">
                          <a:solidFill>
                            <a:schemeClr val="accent6">
                              <a:lumMod val="50000"/>
                            </a:schemeClr>
                          </a:solidFill>
                        </a:rPr>
                        <a:t> de </a:t>
                      </a:r>
                    </a:p>
                    <a:p>
                      <a:pPr algn="ctr"/>
                      <a:r>
                        <a:rPr lang="es-AR" sz="1200" baseline="0" dirty="0" smtClean="0">
                          <a:solidFill>
                            <a:schemeClr val="accent6">
                              <a:lumMod val="50000"/>
                            </a:schemeClr>
                          </a:solidFill>
                        </a:rPr>
                        <a:t>Requerimientos</a:t>
                      </a:r>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 de Arquitectura</a:t>
                      </a:r>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 de Diseño Detallado</a:t>
                      </a:r>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 de</a:t>
                      </a:r>
                      <a:r>
                        <a:rPr lang="es-AR" sz="1200" baseline="0" dirty="0" smtClean="0">
                          <a:solidFill>
                            <a:schemeClr val="accent6">
                              <a:lumMod val="50000"/>
                            </a:schemeClr>
                          </a:solidFill>
                        </a:rPr>
                        <a:t> Prueba de Módulo</a:t>
                      </a:r>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 de Prueba</a:t>
                      </a:r>
                      <a:r>
                        <a:rPr lang="es-AR" sz="1200" baseline="0" dirty="0" smtClean="0">
                          <a:solidFill>
                            <a:schemeClr val="accent6">
                              <a:lumMod val="50000"/>
                            </a:schemeClr>
                          </a:solidFill>
                        </a:rPr>
                        <a:t> de Sistema</a:t>
                      </a:r>
                      <a:endParaRPr lang="es-AR" sz="1200" dirty="0">
                        <a:solidFill>
                          <a:schemeClr val="accent6">
                            <a:lumMod val="50000"/>
                          </a:schemeClr>
                        </a:solidFill>
                      </a:endParaRPr>
                    </a:p>
                  </a:txBody>
                  <a:tcPr/>
                </a:tc>
                <a:tc>
                  <a:txBody>
                    <a:bodyPr/>
                    <a:lstStyle/>
                    <a:p>
                      <a:pPr algn="ctr"/>
                      <a:r>
                        <a:rPr lang="es-AR" sz="1200" dirty="0" smtClean="0">
                          <a:solidFill>
                            <a:schemeClr val="accent6">
                              <a:lumMod val="50000"/>
                            </a:schemeClr>
                          </a:solidFill>
                        </a:rPr>
                        <a:t>Cierre</a:t>
                      </a:r>
                      <a:r>
                        <a:rPr lang="es-AR" sz="1200" baseline="0" dirty="0" smtClean="0">
                          <a:solidFill>
                            <a:schemeClr val="accent6">
                              <a:lumMod val="50000"/>
                            </a:schemeClr>
                          </a:solidFill>
                        </a:rPr>
                        <a:t> de Prueba de Aceptación</a:t>
                      </a:r>
                      <a:endParaRPr lang="es-AR" sz="1200" dirty="0">
                        <a:solidFill>
                          <a:schemeClr val="accent6">
                            <a:lumMod val="50000"/>
                          </a:schemeClr>
                        </a:solidFill>
                      </a:endParaRPr>
                    </a:p>
                  </a:txBody>
                  <a:tcPr/>
                </a:tc>
              </a:tr>
              <a:tr h="386769">
                <a:tc>
                  <a:txBody>
                    <a:bodyPr/>
                    <a:lstStyle/>
                    <a:p>
                      <a:r>
                        <a:rPr lang="es-AR" sz="1200" dirty="0" smtClean="0">
                          <a:solidFill>
                            <a:schemeClr val="accent6">
                              <a:lumMod val="50000"/>
                            </a:schemeClr>
                          </a:solidFill>
                        </a:rPr>
                        <a:t>Plan de Proyecto.</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2.0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3.0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4.1</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4.1</a:t>
                      </a:r>
                      <a:endParaRPr lang="es-AR" sz="1200" dirty="0">
                        <a:solidFill>
                          <a:schemeClr val="accent6">
                            <a:lumMod val="50000"/>
                          </a:schemeClr>
                        </a:solidFill>
                      </a:endParaRPr>
                    </a:p>
                  </a:txBody>
                  <a:tcPr/>
                </a:tc>
              </a:tr>
              <a:tr h="466183">
                <a:tc>
                  <a:txBody>
                    <a:bodyPr/>
                    <a:lstStyle/>
                    <a:p>
                      <a:r>
                        <a:rPr lang="es-AR" sz="1200" dirty="0" smtClean="0">
                          <a:solidFill>
                            <a:schemeClr val="accent6">
                              <a:lumMod val="50000"/>
                            </a:schemeClr>
                          </a:solidFill>
                        </a:rPr>
                        <a:t>Plan de Admin. De Configuración</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2.0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3.0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4.0</a:t>
                      </a:r>
                      <a:endParaRPr lang="es-AR" sz="1200" dirty="0">
                        <a:solidFill>
                          <a:schemeClr val="accent6">
                            <a:lumMod val="50000"/>
                          </a:schemeClr>
                        </a:solidFill>
                      </a:endParaRPr>
                    </a:p>
                  </a:txBody>
                  <a:tcPr/>
                </a:tc>
              </a:tr>
              <a:tr h="466183">
                <a:tc>
                  <a:txBody>
                    <a:bodyPr/>
                    <a:lstStyle/>
                    <a:p>
                      <a:r>
                        <a:rPr lang="es-AR" sz="1200" dirty="0" smtClean="0">
                          <a:solidFill>
                            <a:schemeClr val="accent6">
                              <a:lumMod val="50000"/>
                            </a:schemeClr>
                          </a:solidFill>
                        </a:rPr>
                        <a:t>Plan de Pruebas</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2.0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3.0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4.5</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5.2</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6.3</a:t>
                      </a:r>
                      <a:endParaRPr lang="es-AR" sz="1200" dirty="0">
                        <a:solidFill>
                          <a:schemeClr val="accent6">
                            <a:lumMod val="50000"/>
                          </a:schemeClr>
                        </a:solidFill>
                      </a:endParaRPr>
                    </a:p>
                  </a:txBody>
                  <a:tcPr/>
                </a:tc>
              </a:tr>
              <a:tr h="466183">
                <a:tc>
                  <a:txBody>
                    <a:bodyPr/>
                    <a:lstStyle/>
                    <a:p>
                      <a:r>
                        <a:rPr lang="es-AR" sz="1200" dirty="0" smtClean="0">
                          <a:solidFill>
                            <a:schemeClr val="accent6">
                              <a:lumMod val="50000"/>
                            </a:schemeClr>
                          </a:solidFill>
                        </a:rPr>
                        <a:t>Especificación de Requerimientos</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1.2</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1.3</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1.4</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1.5</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1.6</a:t>
                      </a:r>
                      <a:endParaRPr lang="es-AR" sz="1200" dirty="0">
                        <a:solidFill>
                          <a:schemeClr val="accent6">
                            <a:lumMod val="50000"/>
                          </a:schemeClr>
                        </a:solidFill>
                      </a:endParaRPr>
                    </a:p>
                  </a:txBody>
                  <a:tcPr/>
                </a:tc>
              </a:tr>
              <a:tr h="466183">
                <a:tc>
                  <a:txBody>
                    <a:bodyPr/>
                    <a:lstStyle/>
                    <a:p>
                      <a:r>
                        <a:rPr lang="es-AR" sz="1200" dirty="0" smtClean="0">
                          <a:solidFill>
                            <a:schemeClr val="accent6">
                              <a:lumMod val="50000"/>
                            </a:schemeClr>
                          </a:solidFill>
                        </a:rPr>
                        <a:t>Diseño de Arquitectura</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1.2</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1.3</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1.3</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1.3</a:t>
                      </a:r>
                      <a:endParaRPr lang="es-AR" sz="1200" dirty="0">
                        <a:solidFill>
                          <a:schemeClr val="accent6">
                            <a:lumMod val="50000"/>
                          </a:schemeClr>
                        </a:solidFill>
                      </a:endParaRPr>
                    </a:p>
                  </a:txBody>
                  <a:tcPr/>
                </a:tc>
              </a:tr>
              <a:tr h="300454">
                <a:tc>
                  <a:txBody>
                    <a:bodyPr/>
                    <a:lstStyle/>
                    <a:p>
                      <a:r>
                        <a:rPr lang="es-AR" sz="1200" dirty="0" smtClean="0">
                          <a:solidFill>
                            <a:schemeClr val="accent6">
                              <a:lumMod val="50000"/>
                            </a:schemeClr>
                          </a:solidFill>
                        </a:rPr>
                        <a:t>Manual</a:t>
                      </a:r>
                      <a:r>
                        <a:rPr lang="es-AR" sz="1200" baseline="0" dirty="0" smtClean="0">
                          <a:solidFill>
                            <a:schemeClr val="accent6">
                              <a:lumMod val="50000"/>
                            </a:schemeClr>
                          </a:solidFill>
                        </a:rPr>
                        <a:t> de Usuario</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1.1</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1.1</a:t>
                      </a:r>
                      <a:endParaRPr lang="es-AR" sz="1200" dirty="0">
                        <a:solidFill>
                          <a:schemeClr val="accent6">
                            <a:lumMod val="50000"/>
                          </a:schemeClr>
                        </a:solidFill>
                      </a:endParaRPr>
                    </a:p>
                  </a:txBody>
                  <a:tcPr/>
                </a:tc>
              </a:tr>
              <a:tr h="264566">
                <a:tc>
                  <a:txBody>
                    <a:bodyPr/>
                    <a:lstStyle/>
                    <a:p>
                      <a:r>
                        <a:rPr lang="es-AR" sz="1200" dirty="0" smtClean="0">
                          <a:solidFill>
                            <a:schemeClr val="accent6">
                              <a:lumMod val="50000"/>
                            </a:schemeClr>
                          </a:solidFill>
                        </a:rPr>
                        <a:t>Subsistema</a:t>
                      </a:r>
                      <a:r>
                        <a:rPr lang="es-AR" sz="1200" baseline="0" dirty="0" smtClean="0">
                          <a:solidFill>
                            <a:schemeClr val="accent6">
                              <a:lumMod val="50000"/>
                            </a:schemeClr>
                          </a:solidFill>
                        </a:rPr>
                        <a:t> 1</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1.1</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1.2</a:t>
                      </a:r>
                      <a:endParaRPr lang="es-AR" sz="1200" dirty="0">
                        <a:solidFill>
                          <a:schemeClr val="accent6">
                            <a:lumMod val="50000"/>
                          </a:schemeClr>
                        </a:solidFill>
                      </a:endParaRPr>
                    </a:p>
                  </a:txBody>
                  <a:tcPr/>
                </a:tc>
              </a:tr>
              <a:tr h="264566">
                <a:tc>
                  <a:txBody>
                    <a:bodyPr/>
                    <a:lstStyle/>
                    <a:p>
                      <a:r>
                        <a:rPr lang="es-AR" sz="1200" dirty="0" smtClean="0">
                          <a:solidFill>
                            <a:schemeClr val="accent6">
                              <a:lumMod val="50000"/>
                            </a:schemeClr>
                          </a:solidFill>
                        </a:rPr>
                        <a:t>Subsistema 2</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1.1</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1.2</a:t>
                      </a:r>
                      <a:endParaRPr lang="es-AR" sz="1200" dirty="0">
                        <a:solidFill>
                          <a:schemeClr val="accent6">
                            <a:lumMod val="50000"/>
                          </a:schemeClr>
                        </a:solidFill>
                      </a:endParaRPr>
                    </a:p>
                  </a:txBody>
                  <a:tcPr/>
                </a:tc>
              </a:tr>
              <a:tr h="264566">
                <a:tc>
                  <a:txBody>
                    <a:bodyPr/>
                    <a:lstStyle/>
                    <a:p>
                      <a:r>
                        <a:rPr lang="es-AR" sz="1200" dirty="0" smtClean="0">
                          <a:solidFill>
                            <a:schemeClr val="accent6">
                              <a:lumMod val="50000"/>
                            </a:schemeClr>
                          </a:solidFill>
                        </a:rPr>
                        <a:t>Sistema Completo</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1.1</a:t>
                      </a:r>
                      <a:endParaRPr lang="es-AR" sz="1200" dirty="0">
                        <a:solidFill>
                          <a:schemeClr val="accent6">
                            <a:lumMod val="50000"/>
                          </a:schemeClr>
                        </a:solidFill>
                      </a:endParaRPr>
                    </a:p>
                  </a:txBody>
                  <a:tcPr/>
                </a:tc>
              </a:tr>
              <a:tr h="466183">
                <a:tc>
                  <a:txBody>
                    <a:bodyPr/>
                    <a:lstStyle/>
                    <a:p>
                      <a:r>
                        <a:rPr lang="es-AR" sz="1200" dirty="0" smtClean="0">
                          <a:solidFill>
                            <a:schemeClr val="accent6">
                              <a:lumMod val="50000"/>
                            </a:schemeClr>
                          </a:solidFill>
                        </a:rPr>
                        <a:t>Release</a:t>
                      </a:r>
                      <a:r>
                        <a:rPr lang="es-AR" sz="1200" baseline="0" dirty="0" smtClean="0">
                          <a:solidFill>
                            <a:schemeClr val="accent6">
                              <a:lumMod val="50000"/>
                            </a:schemeClr>
                          </a:solidFill>
                        </a:rPr>
                        <a:t> Notes</a:t>
                      </a:r>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endParaRPr lang="es-AR" sz="1200" dirty="0">
                        <a:solidFill>
                          <a:schemeClr val="accent6">
                            <a:lumMod val="50000"/>
                          </a:schemeClr>
                        </a:solidFill>
                      </a:endParaRPr>
                    </a:p>
                  </a:txBody>
                  <a:tcPr/>
                </a:tc>
                <a:tc>
                  <a:txBody>
                    <a:bodyPr/>
                    <a:lstStyle/>
                    <a:p>
                      <a:r>
                        <a:rPr lang="es-AR" sz="1200" dirty="0" smtClean="0">
                          <a:solidFill>
                            <a:schemeClr val="accent6">
                              <a:lumMod val="50000"/>
                            </a:schemeClr>
                          </a:solidFill>
                        </a:rPr>
                        <a:t>1.0</a:t>
                      </a:r>
                      <a:endParaRPr lang="es-AR" sz="1200" dirty="0">
                        <a:solidFill>
                          <a:schemeClr val="accent6">
                            <a:lumMod val="50000"/>
                          </a:schemeClr>
                        </a:solidFill>
                      </a:endParaRPr>
                    </a:p>
                  </a:txBody>
                  <a:tcPr/>
                </a:tc>
              </a:tr>
            </a:tbl>
          </a:graphicData>
        </a:graphic>
      </p:graphicFrame>
      <p:grpSp>
        <p:nvGrpSpPr>
          <p:cNvPr id="3" name="19 Grupo"/>
          <p:cNvGrpSpPr>
            <a:grpSpLocks/>
          </p:cNvGrpSpPr>
          <p:nvPr/>
        </p:nvGrpSpPr>
        <p:grpSpPr bwMode="auto">
          <a:xfrm>
            <a:off x="3071813" y="5715000"/>
            <a:ext cx="500062" cy="285750"/>
            <a:chOff x="3071802" y="5715016"/>
            <a:chExt cx="500066" cy="285752"/>
          </a:xfrm>
          <a:solidFill>
            <a:schemeClr val="tx1"/>
          </a:solidFill>
        </p:grpSpPr>
        <p:sp>
          <p:nvSpPr>
            <p:cNvPr id="8" name="7 Flecha arriba"/>
            <p:cNvSpPr/>
            <p:nvPr/>
          </p:nvSpPr>
          <p:spPr bwMode="auto">
            <a:xfrm>
              <a:off x="3428992"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45" name="13 CuadroTexto"/>
            <p:cNvSpPr txBox="1">
              <a:spLocks noChangeArrowheads="1"/>
            </p:cNvSpPr>
            <p:nvPr/>
          </p:nvSpPr>
          <p:spPr bwMode="auto">
            <a:xfrm>
              <a:off x="3071802" y="5715016"/>
              <a:ext cx="457177" cy="272832"/>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dirty="0"/>
                <a:t>LB1</a:t>
              </a:r>
            </a:p>
          </p:txBody>
        </p:sp>
      </p:grpSp>
      <p:grpSp>
        <p:nvGrpSpPr>
          <p:cNvPr id="4" name="23 Grupo"/>
          <p:cNvGrpSpPr>
            <a:grpSpLocks/>
          </p:cNvGrpSpPr>
          <p:nvPr/>
        </p:nvGrpSpPr>
        <p:grpSpPr bwMode="auto">
          <a:xfrm>
            <a:off x="7286625" y="5715000"/>
            <a:ext cx="500063" cy="285750"/>
            <a:chOff x="7286644" y="5715016"/>
            <a:chExt cx="500066" cy="285752"/>
          </a:xfrm>
          <a:solidFill>
            <a:schemeClr val="tx1"/>
          </a:solidFill>
        </p:grpSpPr>
        <p:sp>
          <p:nvSpPr>
            <p:cNvPr id="12" name="11 Flecha arriba"/>
            <p:cNvSpPr/>
            <p:nvPr/>
          </p:nvSpPr>
          <p:spPr bwMode="auto">
            <a:xfrm>
              <a:off x="7643834"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43" name="14 CuadroTexto"/>
            <p:cNvSpPr txBox="1">
              <a:spLocks noChangeArrowheads="1"/>
            </p:cNvSpPr>
            <p:nvPr/>
          </p:nvSpPr>
          <p:spPr bwMode="auto">
            <a:xfrm>
              <a:off x="7286644" y="5715016"/>
              <a:ext cx="457177" cy="272832"/>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dirty="0"/>
                <a:t>LB5</a:t>
              </a:r>
            </a:p>
          </p:txBody>
        </p:sp>
      </p:grpSp>
      <p:grpSp>
        <p:nvGrpSpPr>
          <p:cNvPr id="5" name="22 Grupo"/>
          <p:cNvGrpSpPr>
            <a:grpSpLocks/>
          </p:cNvGrpSpPr>
          <p:nvPr/>
        </p:nvGrpSpPr>
        <p:grpSpPr bwMode="auto">
          <a:xfrm>
            <a:off x="6215063" y="5715000"/>
            <a:ext cx="571500" cy="285750"/>
            <a:chOff x="6215074" y="5715016"/>
            <a:chExt cx="571504" cy="285752"/>
          </a:xfrm>
          <a:solidFill>
            <a:schemeClr val="tx1"/>
          </a:solidFill>
        </p:grpSpPr>
        <p:sp>
          <p:nvSpPr>
            <p:cNvPr id="11" name="10 Flecha arriba"/>
            <p:cNvSpPr/>
            <p:nvPr/>
          </p:nvSpPr>
          <p:spPr bwMode="auto">
            <a:xfrm>
              <a:off x="6643702"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41" name="15 CuadroTexto"/>
            <p:cNvSpPr txBox="1">
              <a:spLocks noChangeArrowheads="1"/>
            </p:cNvSpPr>
            <p:nvPr/>
          </p:nvSpPr>
          <p:spPr bwMode="auto">
            <a:xfrm>
              <a:off x="6215074" y="5715016"/>
              <a:ext cx="457177" cy="27283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dirty="0"/>
                <a:t>LB4</a:t>
              </a:r>
            </a:p>
          </p:txBody>
        </p:sp>
      </p:grpSp>
      <p:grpSp>
        <p:nvGrpSpPr>
          <p:cNvPr id="6" name="20 Grupo"/>
          <p:cNvGrpSpPr>
            <a:grpSpLocks/>
          </p:cNvGrpSpPr>
          <p:nvPr/>
        </p:nvGrpSpPr>
        <p:grpSpPr bwMode="auto">
          <a:xfrm>
            <a:off x="4214813" y="5715000"/>
            <a:ext cx="500062" cy="285750"/>
            <a:chOff x="4214810" y="5715016"/>
            <a:chExt cx="500066" cy="285752"/>
          </a:xfrm>
          <a:solidFill>
            <a:schemeClr val="tx1"/>
          </a:solidFill>
        </p:grpSpPr>
        <p:sp>
          <p:nvSpPr>
            <p:cNvPr id="9" name="8 Flecha arriba"/>
            <p:cNvSpPr/>
            <p:nvPr/>
          </p:nvSpPr>
          <p:spPr bwMode="auto">
            <a:xfrm>
              <a:off x="4572000"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39" name="16 CuadroTexto"/>
            <p:cNvSpPr txBox="1">
              <a:spLocks noChangeArrowheads="1"/>
            </p:cNvSpPr>
            <p:nvPr/>
          </p:nvSpPr>
          <p:spPr bwMode="auto">
            <a:xfrm>
              <a:off x="4214810" y="5715016"/>
              <a:ext cx="457177" cy="272832"/>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LB2</a:t>
              </a:r>
            </a:p>
          </p:txBody>
        </p:sp>
      </p:grpSp>
      <p:grpSp>
        <p:nvGrpSpPr>
          <p:cNvPr id="14" name="21 Grupo"/>
          <p:cNvGrpSpPr>
            <a:grpSpLocks/>
          </p:cNvGrpSpPr>
          <p:nvPr/>
        </p:nvGrpSpPr>
        <p:grpSpPr bwMode="auto">
          <a:xfrm>
            <a:off x="5357813" y="5715000"/>
            <a:ext cx="500062" cy="285750"/>
            <a:chOff x="5357818" y="5715016"/>
            <a:chExt cx="500066" cy="285752"/>
          </a:xfrm>
          <a:solidFill>
            <a:schemeClr val="tx1"/>
          </a:solidFill>
        </p:grpSpPr>
        <p:sp>
          <p:nvSpPr>
            <p:cNvPr id="10" name="9 Flecha arriba"/>
            <p:cNvSpPr/>
            <p:nvPr/>
          </p:nvSpPr>
          <p:spPr bwMode="auto">
            <a:xfrm>
              <a:off x="5715008"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37" name="17 CuadroTexto"/>
            <p:cNvSpPr txBox="1">
              <a:spLocks noChangeArrowheads="1"/>
            </p:cNvSpPr>
            <p:nvPr/>
          </p:nvSpPr>
          <p:spPr bwMode="auto">
            <a:xfrm>
              <a:off x="5357818" y="5715016"/>
              <a:ext cx="457177" cy="272832"/>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dirty="0"/>
                <a:t>LB3</a:t>
              </a:r>
            </a:p>
          </p:txBody>
        </p:sp>
      </p:grpSp>
      <p:grpSp>
        <p:nvGrpSpPr>
          <p:cNvPr id="15" name="24 Grupo"/>
          <p:cNvGrpSpPr>
            <a:grpSpLocks/>
          </p:cNvGrpSpPr>
          <p:nvPr/>
        </p:nvGrpSpPr>
        <p:grpSpPr bwMode="auto">
          <a:xfrm>
            <a:off x="8429625" y="5715000"/>
            <a:ext cx="500063" cy="285750"/>
            <a:chOff x="8429652" y="5715016"/>
            <a:chExt cx="500066" cy="285752"/>
          </a:xfrm>
          <a:solidFill>
            <a:schemeClr val="tx1"/>
          </a:solidFill>
        </p:grpSpPr>
        <p:sp>
          <p:nvSpPr>
            <p:cNvPr id="13" name="12 Flecha arriba"/>
            <p:cNvSpPr/>
            <p:nvPr/>
          </p:nvSpPr>
          <p:spPr bwMode="auto">
            <a:xfrm>
              <a:off x="8786842" y="5715016"/>
              <a:ext cx="142876" cy="285752"/>
            </a:xfrm>
            <a:prstGeom prst="upArrow">
              <a:avLst/>
            </a:prstGeom>
            <a:grpFill/>
            <a:ln w="9525" cap="flat" cmpd="sng" algn="ctr">
              <a:noFill/>
              <a:prstDash val="solid"/>
              <a:round/>
              <a:headEnd type="none" w="med" len="med"/>
              <a:tailEnd type="none" w="med" len="med"/>
            </a:ln>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26735" name="18 CuadroTexto"/>
            <p:cNvSpPr txBox="1">
              <a:spLocks noChangeArrowheads="1"/>
            </p:cNvSpPr>
            <p:nvPr/>
          </p:nvSpPr>
          <p:spPr bwMode="auto">
            <a:xfrm>
              <a:off x="8429652" y="5715016"/>
              <a:ext cx="457177" cy="272832"/>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dirty="0"/>
                <a:t>LB6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Impacto de selección de ítems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36</a:t>
            </a:fld>
            <a:endParaRPr lang="en-US">
              <a:solidFill>
                <a:schemeClr val="tx1"/>
              </a:solidFill>
            </a:endParaRPr>
          </a:p>
        </p:txBody>
      </p:sp>
      <p:sp>
        <p:nvSpPr>
          <p:cNvPr id="3" name="2 Marcador de contenido"/>
          <p:cNvSpPr>
            <a:spLocks noGrp="1"/>
          </p:cNvSpPr>
          <p:nvPr>
            <p:ph sz="quarter" idx="1"/>
          </p:nvPr>
        </p:nvSpPr>
        <p:spPr/>
        <p:txBody>
          <a:bodyPr/>
          <a:lstStyle/>
          <a:p>
            <a:pPr marL="342900" indent="-342900">
              <a:lnSpc>
                <a:spcPct val="90000"/>
              </a:lnSpc>
              <a:defRPr/>
            </a:pPr>
            <a:r>
              <a:rPr lang="es-AR" sz="2400" dirty="0" smtClean="0"/>
              <a:t>Al seleccionar ítems se debe:</a:t>
            </a:r>
          </a:p>
          <a:p>
            <a:pPr marL="342900" indent="-342900">
              <a:lnSpc>
                <a:spcPct val="90000"/>
              </a:lnSpc>
              <a:defRPr/>
            </a:pPr>
            <a:endParaRPr lang="es-AR" sz="2400" dirty="0" smtClean="0"/>
          </a:p>
          <a:p>
            <a:pPr marL="742950" lvl="1">
              <a:lnSpc>
                <a:spcPct val="90000"/>
              </a:lnSpc>
              <a:defRPr/>
            </a:pPr>
            <a:r>
              <a:rPr lang="es-AR" sz="2000" b="0" dirty="0" smtClean="0"/>
              <a:t>Saber como generar línea base de cada IC.</a:t>
            </a:r>
          </a:p>
          <a:p>
            <a:pPr marL="742950" lvl="1">
              <a:lnSpc>
                <a:spcPct val="90000"/>
              </a:lnSpc>
              <a:defRPr/>
            </a:pPr>
            <a:endParaRPr lang="es-AR" sz="2000" b="0" dirty="0" smtClean="0"/>
          </a:p>
          <a:p>
            <a:pPr marL="742950" lvl="1">
              <a:lnSpc>
                <a:spcPct val="90000"/>
              </a:lnSpc>
              <a:defRPr/>
            </a:pPr>
            <a:r>
              <a:rPr lang="es-AR" sz="2000" b="0" dirty="0" smtClean="0"/>
              <a:t>Establecer versionado/release.</a:t>
            </a:r>
          </a:p>
          <a:p>
            <a:pPr marL="742950" lvl="1">
              <a:lnSpc>
                <a:spcPct val="90000"/>
              </a:lnSpc>
              <a:defRPr/>
            </a:pPr>
            <a:endParaRPr lang="es-AR" sz="2000" b="0" dirty="0" smtClean="0"/>
          </a:p>
          <a:p>
            <a:pPr marL="742950" lvl="1">
              <a:lnSpc>
                <a:spcPct val="90000"/>
              </a:lnSpc>
              <a:defRPr/>
            </a:pPr>
            <a:r>
              <a:rPr lang="es-AR" sz="2000" b="0" dirty="0" smtClean="0"/>
              <a:t>Definir la interfaz del IC.</a:t>
            </a:r>
          </a:p>
          <a:p>
            <a:pPr marL="742950" lvl="1">
              <a:lnSpc>
                <a:spcPct val="90000"/>
              </a:lnSpc>
              <a:defRPr/>
            </a:pPr>
            <a:endParaRPr lang="es-AR" sz="2000" b="0" dirty="0" smtClean="0"/>
          </a:p>
          <a:p>
            <a:pPr marL="742950" lvl="1">
              <a:lnSpc>
                <a:spcPct val="90000"/>
              </a:lnSpc>
              <a:defRPr/>
            </a:pPr>
            <a:r>
              <a:rPr lang="es-AR" sz="2000" b="0" dirty="0" smtClean="0"/>
              <a:t>Establecer como introducirlo al sistema CM.</a:t>
            </a:r>
          </a:p>
          <a:p>
            <a:pPr marL="742950" lvl="1">
              <a:lnSpc>
                <a:spcPct val="90000"/>
              </a:lnSpc>
              <a:defRPr/>
            </a:pPr>
            <a:endParaRPr lang="es-AR" sz="2000" b="0" dirty="0" smtClean="0"/>
          </a:p>
          <a:p>
            <a:pPr marL="742950" lvl="1">
              <a:lnSpc>
                <a:spcPct val="90000"/>
              </a:lnSpc>
              <a:defRPr/>
            </a:pPr>
            <a:r>
              <a:rPr lang="es-AR" sz="2000" b="0" dirty="0" smtClean="0"/>
              <a:t>Identificar y denominar el IC.</a:t>
            </a:r>
          </a:p>
          <a:p>
            <a:pPr marL="742950" lvl="1">
              <a:lnSpc>
                <a:spcPct val="90000"/>
              </a:lnSpc>
              <a:defRPr/>
            </a:pPr>
            <a:endParaRPr lang="es-AR" sz="2000" b="0" dirty="0" smtClean="0"/>
          </a:p>
          <a:p>
            <a:pPr marL="742950" lvl="1">
              <a:lnSpc>
                <a:spcPct val="90000"/>
              </a:lnSpc>
              <a:defRPr/>
            </a:pPr>
            <a:r>
              <a:rPr lang="es-AR" sz="2000" b="0" dirty="0" smtClean="0"/>
              <a:t>Asegurar la unicidad de nomenclatura.</a:t>
            </a:r>
          </a:p>
          <a:p>
            <a:pPr>
              <a:defRPr/>
            </a:pPr>
            <a:endParaRPr lang="es-AR"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Checklist para seleccionar un IC</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37</a:t>
            </a:fld>
            <a:endParaRPr lang="en-US">
              <a:solidFill>
                <a:schemeClr val="tx1"/>
              </a:solidFill>
            </a:endParaRPr>
          </a:p>
        </p:txBody>
      </p:sp>
      <p:sp>
        <p:nvSpPr>
          <p:cNvPr id="3" name="2 Marcador de contenido"/>
          <p:cNvSpPr>
            <a:spLocks noGrp="1"/>
          </p:cNvSpPr>
          <p:nvPr>
            <p:ph sz="quarter" idx="1"/>
          </p:nvPr>
        </p:nvSpPr>
        <p:spPr/>
        <p:txBody>
          <a:bodyPr>
            <a:normAutofit lnSpcReduction="10000"/>
          </a:bodyPr>
          <a:lstStyle/>
          <a:p>
            <a:pPr marL="342900" indent="-342900">
              <a:lnSpc>
                <a:spcPct val="90000"/>
              </a:lnSpc>
              <a:defRPr/>
            </a:pPr>
            <a:r>
              <a:rPr lang="es-AR" sz="1400" b="0" dirty="0" smtClean="0"/>
              <a:t>El ítem es crítico o de alto riesgo.</a:t>
            </a:r>
          </a:p>
          <a:p>
            <a:pPr marL="342900" indent="-342900">
              <a:lnSpc>
                <a:spcPct val="90000"/>
              </a:lnSpc>
              <a:defRPr/>
            </a:pPr>
            <a:endParaRPr lang="es-AR" sz="1400" b="0" dirty="0" smtClean="0"/>
          </a:p>
          <a:p>
            <a:pPr marL="342900" indent="-342900">
              <a:lnSpc>
                <a:spcPct val="90000"/>
              </a:lnSpc>
              <a:defRPr/>
            </a:pPr>
            <a:r>
              <a:rPr lang="es-AR" sz="1400" b="0" dirty="0" smtClean="0"/>
              <a:t>La falla del ítem implica pérdidas económicas, de seguridad, de calidad, etc.</a:t>
            </a:r>
          </a:p>
          <a:p>
            <a:pPr marL="342900" indent="-342900">
              <a:lnSpc>
                <a:spcPct val="90000"/>
              </a:lnSpc>
              <a:defRPr/>
            </a:pPr>
            <a:endParaRPr lang="es-AR" sz="1400" b="0" dirty="0" smtClean="0"/>
          </a:p>
          <a:p>
            <a:pPr marL="342900" indent="-342900">
              <a:lnSpc>
                <a:spcPct val="90000"/>
              </a:lnSpc>
              <a:defRPr/>
            </a:pPr>
            <a:r>
              <a:rPr lang="es-AR" sz="1400" b="0" dirty="0" smtClean="0"/>
              <a:t>Puede el ítem ser diseñado, desarrollado y testeado en forma unitaria.</a:t>
            </a:r>
          </a:p>
          <a:p>
            <a:pPr marL="342900" indent="-342900">
              <a:lnSpc>
                <a:spcPct val="90000"/>
              </a:lnSpc>
              <a:defRPr/>
            </a:pPr>
            <a:endParaRPr lang="es-AR" sz="1400" b="0" dirty="0" smtClean="0"/>
          </a:p>
          <a:p>
            <a:pPr marL="342900" indent="-342900">
              <a:lnSpc>
                <a:spcPct val="90000"/>
              </a:lnSpc>
              <a:defRPr/>
            </a:pPr>
            <a:r>
              <a:rPr lang="es-AR" sz="1400" b="0" dirty="0" smtClean="0"/>
              <a:t>Fue desarrollado recientemente.</a:t>
            </a:r>
          </a:p>
          <a:p>
            <a:pPr marL="342900" indent="-342900">
              <a:lnSpc>
                <a:spcPct val="90000"/>
              </a:lnSpc>
              <a:defRPr/>
            </a:pPr>
            <a:endParaRPr lang="es-AR" sz="1400" b="0" dirty="0" smtClean="0"/>
          </a:p>
          <a:p>
            <a:pPr marL="342900" indent="-342900">
              <a:lnSpc>
                <a:spcPct val="90000"/>
              </a:lnSpc>
              <a:defRPr/>
            </a:pPr>
            <a:r>
              <a:rPr lang="es-AR" sz="1400" b="0" dirty="0" smtClean="0"/>
              <a:t>Incorpora nueva funcionalidad o tecnología.</a:t>
            </a:r>
          </a:p>
          <a:p>
            <a:pPr marL="342900" indent="-342900">
              <a:lnSpc>
                <a:spcPct val="90000"/>
              </a:lnSpc>
              <a:defRPr/>
            </a:pPr>
            <a:endParaRPr lang="es-AR" sz="1400" b="0" dirty="0" smtClean="0"/>
          </a:p>
          <a:p>
            <a:pPr marL="342900" indent="-342900">
              <a:lnSpc>
                <a:spcPct val="90000"/>
              </a:lnSpc>
              <a:defRPr/>
            </a:pPr>
            <a:r>
              <a:rPr lang="es-AR" sz="1400" b="0" dirty="0" smtClean="0"/>
              <a:t>Es complejo. Tiene reusabilidad.</a:t>
            </a:r>
          </a:p>
          <a:p>
            <a:pPr marL="342900" indent="-342900">
              <a:lnSpc>
                <a:spcPct val="90000"/>
              </a:lnSpc>
              <a:defRPr/>
            </a:pPr>
            <a:endParaRPr lang="es-AR" sz="1400" b="0" dirty="0" smtClean="0"/>
          </a:p>
          <a:p>
            <a:pPr marL="342900" indent="-342900">
              <a:lnSpc>
                <a:spcPct val="90000"/>
              </a:lnSpc>
              <a:defRPr/>
            </a:pPr>
            <a:r>
              <a:rPr lang="es-AR" sz="1400" b="0" dirty="0" smtClean="0"/>
              <a:t>Encapsula interfaz con otros ítems ya admitidos por la organización.</a:t>
            </a:r>
          </a:p>
          <a:p>
            <a:pPr marL="342900" indent="-342900">
              <a:lnSpc>
                <a:spcPct val="90000"/>
              </a:lnSpc>
              <a:defRPr/>
            </a:pPr>
            <a:endParaRPr lang="es-AR" sz="1400" b="0" dirty="0" smtClean="0"/>
          </a:p>
          <a:p>
            <a:pPr marL="342900" indent="-342900">
              <a:lnSpc>
                <a:spcPct val="90000"/>
              </a:lnSpc>
              <a:defRPr/>
            </a:pPr>
            <a:r>
              <a:rPr lang="es-AR" sz="1400" b="0" dirty="0" smtClean="0"/>
              <a:t>El ítem tiene condicionamientos no funcionales.</a:t>
            </a:r>
          </a:p>
          <a:p>
            <a:pPr marL="342900" indent="-342900">
              <a:lnSpc>
                <a:spcPct val="90000"/>
              </a:lnSpc>
              <a:defRPr/>
            </a:pPr>
            <a:endParaRPr lang="es-AR" sz="1400" b="0" dirty="0" smtClean="0"/>
          </a:p>
          <a:p>
            <a:pPr marL="342900" indent="-342900">
              <a:lnSpc>
                <a:spcPct val="90000"/>
              </a:lnSpc>
              <a:defRPr/>
            </a:pPr>
            <a:r>
              <a:rPr lang="es-AR" sz="1400" b="0" dirty="0" smtClean="0"/>
              <a:t>Interactúa con otros ítems fuera del alcance del CM.</a:t>
            </a:r>
          </a:p>
          <a:p>
            <a:pPr marL="342900" indent="-342900">
              <a:lnSpc>
                <a:spcPct val="90000"/>
              </a:lnSpc>
              <a:defRPr/>
            </a:pPr>
            <a:endParaRPr lang="es-AR" sz="1400" b="0" dirty="0" smtClean="0"/>
          </a:p>
          <a:p>
            <a:pPr marL="342900" indent="-342900">
              <a:lnSpc>
                <a:spcPct val="90000"/>
              </a:lnSpc>
              <a:defRPr/>
            </a:pPr>
            <a:r>
              <a:rPr lang="es-AR" sz="1400" b="0" dirty="0" smtClean="0"/>
              <a:t>Es altamente probable que cambie, tenga upgrade, etc. en el ciclo de vida del sistema.</a:t>
            </a:r>
          </a:p>
          <a:p>
            <a:pPr>
              <a:defRPr/>
            </a:pPr>
            <a:endParaRPr lang="es-AR"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Tipos de Ítems de Configuración</a:t>
            </a:r>
            <a:r>
              <a:rPr lang="es-AR" sz="2400" dirty="0" smtClean="0"/>
              <a:t> </a:t>
            </a:r>
            <a:br>
              <a:rPr lang="es-AR" sz="2400" dirty="0" smtClean="0"/>
            </a:br>
            <a:r>
              <a:rPr lang="es-AR" sz="2000" dirty="0" smtClean="0"/>
              <a:t>Ejemplo</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38</a:t>
            </a:fld>
            <a:endParaRPr lang="en-US">
              <a:solidFill>
                <a:schemeClr val="tx1"/>
              </a:solidFill>
            </a:endParaRPr>
          </a:p>
        </p:txBody>
      </p:sp>
      <p:sp>
        <p:nvSpPr>
          <p:cNvPr id="29699" name="2 Marcador de contenido"/>
          <p:cNvSpPr>
            <a:spLocks noGrp="1"/>
          </p:cNvSpPr>
          <p:nvPr>
            <p:ph sz="quarter" idx="1"/>
          </p:nvPr>
        </p:nvSpPr>
        <p:spPr/>
        <p:txBody>
          <a:bodyPr>
            <a:normAutofit lnSpcReduction="10000"/>
          </a:bodyPr>
          <a:lstStyle/>
          <a:p>
            <a:pPr lvl="1"/>
            <a:r>
              <a:rPr lang="es-AR" sz="1800" b="0" dirty="0" smtClean="0"/>
              <a:t>Plan de Proyecto</a:t>
            </a:r>
          </a:p>
          <a:p>
            <a:pPr lvl="1"/>
            <a:r>
              <a:rPr lang="es-AR" sz="1800" b="0" dirty="0" smtClean="0"/>
              <a:t>Plan de CM</a:t>
            </a:r>
          </a:p>
          <a:p>
            <a:pPr lvl="1"/>
            <a:r>
              <a:rPr lang="es-AR" sz="1800" b="0" dirty="0" smtClean="0"/>
              <a:t>Especificación de Requerimientos (ERS)</a:t>
            </a:r>
          </a:p>
          <a:p>
            <a:pPr lvl="1"/>
            <a:r>
              <a:rPr lang="es-AR" sz="1800" b="0" dirty="0" smtClean="0"/>
              <a:t>Estándares de análisis, diseño, programación, </a:t>
            </a:r>
            <a:r>
              <a:rPr lang="es-AR" sz="1800" b="0" dirty="0" err="1" smtClean="0"/>
              <a:t>testing</a:t>
            </a:r>
            <a:r>
              <a:rPr lang="es-AR" sz="1800" b="0" dirty="0" smtClean="0"/>
              <a:t>, SQA.</a:t>
            </a:r>
          </a:p>
          <a:p>
            <a:pPr lvl="1"/>
            <a:r>
              <a:rPr lang="es-AR" sz="1800" b="0" dirty="0" smtClean="0"/>
              <a:t>Documento de Arquitectura/ Diseño</a:t>
            </a:r>
          </a:p>
          <a:p>
            <a:pPr lvl="1"/>
            <a:r>
              <a:rPr lang="es-AR" sz="1800" b="0" dirty="0" smtClean="0"/>
              <a:t>Prototipos</a:t>
            </a:r>
          </a:p>
          <a:p>
            <a:pPr lvl="1"/>
            <a:r>
              <a:rPr lang="es-AR" sz="1800" b="0" dirty="0" smtClean="0"/>
              <a:t>Código fuente</a:t>
            </a:r>
          </a:p>
          <a:p>
            <a:pPr lvl="1"/>
            <a:r>
              <a:rPr lang="es-AR" sz="1800" b="0" dirty="0" smtClean="0"/>
              <a:t>Código objeto y ejecutable</a:t>
            </a:r>
          </a:p>
          <a:p>
            <a:pPr lvl="1"/>
            <a:r>
              <a:rPr lang="es-AR" sz="1800" b="0" dirty="0" smtClean="0"/>
              <a:t>Documento de diseño de la BD</a:t>
            </a:r>
          </a:p>
          <a:p>
            <a:pPr lvl="1"/>
            <a:r>
              <a:rPr lang="es-AR" sz="1800" b="0" dirty="0" smtClean="0"/>
              <a:t>Plan de prueba</a:t>
            </a:r>
          </a:p>
          <a:p>
            <a:pPr lvl="1"/>
            <a:r>
              <a:rPr lang="es-AR" sz="1800" b="0" dirty="0" smtClean="0"/>
              <a:t>Casos de prueba</a:t>
            </a:r>
          </a:p>
          <a:p>
            <a:pPr lvl="1"/>
            <a:r>
              <a:rPr lang="es-AR" sz="1800" b="0" dirty="0" smtClean="0"/>
              <a:t>Manuales de usuario</a:t>
            </a:r>
          </a:p>
          <a:p>
            <a:pPr lvl="1"/>
            <a:r>
              <a:rPr lang="es-AR" sz="1800" b="0" dirty="0" smtClean="0"/>
              <a:t>Versión de la herramienta de desarrollo</a:t>
            </a:r>
          </a:p>
          <a:p>
            <a:pPr lvl="1"/>
            <a:r>
              <a:rPr lang="es-AR" sz="1800" b="0" dirty="0" smtClean="0"/>
              <a:t>Versión de otras herramientas de software usadas para obtener documentos/ gráficos.</a:t>
            </a:r>
          </a:p>
          <a:p>
            <a:endParaRPr lang="es-AR"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Denominación de los ICs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39</a:t>
            </a:fld>
            <a:endParaRPr lang="en-US">
              <a:solidFill>
                <a:schemeClr val="tx1"/>
              </a:solidFill>
            </a:endParaRPr>
          </a:p>
        </p:txBody>
      </p:sp>
      <p:sp>
        <p:nvSpPr>
          <p:cNvPr id="3" name="2 Marcador de contenido"/>
          <p:cNvSpPr>
            <a:spLocks noGrp="1"/>
          </p:cNvSpPr>
          <p:nvPr>
            <p:ph sz="quarter" idx="1"/>
          </p:nvPr>
        </p:nvSpPr>
        <p:spPr/>
        <p:txBody>
          <a:bodyPr/>
          <a:lstStyle/>
          <a:p>
            <a:pPr marL="342900" indent="-342900">
              <a:lnSpc>
                <a:spcPct val="90000"/>
              </a:lnSpc>
              <a:defRPr/>
            </a:pPr>
            <a:r>
              <a:rPr lang="es-AR" sz="2400" b="0" dirty="0" smtClean="0"/>
              <a:t>Todo ítem debe denominarse para el sistema de CM de forma unívoca.</a:t>
            </a:r>
          </a:p>
          <a:p>
            <a:pPr marL="342900" indent="-342900">
              <a:lnSpc>
                <a:spcPct val="90000"/>
              </a:lnSpc>
              <a:defRPr/>
            </a:pPr>
            <a:endParaRPr lang="es-AR" sz="2400" b="0" dirty="0" smtClean="0"/>
          </a:p>
          <a:p>
            <a:pPr marL="342900" indent="-342900">
              <a:lnSpc>
                <a:spcPct val="90000"/>
              </a:lnSpc>
              <a:defRPr/>
            </a:pPr>
            <a:r>
              <a:rPr lang="es-AR" sz="2400" b="0" dirty="0" smtClean="0"/>
              <a:t>Se puede denominar referencialmente (el lugar en el árbol) o directamente.</a:t>
            </a:r>
          </a:p>
          <a:p>
            <a:pPr marL="342900" indent="-342900">
              <a:lnSpc>
                <a:spcPct val="90000"/>
              </a:lnSpc>
              <a:defRPr/>
            </a:pPr>
            <a:endParaRPr lang="es-AR" sz="2400" b="0" dirty="0" smtClean="0"/>
          </a:p>
          <a:p>
            <a:pPr marL="342900" indent="-342900">
              <a:lnSpc>
                <a:spcPct val="90000"/>
              </a:lnSpc>
              <a:defRPr/>
            </a:pPr>
            <a:r>
              <a:rPr lang="es-AR" sz="2400" b="0" dirty="0" smtClean="0"/>
              <a:t>Puede contener información física (dll, doc, prg) o lógica (ventas, compras, etc.).</a:t>
            </a:r>
          </a:p>
          <a:p>
            <a:pPr marL="342900" indent="-342900">
              <a:lnSpc>
                <a:spcPct val="90000"/>
              </a:lnSpc>
              <a:defRPr/>
            </a:pPr>
            <a:endParaRPr lang="es-AR" sz="2400" b="0" dirty="0" smtClean="0"/>
          </a:p>
          <a:p>
            <a:pPr marL="342900" indent="-342900">
              <a:lnSpc>
                <a:spcPct val="90000"/>
              </a:lnSpc>
              <a:defRPr/>
            </a:pPr>
            <a:r>
              <a:rPr lang="es-AR" sz="2400" b="0" dirty="0" smtClean="0"/>
              <a:t>Debería tener algún prefijo/sufijo referente al proyecto.</a:t>
            </a:r>
          </a:p>
          <a:p>
            <a:pPr>
              <a:defRPr/>
            </a:pPr>
            <a:endParaRPr lang="es-A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Un sistema completo</a:t>
            </a:r>
            <a:endParaRPr lang="es-AR" dirty="0"/>
          </a:p>
        </p:txBody>
      </p:sp>
      <p:sp>
        <p:nvSpPr>
          <p:cNvPr id="23"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4"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2"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a:t>
            </a:fld>
            <a:endParaRPr lang="en-US">
              <a:solidFill>
                <a:schemeClr val="tx1"/>
              </a:solidFill>
            </a:endParaRPr>
          </a:p>
        </p:txBody>
      </p:sp>
      <p:sp>
        <p:nvSpPr>
          <p:cNvPr id="9" name="8 Rectángulo redondeado"/>
          <p:cNvSpPr/>
          <p:nvPr/>
        </p:nvSpPr>
        <p:spPr bwMode="auto">
          <a:xfrm>
            <a:off x="642938" y="1785938"/>
            <a:ext cx="2071687"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buFont typeface="Wingdings" pitchFamily="2" charset="2"/>
              <a:buNone/>
              <a:defRPr/>
            </a:pPr>
            <a:r>
              <a:rPr lang="es-AR" b="1" dirty="0">
                <a:latin typeface="Arial" charset="0"/>
              </a:rPr>
              <a:t>Entorno On-line</a:t>
            </a:r>
          </a:p>
          <a:p>
            <a:pPr>
              <a:buFont typeface="Wingdings" pitchFamily="2" charset="2"/>
              <a:buNone/>
              <a:defRPr/>
            </a:pPr>
            <a:endParaRPr lang="es-AR" b="1" dirty="0">
              <a:solidFill>
                <a:schemeClr val="tx1"/>
              </a:solidFill>
              <a:latin typeface="Arial" charset="0"/>
            </a:endParaRPr>
          </a:p>
        </p:txBody>
      </p:sp>
      <p:sp>
        <p:nvSpPr>
          <p:cNvPr id="10" name="9 Rectángulo redondeado"/>
          <p:cNvSpPr/>
          <p:nvPr/>
        </p:nvSpPr>
        <p:spPr bwMode="auto">
          <a:xfrm>
            <a:off x="2786063" y="1785938"/>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buFont typeface="Wingdings" pitchFamily="2" charset="2"/>
              <a:buNone/>
              <a:defRPr/>
            </a:pPr>
            <a:r>
              <a:rPr lang="es-AR" b="1" dirty="0">
                <a:latin typeface="Arial" charset="0"/>
              </a:rPr>
              <a:t>Entorno Batch</a:t>
            </a:r>
          </a:p>
        </p:txBody>
      </p:sp>
      <p:sp>
        <p:nvSpPr>
          <p:cNvPr id="11" name="10 Rectángulo redondeado"/>
          <p:cNvSpPr/>
          <p:nvPr/>
        </p:nvSpPr>
        <p:spPr bwMode="auto">
          <a:xfrm>
            <a:off x="4857750" y="1785938"/>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buFont typeface="Wingdings" pitchFamily="2" charset="2"/>
              <a:buNone/>
              <a:defRPr/>
            </a:pPr>
            <a:r>
              <a:rPr lang="es-AR" b="1" dirty="0">
                <a:latin typeface="Arial" charset="0"/>
              </a:rPr>
              <a:t>Entorno Middleware</a:t>
            </a:r>
          </a:p>
        </p:txBody>
      </p:sp>
      <p:sp>
        <p:nvSpPr>
          <p:cNvPr id="12" name="11 Rectángulo redondeado"/>
          <p:cNvSpPr/>
          <p:nvPr/>
        </p:nvSpPr>
        <p:spPr bwMode="auto">
          <a:xfrm>
            <a:off x="714348" y="2285992"/>
            <a:ext cx="1857388" cy="128588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buFont typeface="Wingdings" pitchFamily="2" charset="2"/>
              <a:buNone/>
              <a:defRPr/>
            </a:pPr>
            <a:r>
              <a:rPr lang="es-AR" dirty="0">
                <a:solidFill>
                  <a:srgbClr val="FF0000"/>
                </a:solidFill>
                <a:latin typeface="Arial" charset="0"/>
              </a:rPr>
              <a:t>Plataforma: Windows</a:t>
            </a:r>
          </a:p>
          <a:p>
            <a:pPr>
              <a:buFont typeface="Wingdings" pitchFamily="2" charset="2"/>
              <a:buNone/>
              <a:defRPr/>
            </a:pPr>
            <a:r>
              <a:rPr lang="es-AR" dirty="0">
                <a:solidFill>
                  <a:srgbClr val="FF0000"/>
                </a:solidFill>
                <a:latin typeface="Arial" charset="0"/>
              </a:rPr>
              <a:t>Herramienta de Desarrollo.</a:t>
            </a:r>
          </a:p>
          <a:p>
            <a:pPr>
              <a:buFont typeface="Wingdings" pitchFamily="2" charset="2"/>
              <a:buNone/>
              <a:defRPr/>
            </a:pPr>
            <a:r>
              <a:rPr lang="es-AR" dirty="0">
                <a:solidFill>
                  <a:srgbClr val="FF0000"/>
                </a:solidFill>
                <a:latin typeface="Arial" charset="0"/>
              </a:rPr>
              <a:t>Power Builder.</a:t>
            </a:r>
          </a:p>
          <a:p>
            <a:pPr>
              <a:buFont typeface="Wingdings" pitchFamily="2" charset="2"/>
              <a:buNone/>
              <a:defRPr/>
            </a:pPr>
            <a:r>
              <a:rPr lang="es-AR" dirty="0">
                <a:solidFill>
                  <a:srgbClr val="FF0000"/>
                </a:solidFill>
                <a:latin typeface="Arial" charset="0"/>
              </a:rPr>
              <a:t>Visual Basic</a:t>
            </a:r>
          </a:p>
        </p:txBody>
      </p:sp>
      <p:sp>
        <p:nvSpPr>
          <p:cNvPr id="13" name="12 Rectángulo redondeado"/>
          <p:cNvSpPr/>
          <p:nvPr/>
        </p:nvSpPr>
        <p:spPr bwMode="auto">
          <a:xfrm>
            <a:off x="6929438" y="1785938"/>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buFont typeface="Wingdings" pitchFamily="2" charset="2"/>
              <a:buNone/>
              <a:defRPr/>
            </a:pPr>
            <a:r>
              <a:rPr lang="es-AR" b="1" dirty="0">
                <a:latin typeface="Arial" charset="0"/>
              </a:rPr>
              <a:t>Entorno Base de Datos</a:t>
            </a:r>
          </a:p>
        </p:txBody>
      </p:sp>
      <p:sp>
        <p:nvSpPr>
          <p:cNvPr id="14" name="13 Rectángulo redondeado"/>
          <p:cNvSpPr/>
          <p:nvPr/>
        </p:nvSpPr>
        <p:spPr bwMode="auto">
          <a:xfrm>
            <a:off x="2928926" y="2357430"/>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buFont typeface="Wingdings" pitchFamily="2" charset="2"/>
              <a:buNone/>
              <a:defRPr/>
            </a:pPr>
            <a:r>
              <a:rPr lang="es-AR" dirty="0">
                <a:solidFill>
                  <a:srgbClr val="FF0000"/>
                </a:solidFill>
                <a:latin typeface="Arial" charset="0"/>
              </a:rPr>
              <a:t>Plataforma: Unix</a:t>
            </a:r>
          </a:p>
          <a:p>
            <a:pPr>
              <a:buFont typeface="Wingdings" pitchFamily="2" charset="2"/>
              <a:buNone/>
              <a:defRPr/>
            </a:pPr>
            <a:r>
              <a:rPr lang="es-AR" dirty="0">
                <a:solidFill>
                  <a:srgbClr val="FF0000"/>
                </a:solidFill>
                <a:latin typeface="Arial" charset="0"/>
              </a:rPr>
              <a:t>Herramienta de Desarrollo.</a:t>
            </a:r>
          </a:p>
          <a:p>
            <a:pPr>
              <a:buFont typeface="Wingdings" pitchFamily="2" charset="2"/>
              <a:buNone/>
              <a:defRPr/>
            </a:pPr>
            <a:r>
              <a:rPr lang="es-AR" dirty="0">
                <a:solidFill>
                  <a:srgbClr val="FF0000"/>
                </a:solidFill>
                <a:latin typeface="Arial" charset="0"/>
              </a:rPr>
              <a:t>Pro-Cobol</a:t>
            </a:r>
          </a:p>
        </p:txBody>
      </p:sp>
      <p:sp>
        <p:nvSpPr>
          <p:cNvPr id="15" name="14 Rectángulo redondeado"/>
          <p:cNvSpPr/>
          <p:nvPr/>
        </p:nvSpPr>
        <p:spPr bwMode="auto">
          <a:xfrm>
            <a:off x="5000628" y="2357430"/>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buFont typeface="Wingdings" pitchFamily="2" charset="2"/>
              <a:buNone/>
              <a:defRPr/>
            </a:pPr>
            <a:r>
              <a:rPr lang="es-AR" dirty="0">
                <a:solidFill>
                  <a:srgbClr val="FF0000"/>
                </a:solidFill>
                <a:latin typeface="Arial" charset="0"/>
              </a:rPr>
              <a:t>Plataforma: Unix</a:t>
            </a:r>
          </a:p>
          <a:p>
            <a:pPr>
              <a:buFont typeface="Wingdings" pitchFamily="2" charset="2"/>
              <a:buNone/>
              <a:defRPr/>
            </a:pPr>
            <a:r>
              <a:rPr lang="es-AR" dirty="0">
                <a:solidFill>
                  <a:srgbClr val="FF0000"/>
                </a:solidFill>
                <a:latin typeface="Arial" charset="0"/>
              </a:rPr>
              <a:t>Herramienta de Desarrollo.</a:t>
            </a:r>
          </a:p>
          <a:p>
            <a:pPr>
              <a:buFont typeface="Wingdings" pitchFamily="2" charset="2"/>
              <a:buNone/>
              <a:defRPr/>
            </a:pPr>
            <a:r>
              <a:rPr lang="es-AR" dirty="0">
                <a:solidFill>
                  <a:srgbClr val="FF0000"/>
                </a:solidFill>
                <a:latin typeface="Arial" charset="0"/>
              </a:rPr>
              <a:t>Pro-C</a:t>
            </a:r>
          </a:p>
        </p:txBody>
      </p:sp>
      <p:sp>
        <p:nvSpPr>
          <p:cNvPr id="16" name="15 Rectángulo redondeado"/>
          <p:cNvSpPr/>
          <p:nvPr/>
        </p:nvSpPr>
        <p:spPr bwMode="auto">
          <a:xfrm>
            <a:off x="7072330" y="2357430"/>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buFont typeface="Wingdings" pitchFamily="2" charset="2"/>
              <a:buNone/>
              <a:defRPr/>
            </a:pPr>
            <a:r>
              <a:rPr lang="es-AR" dirty="0">
                <a:solidFill>
                  <a:srgbClr val="FF0000"/>
                </a:solidFill>
                <a:latin typeface="Arial" charset="0"/>
              </a:rPr>
              <a:t>Plataforma: Windows,</a:t>
            </a:r>
          </a:p>
          <a:p>
            <a:pPr>
              <a:buFont typeface="Wingdings" pitchFamily="2" charset="2"/>
              <a:buNone/>
              <a:defRPr/>
            </a:pPr>
            <a:r>
              <a:rPr lang="es-AR" dirty="0">
                <a:solidFill>
                  <a:srgbClr val="FF0000"/>
                </a:solidFill>
                <a:latin typeface="Arial" charset="0"/>
              </a:rPr>
              <a:t>Unix</a:t>
            </a:r>
          </a:p>
          <a:p>
            <a:pPr>
              <a:buFont typeface="Wingdings" pitchFamily="2" charset="2"/>
              <a:buNone/>
              <a:defRPr/>
            </a:pPr>
            <a:r>
              <a:rPr lang="es-AR" dirty="0">
                <a:solidFill>
                  <a:srgbClr val="FF0000"/>
                </a:solidFill>
                <a:latin typeface="Arial" charset="0"/>
              </a:rPr>
              <a:t>Herramienta de Desarrollo: PL-SQL</a:t>
            </a:r>
          </a:p>
        </p:txBody>
      </p:sp>
      <p:sp>
        <p:nvSpPr>
          <p:cNvPr id="17" name="16 Rectángulo redondeado"/>
          <p:cNvSpPr/>
          <p:nvPr/>
        </p:nvSpPr>
        <p:spPr bwMode="auto">
          <a:xfrm>
            <a:off x="714348" y="3857628"/>
            <a:ext cx="1857388"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buFont typeface="Wingdings" pitchFamily="2" charset="2"/>
              <a:buNone/>
              <a:defRPr/>
            </a:pPr>
            <a:r>
              <a:rPr lang="es-AR" dirty="0">
                <a:solidFill>
                  <a:srgbClr val="FF0000"/>
                </a:solidFill>
                <a:latin typeface="Arial" charset="0"/>
              </a:rPr>
              <a:t>Orientada al soporte operativo y transaccional del negocio</a:t>
            </a:r>
          </a:p>
        </p:txBody>
      </p:sp>
      <p:sp>
        <p:nvSpPr>
          <p:cNvPr id="18" name="17 Rectángulo redondeado"/>
          <p:cNvSpPr/>
          <p:nvPr/>
        </p:nvSpPr>
        <p:spPr bwMode="auto">
          <a:xfrm>
            <a:off x="2857488" y="3786190"/>
            <a:ext cx="1857388" cy="1000132"/>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buFont typeface="Wingdings" pitchFamily="2" charset="2"/>
              <a:buNone/>
              <a:defRPr/>
            </a:pPr>
            <a:r>
              <a:rPr lang="es-AR" dirty="0">
                <a:solidFill>
                  <a:srgbClr val="FF0000"/>
                </a:solidFill>
                <a:latin typeface="Arial" charset="0"/>
              </a:rPr>
              <a:t>Orientada al procesamiento masivo y generación de información de análisis</a:t>
            </a:r>
          </a:p>
        </p:txBody>
      </p:sp>
      <p:sp>
        <p:nvSpPr>
          <p:cNvPr id="19" name="18 Rectángulo redondeado"/>
          <p:cNvSpPr/>
          <p:nvPr/>
        </p:nvSpPr>
        <p:spPr bwMode="auto">
          <a:xfrm>
            <a:off x="4929190" y="3857628"/>
            <a:ext cx="1857388" cy="85725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buFont typeface="Wingdings" pitchFamily="2" charset="2"/>
              <a:buNone/>
              <a:defRPr/>
            </a:pPr>
            <a:r>
              <a:rPr lang="es-AR" dirty="0">
                <a:solidFill>
                  <a:srgbClr val="FF0000"/>
                </a:solidFill>
                <a:latin typeface="Arial" charset="0"/>
              </a:rPr>
              <a:t>Orientada al procesamiento de las reglas de negocios</a:t>
            </a:r>
          </a:p>
        </p:txBody>
      </p:sp>
      <p:sp>
        <p:nvSpPr>
          <p:cNvPr id="20" name="19 Rectángulo redondeado"/>
          <p:cNvSpPr/>
          <p:nvPr/>
        </p:nvSpPr>
        <p:spPr bwMode="auto">
          <a:xfrm>
            <a:off x="7000892" y="3857628"/>
            <a:ext cx="1785950"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buFont typeface="Wingdings" pitchFamily="2" charset="2"/>
              <a:buNone/>
              <a:defRPr/>
            </a:pPr>
            <a:r>
              <a:rPr lang="es-AR" dirty="0">
                <a:solidFill>
                  <a:srgbClr val="FF0000"/>
                </a:solidFill>
                <a:latin typeface="Arial" charset="0"/>
              </a:rPr>
              <a:t>Orientada a la gestión de logs, pistas de auditoría  y registro de eventos</a:t>
            </a:r>
          </a:p>
        </p:txBody>
      </p:sp>
      <p:sp>
        <p:nvSpPr>
          <p:cNvPr id="21" name="20 Rectángulo redondeado"/>
          <p:cNvSpPr/>
          <p:nvPr/>
        </p:nvSpPr>
        <p:spPr bwMode="auto">
          <a:xfrm>
            <a:off x="714348" y="4929198"/>
            <a:ext cx="8143932" cy="10715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buFont typeface="Wingdings" pitchFamily="2" charset="2"/>
              <a:buNone/>
              <a:defRPr/>
            </a:pPr>
            <a:r>
              <a:rPr lang="es-AR" b="1" dirty="0">
                <a:latin typeface="Arial" charset="0"/>
              </a:rPr>
              <a:t>Equipo de Desarrollo y Mantenimiento.</a:t>
            </a:r>
          </a:p>
          <a:p>
            <a:pPr>
              <a:buFont typeface="Wingdings" pitchFamily="2" charset="2"/>
              <a:buNone/>
              <a:defRPr/>
            </a:pPr>
            <a:endParaRPr lang="es-AR" b="1" dirty="0">
              <a:latin typeface="Arial" charset="0"/>
            </a:endParaRPr>
          </a:p>
          <a:p>
            <a:pPr>
              <a:buFont typeface="Wingdings" pitchFamily="2" charset="2"/>
              <a:buNone/>
              <a:defRPr/>
            </a:pPr>
            <a:r>
              <a:rPr lang="es-AR" b="1" dirty="0">
                <a:latin typeface="Arial" charset="0"/>
              </a:rPr>
              <a:t>Concurrencia Nuevos desarrollos e Incidencias.</a:t>
            </a:r>
          </a:p>
          <a:p>
            <a:pPr>
              <a:buFont typeface="Wingdings" pitchFamily="2" charset="2"/>
              <a:buNone/>
              <a:defRPr/>
            </a:pPr>
            <a:r>
              <a:rPr lang="es-AR" b="1" dirty="0">
                <a:latin typeface="Arial" charset="0"/>
              </a:rPr>
              <a:t>Mantener la integridad y estabilidad</a:t>
            </a:r>
          </a:p>
          <a:p>
            <a:pPr>
              <a:buFont typeface="Wingdings" pitchFamily="2" charset="2"/>
              <a:buNone/>
              <a:defRPr/>
            </a:pPr>
            <a:endParaRPr lang="es-AR" b="1"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Nomenclatura estándar</a:t>
            </a:r>
            <a:br>
              <a:rPr lang="es-AR" dirty="0" smtClean="0"/>
            </a:br>
            <a:r>
              <a:rPr lang="es-AR" sz="2000" dirty="0" smtClean="0"/>
              <a:t>Ejemplo</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40</a:t>
            </a:fld>
            <a:endParaRPr lang="en-US">
              <a:solidFill>
                <a:schemeClr val="tx1"/>
              </a:solidFill>
            </a:endParaRPr>
          </a:p>
        </p:txBody>
      </p:sp>
      <p:sp>
        <p:nvSpPr>
          <p:cNvPr id="31747" name="2 Marcador de contenido"/>
          <p:cNvSpPr>
            <a:spLocks noGrp="1"/>
          </p:cNvSpPr>
          <p:nvPr>
            <p:ph sz="quarter" idx="1"/>
          </p:nvPr>
        </p:nvSpPr>
        <p:spPr>
          <a:xfrm>
            <a:off x="642938" y="1428750"/>
            <a:ext cx="8077200" cy="4572000"/>
          </a:xfrm>
        </p:spPr>
        <p:txBody>
          <a:bodyPr/>
          <a:lstStyle/>
          <a:p>
            <a:pPr>
              <a:lnSpc>
                <a:spcPct val="90000"/>
              </a:lnSpc>
            </a:pPr>
            <a:r>
              <a:rPr lang="es-AR" sz="1400" dirty="0" smtClean="0"/>
              <a:t>[versión] </a:t>
            </a:r>
            <a:r>
              <a:rPr lang="es-AR" sz="1400" b="0" dirty="0" smtClean="0"/>
              <a:t>: Número de dos dígitos que comienza con “00”, se incrementará en uno cada vez que se produzca un cambio significativo o de impacto en el documento.</a:t>
            </a:r>
          </a:p>
          <a:p>
            <a:pPr>
              <a:lnSpc>
                <a:spcPct val="90000"/>
              </a:lnSpc>
            </a:pPr>
            <a:endParaRPr lang="es-AR" sz="1400" b="0" dirty="0" smtClean="0"/>
          </a:p>
          <a:p>
            <a:pPr>
              <a:lnSpc>
                <a:spcPct val="90000"/>
              </a:lnSpc>
            </a:pPr>
            <a:r>
              <a:rPr lang="es-AR" sz="1400" dirty="0" smtClean="0"/>
              <a:t>[fecha] </a:t>
            </a:r>
            <a:r>
              <a:rPr lang="es-AR" sz="1400" b="0" dirty="0" smtClean="0"/>
              <a:t>: Indicará la fecha en la que fue creado el documento con el formato </a:t>
            </a:r>
            <a:r>
              <a:rPr lang="es-AR" sz="1400" b="0" dirty="0" err="1" smtClean="0"/>
              <a:t>ddmmaaaa</a:t>
            </a:r>
            <a:r>
              <a:rPr lang="es-AR" sz="1400" b="0" dirty="0" smtClean="0"/>
              <a:t>, por ejemplo 5 de Enero de 1999, será 05011999.</a:t>
            </a:r>
          </a:p>
          <a:p>
            <a:pPr>
              <a:lnSpc>
                <a:spcPct val="90000"/>
              </a:lnSpc>
            </a:pPr>
            <a:endParaRPr lang="es-AR" sz="1400" b="0" dirty="0" smtClean="0"/>
          </a:p>
          <a:p>
            <a:pPr>
              <a:lnSpc>
                <a:spcPct val="90000"/>
              </a:lnSpc>
            </a:pPr>
            <a:r>
              <a:rPr lang="es-AR" sz="1400" dirty="0" smtClean="0"/>
              <a:t>[tema] </a:t>
            </a:r>
            <a:r>
              <a:rPr lang="es-AR" sz="1400" b="0" dirty="0" smtClean="0"/>
              <a:t>: Palabra(s) que sirvan de identificador del tema que trata el documento. Ej. Subsistema, módulo, etc.</a:t>
            </a:r>
          </a:p>
          <a:p>
            <a:pPr>
              <a:lnSpc>
                <a:spcPct val="90000"/>
              </a:lnSpc>
            </a:pPr>
            <a:endParaRPr lang="es-AR" sz="1400" b="0" dirty="0" smtClean="0"/>
          </a:p>
          <a:p>
            <a:pPr>
              <a:lnSpc>
                <a:spcPct val="90000"/>
              </a:lnSpc>
            </a:pPr>
            <a:r>
              <a:rPr lang="es-AR" sz="1400" dirty="0" smtClean="0"/>
              <a:t>[n] ó [</a:t>
            </a:r>
            <a:r>
              <a:rPr lang="es-AR" sz="1400" dirty="0" err="1" smtClean="0"/>
              <a:t>nn</a:t>
            </a:r>
            <a:r>
              <a:rPr lang="es-AR" sz="1400" dirty="0" smtClean="0"/>
              <a:t>] </a:t>
            </a:r>
            <a:r>
              <a:rPr lang="es-AR" sz="1400" b="0" dirty="0" smtClean="0"/>
              <a:t>Número correlativo en uno ó dos dígitos. Ej.: M25011999_01 = Primera minuta de relevamiento del 25 de enero de 1999.</a:t>
            </a:r>
          </a:p>
          <a:p>
            <a:pPr>
              <a:lnSpc>
                <a:spcPct val="90000"/>
              </a:lnSpc>
            </a:pPr>
            <a:endParaRPr lang="es-AR" sz="1400" b="0" dirty="0" smtClean="0"/>
          </a:p>
          <a:p>
            <a:pPr>
              <a:lnSpc>
                <a:spcPct val="90000"/>
              </a:lnSpc>
            </a:pPr>
            <a:r>
              <a:rPr lang="es-AR" sz="1400" dirty="0" smtClean="0"/>
              <a:t>[responsable]: </a:t>
            </a:r>
            <a:r>
              <a:rPr lang="es-AR" sz="1400" b="0" dirty="0" smtClean="0"/>
              <a:t>Iniciales de la persona que es responsable de la generación ó modificación del documento.</a:t>
            </a:r>
          </a:p>
          <a:p>
            <a:pPr>
              <a:lnSpc>
                <a:spcPct val="90000"/>
              </a:lnSpc>
            </a:pPr>
            <a:endParaRPr lang="es-AR" sz="1400" b="0" dirty="0" smtClean="0"/>
          </a:p>
          <a:p>
            <a:pPr>
              <a:lnSpc>
                <a:spcPct val="90000"/>
              </a:lnSpc>
            </a:pPr>
            <a:r>
              <a:rPr lang="es-AR" sz="1400" dirty="0" smtClean="0"/>
              <a:t>[Módulo]: </a:t>
            </a:r>
            <a:r>
              <a:rPr lang="es-AR" sz="1400" b="0" dirty="0" smtClean="0"/>
              <a:t>Nombre del módulo, según vista de módulos de Arquitectura.</a:t>
            </a:r>
          </a:p>
          <a:p>
            <a:pPr>
              <a:lnSpc>
                <a:spcPct val="90000"/>
              </a:lnSpc>
            </a:pPr>
            <a:endParaRPr lang="es-AR" sz="1400" b="0" dirty="0" smtClean="0"/>
          </a:p>
          <a:p>
            <a:pPr>
              <a:lnSpc>
                <a:spcPct val="90000"/>
              </a:lnSpc>
            </a:pPr>
            <a:r>
              <a:rPr lang="es-AR" sz="1400" dirty="0" smtClean="0"/>
              <a:t>[</a:t>
            </a:r>
            <a:r>
              <a:rPr lang="es-AR" sz="1400" dirty="0" err="1" smtClean="0"/>
              <a:t>Submódulo</a:t>
            </a:r>
            <a:r>
              <a:rPr lang="es-AR" sz="1400" dirty="0" smtClean="0"/>
              <a:t>]: </a:t>
            </a:r>
            <a:r>
              <a:rPr lang="es-AR" sz="1400" b="0" dirty="0" smtClean="0"/>
              <a:t>Nombre del </a:t>
            </a:r>
            <a:r>
              <a:rPr lang="es-AR" sz="1400" b="0" dirty="0" err="1" smtClean="0"/>
              <a:t>submódulo</a:t>
            </a:r>
            <a:r>
              <a:rPr lang="es-AR" sz="1400" b="0" dirty="0" smtClean="0"/>
              <a:t>, dentro de un módulo, según se describe en la vista de módulos de Arquitectura.</a:t>
            </a:r>
            <a:endParaRPr lang="en-US" sz="1400" b="0" dirty="0" smtClean="0"/>
          </a:p>
          <a:p>
            <a:endParaRPr lang="es-AR" sz="1400" b="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Nomenclatura estándar</a:t>
            </a:r>
            <a:br>
              <a:rPr lang="es-AR" dirty="0" smtClean="0"/>
            </a:br>
            <a:r>
              <a:rPr lang="es-AR" sz="2400" dirty="0" smtClean="0"/>
              <a:t>Ejemplo</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41</a:t>
            </a:fld>
            <a:endParaRPr lang="en-US">
              <a:solidFill>
                <a:schemeClr val="tx1"/>
              </a:solidFill>
            </a:endParaRPr>
          </a:p>
        </p:txBody>
      </p:sp>
      <p:graphicFrame>
        <p:nvGraphicFramePr>
          <p:cNvPr id="7" name="Group 3"/>
          <p:cNvGraphicFramePr>
            <a:graphicFrameLocks/>
          </p:cNvGraphicFramePr>
          <p:nvPr>
            <p:extLst>
              <p:ext uri="{D42A27DB-BD31-4B8C-83A1-F6EECF244321}">
                <p14:modId xmlns="" xmlns:p14="http://schemas.microsoft.com/office/powerpoint/2010/main" val="1196424355"/>
              </p:ext>
            </p:extLst>
          </p:nvPr>
        </p:nvGraphicFramePr>
        <p:xfrm>
          <a:off x="928662" y="1268760"/>
          <a:ext cx="7902575" cy="4940305"/>
        </p:xfrm>
        <a:graphic>
          <a:graphicData uri="http://schemas.openxmlformats.org/drawingml/2006/table">
            <a:tbl>
              <a:tblPr firstRow="1">
                <a:tableStyleId>{284E427A-3D55-4303-BF80-6455036E1DE7}</a:tableStyleId>
              </a:tblPr>
              <a:tblGrid>
                <a:gridCol w="3003550"/>
                <a:gridCol w="2938463"/>
                <a:gridCol w="1960562"/>
              </a:tblGrid>
              <a:tr h="303213">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Ítems de Configuración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Nombre Ítem</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Tipo de archivo</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303213">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Cronogramas</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Crono[versión]etapa(n) </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MSProject</a:t>
                      </a:r>
                      <a:endParaRPr kumimoji="1" lang="en-US" sz="1050" b="0" i="0" u="none" strike="noStrike" cap="none" normalizeH="0" baseline="0" dirty="0" smtClean="0">
                        <a:ln>
                          <a:noFill/>
                        </a:ln>
                        <a:solidFill>
                          <a:schemeClr val="tx1"/>
                        </a:solidFill>
                        <a:effectLst/>
                        <a:latin typeface="Times New Roman" pitchFamily="18" charset="0"/>
                      </a:endParaRPr>
                    </a:p>
                  </a:txBody>
                  <a:tcPr horzOverflow="overflow"/>
                </a:tc>
              </a:tr>
              <a:tr h="515938">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Especificación de Arquitectura de Software (EDA)</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EDA(nn)[versión]</a:t>
                      </a:r>
                      <a:endParaRPr kumimoji="1" lang="en-US" sz="105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n-US" sz="1050" b="0" i="0" u="none" strike="noStrike" cap="none" normalizeH="0" baseline="0" dirty="0" smtClean="0">
                        <a:ln>
                          <a:noFill/>
                        </a:ln>
                        <a:solidFill>
                          <a:schemeClr val="tx1"/>
                        </a:solidFill>
                        <a:effectLst/>
                        <a:latin typeface="Times New Roman" pitchFamily="18" charset="0"/>
                      </a:endParaRPr>
                    </a:p>
                  </a:txBody>
                  <a:tcPr horzOverflow="overflow"/>
                </a:tc>
              </a:tr>
              <a:tr h="515938">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Especificación de Requerimiento de Software (ERS)</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n-US" sz="1050" u="none" strike="noStrike" cap="none" normalizeH="0" baseline="0" dirty="0" smtClean="0">
                          <a:ln>
                            <a:noFill/>
                          </a:ln>
                          <a:effectLst/>
                        </a:rPr>
                        <a:t>ERS(nn)</a:t>
                      </a:r>
                      <a:endParaRPr kumimoji="1" lang="en-US" sz="105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n-US" sz="1050" u="none" strike="noStrike" cap="none" normalizeH="0" baseline="0" dirty="0" smtClean="0">
                          <a:ln>
                            <a:noFill/>
                          </a:ln>
                          <a:effectLst/>
                        </a:rPr>
                        <a:t>MSWord</a:t>
                      </a:r>
                      <a:endParaRPr kumimoji="1" lang="en-US" sz="2800" b="0" i="0" u="none" strike="noStrike" cap="none" normalizeH="0" baseline="0" dirty="0" smtClean="0">
                        <a:ln>
                          <a:noFill/>
                        </a:ln>
                        <a:solidFill>
                          <a:schemeClr val="tx1"/>
                        </a:solidFill>
                        <a:effectLst/>
                        <a:latin typeface="Times New Roman" pitchFamily="18" charset="0"/>
                      </a:endParaRPr>
                    </a:p>
                  </a:txBody>
                  <a:tcPr horzOverflow="overflow"/>
                </a:tc>
              </a:tr>
              <a:tr h="517525">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Especificación de Diseño Funcional Detallado</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DFD[modulo]_[Submódulo][versión]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400" b="1" i="0" u="none" strike="noStrike" cap="none" normalizeH="0" baseline="0" dirty="0" smtClean="0">
                        <a:ln>
                          <a:noFill/>
                        </a:ln>
                        <a:solidFill>
                          <a:schemeClr val="tx1"/>
                        </a:solidFill>
                        <a:effectLst/>
                        <a:latin typeface="Slimbach Book/Bold" charset="0"/>
                      </a:endParaRPr>
                    </a:p>
                  </a:txBody>
                  <a:tcPr horzOverflow="overflow"/>
                </a:tc>
              </a:tr>
              <a:tr h="314325">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Informe de Resultado de Testing</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ResTes[tema][Versión]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515938">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Informe de revisión a  Programación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RevPro[tema] [Versión]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315913">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Informe de revisión a  Testing</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RevTes[tema] [Versión]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515938">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Informe de revisión de EDA</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RevEDA(nn de acuerdo a la EDA revisada)[fecha]</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515938">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Informe de revisión de ERS</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RevERS(nn de acuerdo a la ERS revisada)[fecha]</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303213">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Minutas de Reuniones</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M[[fecha]_(nn)][tema*]</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MSWord</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r h="303213">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Modelo de Datos</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l"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MD_(fecha)_[responsable]</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476250" marR="0" lvl="0" indent="-476250" algn="just" defTabSz="914400" rtl="0" eaLnBrk="0" fontAlgn="base" latinLnBrk="0" hangingPunct="0">
                        <a:lnSpc>
                          <a:spcPct val="100000"/>
                        </a:lnSpc>
                        <a:spcBef>
                          <a:spcPct val="0"/>
                        </a:spcBef>
                        <a:spcAft>
                          <a:spcPct val="0"/>
                        </a:spcAft>
                        <a:buClrTx/>
                        <a:buSzTx/>
                        <a:buFont typeface="Wingdings" pitchFamily="2" charset="2"/>
                        <a:buNone/>
                        <a:tabLst/>
                      </a:pPr>
                      <a:r>
                        <a:rPr kumimoji="1" lang="es-AR" sz="1050" u="none" strike="noStrike" cap="none" normalizeH="0" baseline="0" dirty="0" smtClean="0">
                          <a:ln>
                            <a:noFill/>
                          </a:ln>
                          <a:effectLst/>
                        </a:rPr>
                        <a:t>ErWin</a:t>
                      </a:r>
                      <a:endParaRPr kumimoji="1" lang="es-AR" sz="28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Administrando </a:t>
            </a:r>
            <a:r>
              <a:rPr lang="es-AR" dirty="0" smtClean="0"/>
              <a:t>versiones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43</a:t>
            </a:fld>
            <a:endParaRPr lang="en-US">
              <a:solidFill>
                <a:schemeClr val="tx1"/>
              </a:solidFill>
            </a:endParaRPr>
          </a:p>
        </p:txBody>
      </p:sp>
      <p:sp>
        <p:nvSpPr>
          <p:cNvPr id="12291" name="2 Marcador de contenido"/>
          <p:cNvSpPr>
            <a:spLocks noGrp="1"/>
          </p:cNvSpPr>
          <p:nvPr>
            <p:ph sz="quarter" idx="1"/>
          </p:nvPr>
        </p:nvSpPr>
        <p:spPr/>
        <p:txBody>
          <a:bodyPr/>
          <a:lstStyle/>
          <a:p>
            <a:r>
              <a:rPr lang="es-AR" sz="2400" dirty="0" err="1" smtClean="0"/>
              <a:t>Workspace</a:t>
            </a:r>
            <a:r>
              <a:rPr lang="es-AR" sz="2400" dirty="0" smtClean="0"/>
              <a:t> (Espacio de Trabajo): </a:t>
            </a:r>
            <a:r>
              <a:rPr lang="es-AR" sz="2400" b="0" dirty="0" smtClean="0"/>
              <a:t>lugar en donde el desarrollador guarda todos los artefactos que necesita para realizar una tarea.</a:t>
            </a:r>
          </a:p>
          <a:p>
            <a:endParaRPr lang="es-AR" sz="2400" dirty="0" smtClean="0"/>
          </a:p>
          <a:p>
            <a:pPr lvl="1"/>
            <a:r>
              <a:rPr lang="es-AR" sz="2000" b="0" dirty="0" smtClean="0"/>
              <a:t>árbol del directorio o carpetas almacenadas en un disco que corresponde al área de trabajo. </a:t>
            </a:r>
          </a:p>
          <a:p>
            <a:pPr lvl="1"/>
            <a:endParaRPr lang="es-AR" sz="2000" b="0" dirty="0" smtClean="0"/>
          </a:p>
          <a:p>
            <a:pPr lvl="1"/>
            <a:r>
              <a:rPr lang="es-AR" sz="2000" b="0" dirty="0" smtClean="0"/>
              <a:t>puede ser una colección de archivos mantenidos en un espacio abstracto por una herramienta.</a:t>
            </a:r>
          </a:p>
          <a:p>
            <a:pPr lvl="1"/>
            <a:endParaRPr lang="es-AR" sz="2000" b="0" dirty="0" smtClean="0"/>
          </a:p>
          <a:p>
            <a:pPr lvl="1"/>
            <a:r>
              <a:rPr lang="es-AR" sz="2000" b="0" dirty="0" smtClean="0"/>
              <a:t>Un espacio de trabajo se maneja a veces en el contexto de un ambiente integrado del desarrollo (IDE).</a:t>
            </a:r>
          </a:p>
          <a:p>
            <a:pPr lvl="1"/>
            <a:endParaRPr lang="es-AR" sz="2000" dirty="0" smtClean="0"/>
          </a:p>
          <a:p>
            <a:endParaRPr lang="es-AR"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44</a:t>
            </a:fld>
            <a:endParaRPr lang="en-US">
              <a:solidFill>
                <a:schemeClr val="tx1"/>
              </a:solidFill>
            </a:endParaRPr>
          </a:p>
        </p:txBody>
      </p:sp>
      <p:sp>
        <p:nvSpPr>
          <p:cNvPr id="13315" name="2 Marcador de contenido"/>
          <p:cNvSpPr>
            <a:spLocks noGrp="1"/>
          </p:cNvSpPr>
          <p:nvPr>
            <p:ph sz="quarter" idx="1"/>
          </p:nvPr>
        </p:nvSpPr>
        <p:spPr>
          <a:xfrm>
            <a:off x="642938" y="1428750"/>
            <a:ext cx="8077200" cy="4572000"/>
          </a:xfrm>
        </p:spPr>
        <p:txBody>
          <a:bodyPr/>
          <a:lstStyle/>
          <a:p>
            <a:r>
              <a:rPr lang="es-AR" sz="2000" smtClean="0"/>
              <a:t>Codeline: </a:t>
            </a:r>
            <a:r>
              <a:rPr lang="es-AR" sz="2000" b="0" smtClean="0"/>
              <a:t>es una progresión del conjunto de archivos fuente y otros IC que componen un cierto componente de software que va cambiando en el tiempo</a:t>
            </a:r>
            <a:r>
              <a:rPr lang="es-AR" sz="2000" smtClean="0"/>
              <a:t>. </a:t>
            </a:r>
          </a:p>
          <a:p>
            <a:endParaRPr lang="es-AR" sz="2000" smtClean="0"/>
          </a:p>
          <a:p>
            <a:r>
              <a:rPr lang="es-AR" sz="2000" smtClean="0"/>
              <a:t>Revisión: </a:t>
            </a:r>
            <a:r>
              <a:rPr lang="es-AR" sz="2000" b="0" smtClean="0"/>
              <a:t>Es l</a:t>
            </a:r>
            <a:r>
              <a:rPr lang="es-ES_tradnl" sz="2000" b="0" smtClean="0"/>
              <a:t>a instancia de un IC. Si se cambia un ítem en cualquier forma, el resultado es una nueva instancia de revisión del mismo. El conjunto de revisiones muestra el seguimiento de un ítem y su evolución en el proyecto .</a:t>
            </a:r>
          </a:p>
          <a:p>
            <a:endParaRPr lang="es-ES_tradnl" sz="2000" smtClean="0"/>
          </a:p>
          <a:p>
            <a:r>
              <a:rPr lang="es-AR" sz="2000" b="0" smtClean="0"/>
              <a:t>Un codeline contiene todas las revisiones de cada IC a lo largo de una trayectoria evolutiva.</a:t>
            </a:r>
          </a:p>
          <a:p>
            <a:endParaRPr lang="es-AR" sz="2000" b="0" smtClean="0"/>
          </a:p>
          <a:p>
            <a:r>
              <a:rPr lang="es-AR" sz="2000" smtClean="0"/>
              <a:t>Mainline: </a:t>
            </a:r>
            <a:r>
              <a:rPr lang="es-AR" sz="2000" b="0" smtClean="0"/>
              <a:t>camino principal de desarrollo de un IC.</a:t>
            </a:r>
            <a:endParaRPr lang="es-AR" sz="2000" smtClean="0"/>
          </a:p>
          <a:p>
            <a:endParaRPr lang="es-ES_tradnl" sz="2000" b="0" smtClean="0"/>
          </a:p>
          <a:p>
            <a:endParaRPr lang="es-AR" sz="2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45</a:t>
            </a:fld>
            <a:endParaRPr lang="en-US">
              <a:solidFill>
                <a:schemeClr val="tx1"/>
              </a:solidFill>
            </a:endParaRPr>
          </a:p>
        </p:txBody>
      </p:sp>
      <p:sp>
        <p:nvSpPr>
          <p:cNvPr id="14339" name="2 Marcador de contenido"/>
          <p:cNvSpPr>
            <a:spLocks noGrp="1"/>
          </p:cNvSpPr>
          <p:nvPr>
            <p:ph sz="quarter" idx="1"/>
          </p:nvPr>
        </p:nvSpPr>
        <p:spPr>
          <a:xfrm>
            <a:off x="642938" y="1428750"/>
            <a:ext cx="8077200" cy="4572000"/>
          </a:xfrm>
        </p:spPr>
        <p:txBody>
          <a:bodyPr/>
          <a:lstStyle/>
          <a:p>
            <a:r>
              <a:rPr lang="es-AR" sz="2000" smtClean="0"/>
              <a:t>Versión</a:t>
            </a:r>
            <a:r>
              <a:rPr lang="es-AR" sz="2000" b="0" smtClean="0"/>
              <a:t>: </a:t>
            </a:r>
            <a:r>
              <a:rPr lang="es-ES_tradnl" sz="2000" b="0" smtClean="0"/>
              <a:t>Una versión es una identificación funcional de una serie de ICs, es decir que identifica el conjunto de ICs que satisfacen un conjunto de capacidades funcionales.</a:t>
            </a:r>
          </a:p>
          <a:p>
            <a:endParaRPr lang="es-ES_tradnl" sz="2000" b="0" smtClean="0"/>
          </a:p>
          <a:p>
            <a:r>
              <a:rPr lang="es-ES_tradnl" sz="2000" smtClean="0"/>
              <a:t>Variación</a:t>
            </a:r>
            <a:r>
              <a:rPr lang="es-ES_tradnl" sz="2000" b="0" smtClean="0"/>
              <a:t>: es una identificación no funcional de la versión. Por ejemplo si dos grupos de ítems satisfacen la misma funcionalidad para diferentes plataformas se denominan variaciones de la misma versión.</a:t>
            </a:r>
          </a:p>
          <a:p>
            <a:endParaRPr lang="es-ES_tradnl" sz="2000" b="0" smtClean="0"/>
          </a:p>
          <a:p>
            <a:r>
              <a:rPr lang="es-ES_tradnl" sz="2000" smtClean="0"/>
              <a:t>Deltas</a:t>
            </a:r>
            <a:r>
              <a:rPr lang="es-ES_tradnl" sz="2000" b="0" smtClean="0"/>
              <a:t>: Es la diferencia entre dos líneas bases distintas de un mismo software. </a:t>
            </a:r>
          </a:p>
          <a:p>
            <a:endParaRPr lang="es-ES_tradnl" sz="2000" b="0" smtClean="0"/>
          </a:p>
          <a:p>
            <a:r>
              <a:rPr lang="es-ES_tradnl" sz="2000" smtClean="0"/>
              <a:t>Entrega (Release)</a:t>
            </a:r>
            <a:r>
              <a:rPr lang="es-ES_tradnl" sz="2000" b="0" smtClean="0"/>
              <a:t>: es el conjunto de ítems que se entrega al usuario. Es una versión con visibilidad. </a:t>
            </a:r>
          </a:p>
          <a:p>
            <a:endParaRPr lang="es-ES_tradnl" sz="1600" b="0" smtClean="0"/>
          </a:p>
          <a:p>
            <a:endParaRPr lang="es-AR" b="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Control de Versiones de ICs</a:t>
            </a:r>
            <a:endParaRPr lang="es-AR" dirty="0"/>
          </a:p>
        </p:txBody>
      </p:sp>
      <p:sp>
        <p:nvSpPr>
          <p:cNvPr id="36"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3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35"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46</a:t>
            </a:fld>
            <a:endParaRPr lang="en-US">
              <a:solidFill>
                <a:schemeClr val="tx1"/>
              </a:solidFill>
            </a:endParaRPr>
          </a:p>
        </p:txBody>
      </p:sp>
      <p:sp>
        <p:nvSpPr>
          <p:cNvPr id="32770" name="Document"/>
          <p:cNvSpPr>
            <a:spLocks noEditPoints="1" noChangeArrowheads="1"/>
          </p:cNvSpPr>
          <p:nvPr/>
        </p:nvSpPr>
        <p:spPr bwMode="auto">
          <a:xfrm>
            <a:off x="1214438" y="1857375"/>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6" name="5 Elipse"/>
          <p:cNvSpPr/>
          <p:nvPr/>
        </p:nvSpPr>
        <p:spPr bwMode="auto">
          <a:xfrm>
            <a:off x="2500298" y="200024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67" name="11 Conector recto de flecha"/>
          <p:cNvCxnSpPr>
            <a:cxnSpLocks noChangeShapeType="1"/>
            <a:stCxn id="32770" idx="3"/>
            <a:endCxn id="6" idx="2"/>
          </p:cNvCxnSpPr>
          <p:nvPr/>
        </p:nvCxnSpPr>
        <p:spPr bwMode="auto">
          <a:xfrm>
            <a:off x="1789113" y="2279650"/>
            <a:ext cx="711200" cy="6350"/>
          </a:xfrm>
          <a:prstGeom prst="straightConnector1">
            <a:avLst/>
          </a:prstGeom>
          <a:noFill/>
          <a:ln w="9525" algn="ctr">
            <a:solidFill>
              <a:schemeClr val="tx2"/>
            </a:solidFill>
            <a:round/>
            <a:headEnd/>
            <a:tailEnd type="arrow" w="med" len="med"/>
          </a:ln>
        </p:spPr>
      </p:cxnSp>
      <p:sp>
        <p:nvSpPr>
          <p:cNvPr id="15" name="14 Elipse"/>
          <p:cNvSpPr/>
          <p:nvPr/>
        </p:nvSpPr>
        <p:spPr bwMode="auto">
          <a:xfrm>
            <a:off x="3786182" y="200024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69" name="15 Conector recto de flecha"/>
          <p:cNvCxnSpPr>
            <a:cxnSpLocks noChangeShapeType="1"/>
            <a:endCxn id="15" idx="2"/>
          </p:cNvCxnSpPr>
          <p:nvPr/>
        </p:nvCxnSpPr>
        <p:spPr bwMode="auto">
          <a:xfrm>
            <a:off x="3074988" y="2279650"/>
            <a:ext cx="711200" cy="6350"/>
          </a:xfrm>
          <a:prstGeom prst="straightConnector1">
            <a:avLst/>
          </a:prstGeom>
          <a:noFill/>
          <a:ln w="9525" algn="ctr">
            <a:solidFill>
              <a:schemeClr val="tx2"/>
            </a:solidFill>
            <a:round/>
            <a:headEnd/>
            <a:tailEnd type="arrow" w="med" len="med"/>
          </a:ln>
        </p:spPr>
      </p:cxnSp>
      <p:sp>
        <p:nvSpPr>
          <p:cNvPr id="17" name="16 Elipse"/>
          <p:cNvSpPr/>
          <p:nvPr/>
        </p:nvSpPr>
        <p:spPr bwMode="auto">
          <a:xfrm>
            <a:off x="5072066" y="200024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71" name="17 Conector recto de flecha"/>
          <p:cNvCxnSpPr>
            <a:cxnSpLocks noChangeShapeType="1"/>
            <a:endCxn id="17" idx="2"/>
          </p:cNvCxnSpPr>
          <p:nvPr/>
        </p:nvCxnSpPr>
        <p:spPr bwMode="auto">
          <a:xfrm>
            <a:off x="4360863" y="2279650"/>
            <a:ext cx="711200" cy="6350"/>
          </a:xfrm>
          <a:prstGeom prst="straightConnector1">
            <a:avLst/>
          </a:prstGeom>
          <a:noFill/>
          <a:ln w="9525" algn="ctr">
            <a:solidFill>
              <a:schemeClr val="tx2"/>
            </a:solidFill>
            <a:round/>
            <a:headEnd/>
            <a:tailEnd type="arrow" w="med" len="med"/>
          </a:ln>
        </p:spPr>
      </p:cxnSp>
      <p:sp>
        <p:nvSpPr>
          <p:cNvPr id="19" name="18 Elipse"/>
          <p:cNvSpPr/>
          <p:nvPr/>
        </p:nvSpPr>
        <p:spPr bwMode="auto">
          <a:xfrm>
            <a:off x="6357950" y="200024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5373" name="19 Conector recto de flecha"/>
          <p:cNvCxnSpPr>
            <a:cxnSpLocks noChangeShapeType="1"/>
            <a:endCxn id="19" idx="2"/>
          </p:cNvCxnSpPr>
          <p:nvPr/>
        </p:nvCxnSpPr>
        <p:spPr bwMode="auto">
          <a:xfrm>
            <a:off x="5646738" y="2279650"/>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7643834" y="200024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5375" name="21 Conector recto de flecha"/>
          <p:cNvCxnSpPr>
            <a:cxnSpLocks noChangeShapeType="1"/>
            <a:endCxn id="21" idx="2"/>
          </p:cNvCxnSpPr>
          <p:nvPr/>
        </p:nvCxnSpPr>
        <p:spPr bwMode="auto">
          <a:xfrm>
            <a:off x="6932613" y="2279650"/>
            <a:ext cx="711200" cy="6350"/>
          </a:xfrm>
          <a:prstGeom prst="straightConnector1">
            <a:avLst/>
          </a:prstGeom>
          <a:noFill/>
          <a:ln w="9525" algn="ctr">
            <a:solidFill>
              <a:schemeClr val="tx2"/>
            </a:solidFill>
            <a:round/>
            <a:headEnd/>
            <a:tailEnd type="arrow" w="med" len="med"/>
          </a:ln>
        </p:spPr>
      </p:cxnSp>
      <p:sp>
        <p:nvSpPr>
          <p:cNvPr id="23" name="Document"/>
          <p:cNvSpPr>
            <a:spLocks noEditPoints="1" noChangeArrowheads="1"/>
          </p:cNvSpPr>
          <p:nvPr/>
        </p:nvSpPr>
        <p:spPr bwMode="auto">
          <a:xfrm>
            <a:off x="1214438" y="3357563"/>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4" name="23 Elipse"/>
          <p:cNvSpPr/>
          <p:nvPr/>
        </p:nvSpPr>
        <p:spPr bwMode="auto">
          <a:xfrm>
            <a:off x="2500298" y="350043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78" name="24 Conector recto de flecha"/>
          <p:cNvCxnSpPr>
            <a:cxnSpLocks noChangeShapeType="1"/>
            <a:stCxn id="23" idx="3"/>
            <a:endCxn id="24" idx="2"/>
          </p:cNvCxnSpPr>
          <p:nvPr/>
        </p:nvCxnSpPr>
        <p:spPr bwMode="auto">
          <a:xfrm>
            <a:off x="1789113" y="3779838"/>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5143504" y="350043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80" name="26 Conector recto de flecha"/>
          <p:cNvCxnSpPr>
            <a:cxnSpLocks noChangeShapeType="1"/>
          </p:cNvCxnSpPr>
          <p:nvPr/>
        </p:nvCxnSpPr>
        <p:spPr bwMode="auto">
          <a:xfrm>
            <a:off x="3071813" y="3786188"/>
            <a:ext cx="2071687" cy="1587"/>
          </a:xfrm>
          <a:prstGeom prst="straightConnector1">
            <a:avLst/>
          </a:prstGeom>
          <a:noFill/>
          <a:ln w="9525" algn="ctr">
            <a:solidFill>
              <a:schemeClr val="tx2"/>
            </a:solidFill>
            <a:round/>
            <a:headEnd/>
            <a:tailEnd type="arrow" w="med" len="med"/>
          </a:ln>
        </p:spPr>
      </p:cxnSp>
      <p:sp>
        <p:nvSpPr>
          <p:cNvPr id="28" name="27 Elipse"/>
          <p:cNvSpPr/>
          <p:nvPr/>
        </p:nvSpPr>
        <p:spPr bwMode="auto">
          <a:xfrm>
            <a:off x="7643834" y="350043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82" name="28 Conector recto de flecha"/>
          <p:cNvCxnSpPr>
            <a:cxnSpLocks noChangeShapeType="1"/>
          </p:cNvCxnSpPr>
          <p:nvPr/>
        </p:nvCxnSpPr>
        <p:spPr bwMode="auto">
          <a:xfrm>
            <a:off x="5715000" y="3786188"/>
            <a:ext cx="1928813" cy="1587"/>
          </a:xfrm>
          <a:prstGeom prst="straightConnector1">
            <a:avLst/>
          </a:prstGeom>
          <a:noFill/>
          <a:ln w="9525" algn="ctr">
            <a:solidFill>
              <a:schemeClr val="tx2"/>
            </a:solidFill>
            <a:round/>
            <a:headEnd/>
            <a:tailEnd type="arrow" w="med" len="med"/>
          </a:ln>
        </p:spPr>
      </p:cxnSp>
      <p:sp>
        <p:nvSpPr>
          <p:cNvPr id="15383" name="33 CuadroTexto"/>
          <p:cNvSpPr txBox="1">
            <a:spLocks noChangeArrowheads="1"/>
          </p:cNvSpPr>
          <p:nvPr/>
        </p:nvSpPr>
        <p:spPr bwMode="auto">
          <a:xfrm>
            <a:off x="1214438" y="3000375"/>
            <a:ext cx="5603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5384" name="34 CuadroTexto"/>
          <p:cNvSpPr txBox="1">
            <a:spLocks noChangeArrowheads="1"/>
          </p:cNvSpPr>
          <p:nvPr/>
        </p:nvSpPr>
        <p:spPr bwMode="auto">
          <a:xfrm>
            <a:off x="1214438" y="4357688"/>
            <a:ext cx="398462"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sp>
        <p:nvSpPr>
          <p:cNvPr id="15385" name="35 Flecha derecha"/>
          <p:cNvSpPr>
            <a:spLocks noChangeArrowheads="1"/>
          </p:cNvSpPr>
          <p:nvPr/>
        </p:nvSpPr>
        <p:spPr bwMode="auto">
          <a:xfrm>
            <a:off x="1000125" y="1214438"/>
            <a:ext cx="7929563" cy="3714750"/>
          </a:xfrm>
          <a:prstGeom prst="rightArrow">
            <a:avLst>
              <a:gd name="adj1" fmla="val 80676"/>
              <a:gd name="adj2" fmla="val 14330"/>
            </a:avLst>
          </a:prstGeom>
          <a:noFill/>
          <a:ln w="9525" algn="ctr">
            <a:solidFill>
              <a:schemeClr val="tx2"/>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7" name="36 Recortar rectángulo de esquina sencilla"/>
          <p:cNvSpPr/>
          <p:nvPr/>
        </p:nvSpPr>
        <p:spPr bwMode="auto">
          <a:xfrm>
            <a:off x="2857488" y="4429132"/>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a:t>
            </a:r>
          </a:p>
        </p:txBody>
      </p:sp>
      <p:sp>
        <p:nvSpPr>
          <p:cNvPr id="38" name="37 Recortar rectángulo de esquina sencilla"/>
          <p:cNvSpPr/>
          <p:nvPr/>
        </p:nvSpPr>
        <p:spPr bwMode="auto">
          <a:xfrm>
            <a:off x="6286512" y="4357694"/>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2.0</a:t>
            </a:r>
          </a:p>
        </p:txBody>
      </p:sp>
      <p:cxnSp>
        <p:nvCxnSpPr>
          <p:cNvPr id="15392" name="39 Conector recto"/>
          <p:cNvCxnSpPr>
            <a:cxnSpLocks noChangeShapeType="1"/>
          </p:cNvCxnSpPr>
          <p:nvPr/>
        </p:nvCxnSpPr>
        <p:spPr bwMode="auto">
          <a:xfrm rot="5400000">
            <a:off x="3214687" y="3071813"/>
            <a:ext cx="3001963" cy="1588"/>
          </a:xfrm>
          <a:prstGeom prst="line">
            <a:avLst/>
          </a:prstGeom>
          <a:noFill/>
          <a:ln w="9525" algn="ctr">
            <a:solidFill>
              <a:schemeClr val="tx1"/>
            </a:solidFill>
            <a:prstDash val="sysDash"/>
            <a:round/>
            <a:headEnd/>
            <a:tailEnd/>
          </a:ln>
        </p:spPr>
      </p:cxnSp>
      <p:cxnSp>
        <p:nvCxnSpPr>
          <p:cNvPr id="15393" name="40 Conector recto"/>
          <p:cNvCxnSpPr>
            <a:cxnSpLocks noChangeShapeType="1"/>
          </p:cNvCxnSpPr>
          <p:nvPr/>
        </p:nvCxnSpPr>
        <p:spPr bwMode="auto">
          <a:xfrm rot="5400000">
            <a:off x="6787356" y="3071019"/>
            <a:ext cx="3000375" cy="1588"/>
          </a:xfrm>
          <a:prstGeom prst="line">
            <a:avLst/>
          </a:prstGeom>
          <a:noFill/>
          <a:ln w="9525" algn="ctr">
            <a:solidFill>
              <a:schemeClr val="tx1"/>
            </a:solidFill>
            <a:prstDash val="sysDash"/>
            <a:round/>
            <a:headEnd/>
            <a:tailEnd/>
          </a:ln>
        </p:spPr>
      </p:cxnSp>
      <p:cxnSp>
        <p:nvCxnSpPr>
          <p:cNvPr id="15394" name="42 Conector recto de flecha"/>
          <p:cNvCxnSpPr>
            <a:cxnSpLocks noChangeShapeType="1"/>
          </p:cNvCxnSpPr>
          <p:nvPr/>
        </p:nvCxnSpPr>
        <p:spPr bwMode="auto">
          <a:xfrm rot="5400000" flipH="1" flipV="1">
            <a:off x="4000500" y="3714750"/>
            <a:ext cx="285750" cy="1143000"/>
          </a:xfrm>
          <a:prstGeom prst="straightConnector1">
            <a:avLst/>
          </a:prstGeom>
          <a:noFill/>
          <a:ln w="9525" algn="ctr">
            <a:solidFill>
              <a:schemeClr val="tx2"/>
            </a:solidFill>
            <a:round/>
            <a:headEnd/>
            <a:tailEnd type="arrow" w="med" len="med"/>
          </a:ln>
        </p:spPr>
      </p:cxnSp>
      <p:cxnSp>
        <p:nvCxnSpPr>
          <p:cNvPr id="15395" name="44 Conector recto de flecha"/>
          <p:cNvCxnSpPr>
            <a:cxnSpLocks noChangeShapeType="1"/>
          </p:cNvCxnSpPr>
          <p:nvPr/>
        </p:nvCxnSpPr>
        <p:spPr bwMode="auto">
          <a:xfrm flipV="1">
            <a:off x="7429500" y="4214813"/>
            <a:ext cx="857250" cy="214312"/>
          </a:xfrm>
          <a:prstGeom prst="straightConnector1">
            <a:avLst/>
          </a:prstGeom>
          <a:noFill/>
          <a:ln w="9525" algn="ctr">
            <a:solidFill>
              <a:schemeClr val="tx1"/>
            </a:solidFill>
            <a:round/>
            <a:headEnd/>
            <a:tailEnd type="arrow" w="med" len="med"/>
          </a:ln>
        </p:spPr>
      </p:cxnSp>
      <p:cxnSp>
        <p:nvCxnSpPr>
          <p:cNvPr id="15396" name="46 Conector recto de flecha"/>
          <p:cNvCxnSpPr>
            <a:cxnSpLocks noChangeShapeType="1"/>
          </p:cNvCxnSpPr>
          <p:nvPr/>
        </p:nvCxnSpPr>
        <p:spPr bwMode="auto">
          <a:xfrm>
            <a:off x="5715000" y="6143625"/>
            <a:ext cx="914400" cy="914400"/>
          </a:xfrm>
          <a:prstGeom prst="straightConnector1">
            <a:avLst/>
          </a:prstGeom>
          <a:noFill/>
          <a:ln w="9525" algn="ctr">
            <a:noFill/>
            <a:round/>
            <a:headEnd/>
            <a:tailEnd type="arrow" w="med" len="med"/>
          </a:ln>
        </p:spPr>
      </p:cxnSp>
      <p:sp>
        <p:nvSpPr>
          <p:cNvPr id="15397" name="50 Rectángulo"/>
          <p:cNvSpPr>
            <a:spLocks noChangeArrowheads="1"/>
          </p:cNvSpPr>
          <p:nvPr/>
        </p:nvSpPr>
        <p:spPr bwMode="auto">
          <a:xfrm>
            <a:off x="857250" y="5072063"/>
            <a:ext cx="7858125" cy="953851"/>
          </a:xfrm>
          <a:prstGeom prst="rect">
            <a:avLst/>
          </a:prstGeom>
          <a:noFill/>
          <a:ln w="9525">
            <a:noFill/>
            <a:miter lim="800000"/>
            <a:headEnd/>
            <a:tailEnd/>
          </a:ln>
        </p:spPr>
        <p:txBody>
          <a:bodyPr>
            <a:spAutoFit/>
          </a:bodyPr>
          <a:lstStyle/>
          <a:p>
            <a:pPr marL="476250" indent="-476250" eaLnBrk="0" hangingPunct="0">
              <a:lnSpc>
                <a:spcPct val="105000"/>
              </a:lnSpc>
              <a:spcBef>
                <a:spcPct val="5000"/>
              </a:spcBef>
              <a:buClr>
                <a:srgbClr val="FD5825"/>
              </a:buClr>
              <a:buNone/>
            </a:pPr>
            <a:r>
              <a:rPr kumimoji="1" lang="es-AR" sz="1800" dirty="0">
                <a:latin typeface="+mn-lt"/>
                <a:cs typeface="Times New Roman" pitchFamily="18" charset="0"/>
              </a:rPr>
              <a:t>Se puede identificar una versión del </a:t>
            </a:r>
            <a:r>
              <a:rPr kumimoji="1" lang="es-AR" sz="1800" dirty="0" err="1">
                <a:latin typeface="+mn-lt"/>
                <a:cs typeface="Times New Roman" pitchFamily="18" charset="0"/>
              </a:rPr>
              <a:t>codeline</a:t>
            </a:r>
            <a:r>
              <a:rPr kumimoji="1" lang="es-AR" sz="1800" dirty="0">
                <a:latin typeface="+mn-lt"/>
                <a:cs typeface="Times New Roman" pitchFamily="18" charset="0"/>
              </a:rPr>
              <a:t> con una etiqueta. </a:t>
            </a:r>
          </a:p>
          <a:p>
            <a:pPr marL="476250" indent="-476250" eaLnBrk="0" hangingPunct="0">
              <a:lnSpc>
                <a:spcPct val="105000"/>
              </a:lnSpc>
              <a:spcBef>
                <a:spcPct val="5000"/>
              </a:spcBef>
              <a:buClr>
                <a:srgbClr val="FD5825"/>
              </a:buClr>
              <a:buNone/>
            </a:pPr>
            <a:r>
              <a:rPr kumimoji="1" lang="es-AR" sz="1800" dirty="0">
                <a:latin typeface="+mn-lt"/>
                <a:cs typeface="Times New Roman" pitchFamily="18" charset="0"/>
              </a:rPr>
              <a:t>La versión del </a:t>
            </a:r>
            <a:r>
              <a:rPr kumimoji="1" lang="es-AR" sz="1800" dirty="0" err="1">
                <a:latin typeface="+mn-lt"/>
                <a:cs typeface="Times New Roman" pitchFamily="18" charset="0"/>
              </a:rPr>
              <a:t>codeline</a:t>
            </a:r>
            <a:r>
              <a:rPr kumimoji="1" lang="es-AR" sz="1800" dirty="0">
                <a:latin typeface="+mn-lt"/>
                <a:cs typeface="Times New Roman" pitchFamily="18" charset="0"/>
              </a:rPr>
              <a:t> es una foto que incluye las revisiones de los componentes hasta el punto de la etiqueta.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Workspace con varios Codeline</a:t>
            </a:r>
            <a:endParaRPr lang="es-AR" dirty="0"/>
          </a:p>
        </p:txBody>
      </p:sp>
      <p:sp>
        <p:nvSpPr>
          <p:cNvPr id="2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47</a:t>
            </a:fld>
            <a:endParaRPr lang="en-US">
              <a:solidFill>
                <a:schemeClr val="tx1"/>
              </a:solidFill>
            </a:endParaRPr>
          </a:p>
        </p:txBody>
      </p:sp>
      <p:sp>
        <p:nvSpPr>
          <p:cNvPr id="16390" name="7 CuadroTexto"/>
          <p:cNvSpPr txBox="1">
            <a:spLocks noChangeArrowheads="1"/>
          </p:cNvSpPr>
          <p:nvPr/>
        </p:nvSpPr>
        <p:spPr bwMode="auto">
          <a:xfrm>
            <a:off x="1000125" y="2286000"/>
            <a:ext cx="1500188"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r>
              <a:rPr lang="es-AR" sz="1800"/>
              <a:t>/Producto</a:t>
            </a:r>
          </a:p>
        </p:txBody>
      </p:sp>
      <p:sp>
        <p:nvSpPr>
          <p:cNvPr id="16391" name="8 CuadroTexto"/>
          <p:cNvSpPr txBox="1">
            <a:spLocks noChangeArrowheads="1"/>
          </p:cNvSpPr>
          <p:nvPr/>
        </p:nvSpPr>
        <p:spPr bwMode="auto">
          <a:xfrm>
            <a:off x="1000125" y="3500438"/>
            <a:ext cx="1517650" cy="541337"/>
          </a:xfrm>
          <a:prstGeom prst="rect">
            <a:avLst/>
          </a:prstGeom>
          <a:noFill/>
          <a:ln w="28575">
            <a:solidFill>
              <a:schemeClr val="tx1"/>
            </a:solidFill>
            <a:miter lim="800000"/>
            <a:headEnd/>
            <a:tailEnd/>
          </a:ln>
        </p:spPr>
        <p:txBody>
          <a:bodyPr wrap="none"/>
          <a:lstStyle/>
          <a:p>
            <a:pPr algn="ctr" eaLnBrk="0" hangingPunct="0">
              <a:lnSpc>
                <a:spcPct val="105000"/>
              </a:lnSpc>
              <a:buClr>
                <a:schemeClr val="accent1"/>
              </a:buClr>
              <a:buFont typeface="Wingdings" pitchFamily="2" charset="2"/>
              <a:buNone/>
            </a:pPr>
            <a:r>
              <a:rPr lang="es-AR" sz="1800"/>
              <a:t>/Herramienta</a:t>
            </a:r>
          </a:p>
        </p:txBody>
      </p:sp>
      <p:sp>
        <p:nvSpPr>
          <p:cNvPr id="16392" name="9 CuadroTexto"/>
          <p:cNvSpPr txBox="1">
            <a:spLocks noChangeArrowheads="1"/>
          </p:cNvSpPr>
          <p:nvPr/>
        </p:nvSpPr>
        <p:spPr bwMode="auto">
          <a:xfrm>
            <a:off x="1000125" y="4572000"/>
            <a:ext cx="1570038" cy="541338"/>
          </a:xfrm>
          <a:prstGeom prst="rect">
            <a:avLst/>
          </a:prstGeom>
          <a:noFill/>
          <a:ln w="28575">
            <a:solidFill>
              <a:schemeClr val="tx1"/>
            </a:solidFill>
            <a:miter lim="800000"/>
            <a:headEnd/>
            <a:tailEnd/>
          </a:ln>
        </p:spPr>
        <p:txBody>
          <a:bodyPr wrap="none"/>
          <a:lstStyle/>
          <a:p>
            <a:pPr algn="ctr" eaLnBrk="0" hangingPunct="0">
              <a:lnSpc>
                <a:spcPct val="105000"/>
              </a:lnSpc>
              <a:buClr>
                <a:schemeClr val="accent1"/>
              </a:buClr>
              <a:buFont typeface="Wingdings" pitchFamily="2" charset="2"/>
              <a:buNone/>
            </a:pPr>
            <a:r>
              <a:rPr lang="es-AR" sz="1800"/>
              <a:t>/TerceraParte</a:t>
            </a:r>
          </a:p>
        </p:txBody>
      </p:sp>
      <p:cxnSp>
        <p:nvCxnSpPr>
          <p:cNvPr id="16393" name="11 Conector recto de flecha"/>
          <p:cNvCxnSpPr>
            <a:cxnSpLocks noChangeShapeType="1"/>
          </p:cNvCxnSpPr>
          <p:nvPr/>
        </p:nvCxnSpPr>
        <p:spPr bwMode="auto">
          <a:xfrm>
            <a:off x="2500313" y="2571750"/>
            <a:ext cx="2928937" cy="1588"/>
          </a:xfrm>
          <a:prstGeom prst="straightConnector1">
            <a:avLst/>
          </a:prstGeom>
          <a:noFill/>
          <a:ln w="28575" algn="ctr">
            <a:solidFill>
              <a:schemeClr val="tx1"/>
            </a:solidFill>
            <a:round/>
            <a:headEnd/>
            <a:tailEnd type="arrow" w="med" len="med"/>
          </a:ln>
        </p:spPr>
      </p:cxnSp>
      <p:cxnSp>
        <p:nvCxnSpPr>
          <p:cNvPr id="16394" name="17 Conector recto de flecha"/>
          <p:cNvCxnSpPr>
            <a:cxnSpLocks noChangeShapeType="1"/>
          </p:cNvCxnSpPr>
          <p:nvPr/>
        </p:nvCxnSpPr>
        <p:spPr bwMode="auto">
          <a:xfrm>
            <a:off x="2500313" y="3786188"/>
            <a:ext cx="2971800" cy="0"/>
          </a:xfrm>
          <a:prstGeom prst="straightConnector1">
            <a:avLst/>
          </a:prstGeom>
          <a:noFill/>
          <a:ln w="28575" algn="ctr">
            <a:solidFill>
              <a:schemeClr val="tx1"/>
            </a:solidFill>
            <a:round/>
            <a:headEnd/>
            <a:tailEnd type="arrow" w="med" len="med"/>
          </a:ln>
        </p:spPr>
      </p:cxnSp>
      <p:cxnSp>
        <p:nvCxnSpPr>
          <p:cNvPr id="16395" name="18 Conector recto de flecha"/>
          <p:cNvCxnSpPr>
            <a:cxnSpLocks noChangeShapeType="1"/>
          </p:cNvCxnSpPr>
          <p:nvPr/>
        </p:nvCxnSpPr>
        <p:spPr bwMode="auto">
          <a:xfrm>
            <a:off x="2571750" y="4857750"/>
            <a:ext cx="2971800" cy="0"/>
          </a:xfrm>
          <a:prstGeom prst="straightConnector1">
            <a:avLst/>
          </a:prstGeom>
          <a:noFill/>
          <a:ln w="28575" algn="ctr">
            <a:solidFill>
              <a:schemeClr val="tx1"/>
            </a:solidFill>
            <a:round/>
            <a:headEnd/>
            <a:tailEnd type="arrow" w="med" len="med"/>
          </a:ln>
        </p:spPr>
      </p:cxnSp>
      <p:sp>
        <p:nvSpPr>
          <p:cNvPr id="23" name="22 Recortar rectángulo de esquina sencilla"/>
          <p:cNvSpPr/>
          <p:nvPr/>
        </p:nvSpPr>
        <p:spPr bwMode="auto">
          <a:xfrm>
            <a:off x="3786182" y="1643050"/>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Estable</a:t>
            </a:r>
          </a:p>
        </p:txBody>
      </p:sp>
      <p:sp>
        <p:nvSpPr>
          <p:cNvPr id="24" name="23 Recortar rectángulo de esquina sencilla"/>
          <p:cNvSpPr/>
          <p:nvPr/>
        </p:nvSpPr>
        <p:spPr bwMode="auto">
          <a:xfrm>
            <a:off x="3071802" y="2786058"/>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10.5</a:t>
            </a:r>
          </a:p>
        </p:txBody>
      </p:sp>
      <p:sp>
        <p:nvSpPr>
          <p:cNvPr id="25" name="24 Recortar rectángulo de esquina sencilla"/>
          <p:cNvSpPr/>
          <p:nvPr/>
        </p:nvSpPr>
        <p:spPr bwMode="auto">
          <a:xfrm>
            <a:off x="3143240" y="4000504"/>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2.7</a:t>
            </a:r>
          </a:p>
        </p:txBody>
      </p:sp>
      <p:sp>
        <p:nvSpPr>
          <p:cNvPr id="26" name="25 Nube"/>
          <p:cNvSpPr/>
          <p:nvPr/>
        </p:nvSpPr>
        <p:spPr bwMode="auto">
          <a:xfrm>
            <a:off x="6715140" y="2928934"/>
            <a:ext cx="2143140" cy="1428760"/>
          </a:xfrm>
          <a:prstGeom prst="cloud">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lnSpc>
                <a:spcPct val="105000"/>
              </a:lnSpc>
              <a:buClr>
                <a:schemeClr val="accent1"/>
              </a:buClr>
              <a:buFont typeface="Wingdings" pitchFamily="2" charset="2"/>
              <a:buNone/>
              <a:defRPr/>
            </a:pPr>
            <a:endParaRPr lang="es-AR" sz="1600" b="1" dirty="0">
              <a:solidFill>
                <a:schemeClr val="tx1"/>
              </a:solidFill>
              <a:latin typeface="Arial" charset="0"/>
            </a:endParaRPr>
          </a:p>
          <a:p>
            <a:pPr algn="ctr" eaLnBrk="0" hangingPunct="0">
              <a:lnSpc>
                <a:spcPct val="105000"/>
              </a:lnSpc>
              <a:buClr>
                <a:schemeClr val="accent1"/>
              </a:buClr>
              <a:buFont typeface="Wingdings" pitchFamily="2" charset="2"/>
              <a:buNone/>
              <a:defRPr/>
            </a:pPr>
            <a:r>
              <a:rPr lang="es-AR" sz="1600" b="1" dirty="0">
                <a:solidFill>
                  <a:schemeClr val="tx1"/>
                </a:solidFill>
                <a:latin typeface="Arial" charset="0"/>
              </a:rPr>
              <a:t>Workspace</a:t>
            </a:r>
          </a:p>
        </p:txBody>
      </p:sp>
      <p:sp>
        <p:nvSpPr>
          <p:cNvPr id="16408" name="26 Elipse"/>
          <p:cNvSpPr>
            <a:spLocks noChangeArrowheads="1"/>
          </p:cNvSpPr>
          <p:nvPr/>
        </p:nvSpPr>
        <p:spPr bwMode="auto">
          <a:xfrm>
            <a:off x="4143375" y="2500313"/>
            <a:ext cx="142875" cy="142875"/>
          </a:xfrm>
          <a:prstGeom prst="ellipse">
            <a:avLst/>
          </a:prstGeom>
          <a:solidFill>
            <a:schemeClr val="tx2"/>
          </a:solidFill>
          <a:ln w="9525" algn="ctr">
            <a:no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16409" name="27 Elipse"/>
          <p:cNvSpPr>
            <a:spLocks noChangeArrowheads="1"/>
          </p:cNvSpPr>
          <p:nvPr/>
        </p:nvSpPr>
        <p:spPr bwMode="auto">
          <a:xfrm>
            <a:off x="4929188" y="3714750"/>
            <a:ext cx="142875" cy="142875"/>
          </a:xfrm>
          <a:prstGeom prst="ellipse">
            <a:avLst/>
          </a:prstGeom>
          <a:solidFill>
            <a:schemeClr val="tx2"/>
          </a:solidFill>
          <a:ln w="9525" algn="ctr">
            <a:no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16410" name="28 Elipse"/>
          <p:cNvSpPr>
            <a:spLocks noChangeArrowheads="1"/>
          </p:cNvSpPr>
          <p:nvPr/>
        </p:nvSpPr>
        <p:spPr bwMode="auto">
          <a:xfrm>
            <a:off x="3857625" y="4786313"/>
            <a:ext cx="142875" cy="142875"/>
          </a:xfrm>
          <a:prstGeom prst="ellipse">
            <a:avLst/>
          </a:prstGeom>
          <a:solidFill>
            <a:schemeClr val="tx2"/>
          </a:solidFill>
          <a:ln w="9525" algn="ctr">
            <a:noFill/>
            <a:round/>
            <a:headEnd/>
            <a:tailEnd/>
          </a:ln>
        </p:spPr>
        <p:txBody>
          <a:bodyPr/>
          <a:lstStyle/>
          <a:p>
            <a:pPr algn="ctr" eaLnBrk="0" hangingPunct="0">
              <a:lnSpc>
                <a:spcPct val="105000"/>
              </a:lnSpc>
              <a:buClr>
                <a:schemeClr val="accent1"/>
              </a:buClr>
              <a:buFont typeface="Wingdings" pitchFamily="2" charset="2"/>
              <a:buChar char="§"/>
            </a:pPr>
            <a:endParaRPr lang="es-AR"/>
          </a:p>
        </p:txBody>
      </p:sp>
      <p:cxnSp>
        <p:nvCxnSpPr>
          <p:cNvPr id="16411" name="30 Conector recto de flecha"/>
          <p:cNvCxnSpPr>
            <a:cxnSpLocks noChangeShapeType="1"/>
            <a:endCxn id="16408" idx="7"/>
          </p:cNvCxnSpPr>
          <p:nvPr/>
        </p:nvCxnSpPr>
        <p:spPr bwMode="auto">
          <a:xfrm rot="5400000">
            <a:off x="4158457" y="2321719"/>
            <a:ext cx="306387" cy="92075"/>
          </a:xfrm>
          <a:prstGeom prst="straightConnector1">
            <a:avLst/>
          </a:prstGeom>
          <a:noFill/>
          <a:ln w="9525" algn="ctr">
            <a:solidFill>
              <a:schemeClr val="tx1"/>
            </a:solidFill>
            <a:round/>
            <a:headEnd/>
            <a:tailEnd type="arrow" w="med" len="med"/>
          </a:ln>
        </p:spPr>
      </p:cxnSp>
      <p:cxnSp>
        <p:nvCxnSpPr>
          <p:cNvPr id="16412" name="35 Conector recto de flecha"/>
          <p:cNvCxnSpPr>
            <a:cxnSpLocks noChangeShapeType="1"/>
          </p:cNvCxnSpPr>
          <p:nvPr/>
        </p:nvCxnSpPr>
        <p:spPr bwMode="auto">
          <a:xfrm>
            <a:off x="4143375" y="3357563"/>
            <a:ext cx="857250" cy="377825"/>
          </a:xfrm>
          <a:prstGeom prst="straightConnector1">
            <a:avLst/>
          </a:prstGeom>
          <a:noFill/>
          <a:ln w="9525" algn="ctr">
            <a:solidFill>
              <a:schemeClr val="tx1"/>
            </a:solidFill>
            <a:round/>
            <a:headEnd/>
            <a:tailEnd type="arrow" w="med" len="med"/>
          </a:ln>
        </p:spPr>
      </p:cxnSp>
      <p:cxnSp>
        <p:nvCxnSpPr>
          <p:cNvPr id="16413" name="37 Conector recto de flecha"/>
          <p:cNvCxnSpPr>
            <a:cxnSpLocks noChangeShapeType="1"/>
            <a:endCxn id="16410" idx="1"/>
          </p:cNvCxnSpPr>
          <p:nvPr/>
        </p:nvCxnSpPr>
        <p:spPr bwMode="auto">
          <a:xfrm rot="16200000" flipH="1">
            <a:off x="3750469" y="4679156"/>
            <a:ext cx="234950" cy="20638"/>
          </a:xfrm>
          <a:prstGeom prst="straightConnector1">
            <a:avLst/>
          </a:prstGeom>
          <a:noFill/>
          <a:ln w="9525" algn="ctr">
            <a:solidFill>
              <a:schemeClr val="tx1"/>
            </a:solidFill>
            <a:round/>
            <a:headEnd/>
            <a:tailEnd type="arrow" w="med" len="med"/>
          </a:ln>
        </p:spPr>
      </p:cxnSp>
      <p:cxnSp>
        <p:nvCxnSpPr>
          <p:cNvPr id="44" name="43 Conector recto de flecha"/>
          <p:cNvCxnSpPr>
            <a:stCxn id="16408" idx="5"/>
          </p:cNvCxnSpPr>
          <p:nvPr/>
        </p:nvCxnSpPr>
        <p:spPr bwMode="auto">
          <a:xfrm rot="16200000" flipH="1">
            <a:off x="5337175" y="1550988"/>
            <a:ext cx="735013" cy="2878137"/>
          </a:xfrm>
          <a:prstGeom prst="straightConnector1">
            <a:avLst/>
          </a:prstGeom>
          <a:noFill/>
          <a:ln w="28575" cap="flat" cmpd="sng" algn="ctr">
            <a:solidFill>
              <a:schemeClr val="accent5">
                <a:lumMod val="50000"/>
              </a:schemeClr>
            </a:solidFill>
            <a:prstDash val="solid"/>
            <a:round/>
            <a:headEnd type="none" w="med" len="med"/>
            <a:tailEnd type="arrow"/>
          </a:ln>
          <a:effectLst/>
        </p:spPr>
      </p:cxnSp>
      <p:cxnSp>
        <p:nvCxnSpPr>
          <p:cNvPr id="46" name="45 Conector recto de flecha"/>
          <p:cNvCxnSpPr/>
          <p:nvPr/>
        </p:nvCxnSpPr>
        <p:spPr bwMode="auto">
          <a:xfrm flipV="1">
            <a:off x="5000625" y="3714750"/>
            <a:ext cx="2214563" cy="71438"/>
          </a:xfrm>
          <a:prstGeom prst="straightConnector1">
            <a:avLst/>
          </a:prstGeom>
          <a:noFill/>
          <a:ln w="28575" cap="flat" cmpd="sng" algn="ctr">
            <a:solidFill>
              <a:schemeClr val="accent5">
                <a:lumMod val="50000"/>
              </a:schemeClr>
            </a:solidFill>
            <a:prstDash val="solid"/>
            <a:round/>
            <a:headEnd type="none" w="med" len="med"/>
            <a:tailEnd type="arrow"/>
          </a:ln>
          <a:effectLst/>
        </p:spPr>
      </p:cxnSp>
      <p:cxnSp>
        <p:nvCxnSpPr>
          <p:cNvPr id="51" name="50 Conector recto de flecha"/>
          <p:cNvCxnSpPr/>
          <p:nvPr/>
        </p:nvCxnSpPr>
        <p:spPr bwMode="auto">
          <a:xfrm flipV="1">
            <a:off x="3929063" y="3929063"/>
            <a:ext cx="3357562" cy="928687"/>
          </a:xfrm>
          <a:prstGeom prst="straightConnector1">
            <a:avLst/>
          </a:prstGeom>
          <a:noFill/>
          <a:ln w="28575" cap="flat" cmpd="sng" algn="ctr">
            <a:solidFill>
              <a:schemeClr val="accent5">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¿Porqué es necesario el versionado?</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48</a:t>
            </a:fld>
            <a:endParaRPr lang="en-US">
              <a:solidFill>
                <a:schemeClr val="tx1"/>
              </a:solidFill>
            </a:endParaRPr>
          </a:p>
        </p:txBody>
      </p:sp>
      <p:sp>
        <p:nvSpPr>
          <p:cNvPr id="17411" name="2 Marcador de contenido"/>
          <p:cNvSpPr>
            <a:spLocks noGrp="1"/>
          </p:cNvSpPr>
          <p:nvPr>
            <p:ph sz="quarter" idx="1"/>
          </p:nvPr>
        </p:nvSpPr>
        <p:spPr/>
        <p:txBody>
          <a:bodyPr/>
          <a:lstStyle/>
          <a:p>
            <a:r>
              <a:rPr lang="es-AR" sz="2000" b="0" dirty="0" smtClean="0"/>
              <a:t>Registro de la historia del desarrollo.</a:t>
            </a:r>
          </a:p>
          <a:p>
            <a:pPr lvl="1"/>
            <a:r>
              <a:rPr lang="es-AR" sz="1800" b="0" dirty="0" smtClean="0"/>
              <a:t>Poder recuperar una situación determinada.</a:t>
            </a:r>
          </a:p>
          <a:p>
            <a:pPr lvl="1"/>
            <a:endParaRPr lang="es-AR" sz="1800" b="0" dirty="0" smtClean="0"/>
          </a:p>
          <a:p>
            <a:r>
              <a:rPr lang="es-AR" sz="2000" b="0" dirty="0" smtClean="0"/>
              <a:t>Separar las “líneas” de productos por cada cliente.</a:t>
            </a:r>
          </a:p>
          <a:p>
            <a:pPr lvl="1"/>
            <a:r>
              <a:rPr lang="es-AR" sz="1800" b="0" dirty="0" smtClean="0"/>
              <a:t>Necesidad de múltiples variantes de un producto.</a:t>
            </a:r>
          </a:p>
          <a:p>
            <a:pPr lvl="1"/>
            <a:r>
              <a:rPr lang="es-AR" sz="1800" b="0" dirty="0" smtClean="0"/>
              <a:t>Necesidad de múltiples entregables de un producto.</a:t>
            </a:r>
          </a:p>
          <a:p>
            <a:pPr lvl="1"/>
            <a:endParaRPr lang="es-AR" sz="1800" b="0" dirty="0" smtClean="0"/>
          </a:p>
          <a:p>
            <a:r>
              <a:rPr lang="es-AR" sz="2000" b="0" dirty="0" smtClean="0"/>
              <a:t>Fijar puntos estables durante del desarrollo.</a:t>
            </a:r>
          </a:p>
          <a:p>
            <a:pPr lvl="1"/>
            <a:r>
              <a:rPr lang="es-AR" sz="1800" b="0" dirty="0" smtClean="0"/>
              <a:t>Estados estables del producto para mantenimiento.</a:t>
            </a:r>
          </a:p>
          <a:p>
            <a:pPr lvl="1"/>
            <a:endParaRPr lang="es-AR" sz="1800" b="0" dirty="0" smtClean="0"/>
          </a:p>
          <a:p>
            <a:r>
              <a:rPr lang="es-AR" sz="2000" b="0" dirty="0" smtClean="0"/>
              <a:t>Necesidad de una herramienta con repositorio.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Creando versiones</a:t>
            </a:r>
            <a:endParaRPr lang="es-AR" dirty="0"/>
          </a:p>
        </p:txBody>
      </p:sp>
      <p:sp>
        <p:nvSpPr>
          <p:cNvPr id="21"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2"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19"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49</a:t>
            </a:fld>
            <a:endParaRPr lang="en-US">
              <a:solidFill>
                <a:schemeClr val="tx1"/>
              </a:solidFill>
            </a:endParaRPr>
          </a:p>
        </p:txBody>
      </p:sp>
      <p:sp>
        <p:nvSpPr>
          <p:cNvPr id="18450" name="2 Marcador de contenido"/>
          <p:cNvSpPr>
            <a:spLocks noGrp="1"/>
          </p:cNvSpPr>
          <p:nvPr>
            <p:ph sz="quarter" idx="1"/>
          </p:nvPr>
        </p:nvSpPr>
        <p:spPr>
          <a:xfrm>
            <a:off x="500063" y="4071938"/>
            <a:ext cx="8077200" cy="1619250"/>
          </a:xfrm>
        </p:spPr>
        <p:txBody>
          <a:bodyPr>
            <a:normAutofit fontScale="92500" lnSpcReduction="10000"/>
          </a:bodyPr>
          <a:lstStyle/>
          <a:p>
            <a:r>
              <a:rPr lang="es-AR" sz="1600" dirty="0" err="1" smtClean="0"/>
              <a:t>Check-out</a:t>
            </a:r>
            <a:r>
              <a:rPr lang="es-AR" sz="1600" dirty="0" smtClean="0"/>
              <a:t> (Pedir un IC)</a:t>
            </a:r>
            <a:r>
              <a:rPr lang="es-AR" sz="1600" b="0" dirty="0" smtClean="0"/>
              <a:t>: creación de una copia local de IC.</a:t>
            </a:r>
          </a:p>
          <a:p>
            <a:pPr lvl="1"/>
            <a:endParaRPr lang="es-AR" sz="1600" b="0" dirty="0" smtClean="0"/>
          </a:p>
          <a:p>
            <a:r>
              <a:rPr lang="es-AR" sz="1600" dirty="0" err="1" smtClean="0"/>
              <a:t>Check</a:t>
            </a:r>
            <a:r>
              <a:rPr lang="es-AR" sz="1600" dirty="0" smtClean="0"/>
              <a:t>-in, </a:t>
            </a:r>
            <a:r>
              <a:rPr lang="es-AR" sz="1600" dirty="0" err="1" smtClean="0"/>
              <a:t>Commit</a:t>
            </a:r>
            <a:r>
              <a:rPr lang="es-AR" sz="1600" dirty="0" smtClean="0"/>
              <a:t> , </a:t>
            </a:r>
            <a:r>
              <a:rPr lang="es-AR" sz="1600" dirty="0" err="1" smtClean="0"/>
              <a:t>Submit</a:t>
            </a:r>
            <a:r>
              <a:rPr lang="es-AR" sz="1600" dirty="0" smtClean="0"/>
              <a:t> (Devolver un IC) : </a:t>
            </a:r>
            <a:r>
              <a:rPr lang="es-AR" sz="1600" b="0" dirty="0" smtClean="0"/>
              <a:t>integrar los cambios en el repositorio para ponerlo a disposición de otros.</a:t>
            </a:r>
          </a:p>
          <a:p>
            <a:endParaRPr lang="es-AR" sz="1600" b="0" dirty="0" smtClean="0"/>
          </a:p>
          <a:p>
            <a:pPr eaLnBrk="1" hangingPunct="1">
              <a:lnSpc>
                <a:spcPct val="80000"/>
              </a:lnSpc>
            </a:pPr>
            <a:r>
              <a:rPr lang="es-AR" sz="1600" dirty="0" err="1" smtClean="0"/>
              <a:t>Update</a:t>
            </a:r>
            <a:r>
              <a:rPr lang="es-AR" sz="1600" dirty="0" smtClean="0"/>
              <a:t>: </a:t>
            </a:r>
            <a:r>
              <a:rPr lang="es-AR" sz="1600" b="0" dirty="0" smtClean="0"/>
              <a:t>copia los cambios que fueron hechos en el repositorio al directorio de trabajo</a:t>
            </a:r>
          </a:p>
          <a:p>
            <a:endParaRPr lang="es-AR" sz="1600" b="0" dirty="0" smtClean="0"/>
          </a:p>
        </p:txBody>
      </p:sp>
      <p:sp>
        <p:nvSpPr>
          <p:cNvPr id="7" name="Document"/>
          <p:cNvSpPr>
            <a:spLocks noEditPoints="1" noChangeArrowheads="1"/>
          </p:cNvSpPr>
          <p:nvPr/>
        </p:nvSpPr>
        <p:spPr bwMode="auto">
          <a:xfrm>
            <a:off x="1214438" y="2428875"/>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8" name="7 Elipse"/>
          <p:cNvSpPr/>
          <p:nvPr/>
        </p:nvSpPr>
        <p:spPr bwMode="auto">
          <a:xfrm>
            <a:off x="2500298" y="257174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8440" name="8 Conector recto de flecha"/>
          <p:cNvCxnSpPr>
            <a:cxnSpLocks noChangeShapeType="1"/>
            <a:stCxn id="7" idx="3"/>
            <a:endCxn id="8" idx="2"/>
          </p:cNvCxnSpPr>
          <p:nvPr/>
        </p:nvCxnSpPr>
        <p:spPr bwMode="auto">
          <a:xfrm>
            <a:off x="1789113" y="2851150"/>
            <a:ext cx="711200" cy="6350"/>
          </a:xfrm>
          <a:prstGeom prst="straightConnector1">
            <a:avLst/>
          </a:prstGeom>
          <a:noFill/>
          <a:ln w="9525" algn="ctr">
            <a:solidFill>
              <a:schemeClr val="tx2"/>
            </a:solidFill>
            <a:round/>
            <a:headEnd/>
            <a:tailEnd type="arrow" w="med" len="med"/>
          </a:ln>
        </p:spPr>
      </p:cxnSp>
      <p:sp>
        <p:nvSpPr>
          <p:cNvPr id="10" name="9 Elipse"/>
          <p:cNvSpPr/>
          <p:nvPr/>
        </p:nvSpPr>
        <p:spPr bwMode="auto">
          <a:xfrm>
            <a:off x="3786182" y="257174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8442" name="10 Conector recto de flecha"/>
          <p:cNvCxnSpPr>
            <a:cxnSpLocks noChangeShapeType="1"/>
            <a:endCxn id="10" idx="2"/>
          </p:cNvCxnSpPr>
          <p:nvPr/>
        </p:nvCxnSpPr>
        <p:spPr bwMode="auto">
          <a:xfrm>
            <a:off x="3074988" y="2851150"/>
            <a:ext cx="711200"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7000892" y="257174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8444" name="12 Conector recto de flecha"/>
          <p:cNvCxnSpPr>
            <a:cxnSpLocks noChangeShapeType="1"/>
          </p:cNvCxnSpPr>
          <p:nvPr/>
        </p:nvCxnSpPr>
        <p:spPr bwMode="auto">
          <a:xfrm rot="16200000" flipH="1">
            <a:off x="6023769" y="1880394"/>
            <a:ext cx="727075" cy="1227137"/>
          </a:xfrm>
          <a:prstGeom prst="straightConnector1">
            <a:avLst/>
          </a:prstGeom>
          <a:noFill/>
          <a:ln w="9525" algn="ctr">
            <a:solidFill>
              <a:schemeClr val="tx2"/>
            </a:solidFill>
            <a:round/>
            <a:headEnd/>
            <a:tailEnd type="arrow" w="med" len="med"/>
          </a:ln>
        </p:spPr>
      </p:cxnSp>
      <p:pic>
        <p:nvPicPr>
          <p:cNvPr id="18445" name="Picture 2" descr="C:\Program Files\Microsoft Office\MEDIA\CAGCAT10\j0292020.wmf"/>
          <p:cNvPicPr>
            <a:picLocks noChangeAspect="1" noChangeArrowheads="1"/>
          </p:cNvPicPr>
          <p:nvPr/>
        </p:nvPicPr>
        <p:blipFill>
          <a:blip r:embed="rId3" cstate="print"/>
          <a:srcRect/>
          <a:stretch>
            <a:fillRect/>
          </a:stretch>
        </p:blipFill>
        <p:spPr bwMode="auto">
          <a:xfrm>
            <a:off x="3929063" y="1428750"/>
            <a:ext cx="1000125" cy="949325"/>
          </a:xfrm>
          <a:prstGeom prst="rect">
            <a:avLst/>
          </a:prstGeom>
          <a:noFill/>
          <a:ln w="9525">
            <a:noFill/>
            <a:miter lim="800000"/>
            <a:headEnd/>
            <a:tailEnd/>
          </a:ln>
        </p:spPr>
      </p:pic>
      <p:pic>
        <p:nvPicPr>
          <p:cNvPr id="18446" name="Picture 3" descr="C:\Program Files\Microsoft Office\MEDIA\CAGCAT10\j0233018.wmf"/>
          <p:cNvPicPr>
            <a:picLocks noChangeAspect="1" noChangeArrowheads="1"/>
          </p:cNvPicPr>
          <p:nvPr/>
        </p:nvPicPr>
        <p:blipFill>
          <a:blip r:embed="rId4" cstate="print"/>
          <a:srcRect/>
          <a:stretch>
            <a:fillRect/>
          </a:stretch>
        </p:blipFill>
        <p:spPr bwMode="auto">
          <a:xfrm>
            <a:off x="7429500" y="3143250"/>
            <a:ext cx="760413" cy="771525"/>
          </a:xfrm>
          <a:prstGeom prst="rect">
            <a:avLst/>
          </a:prstGeom>
          <a:noFill/>
          <a:ln w="9525">
            <a:noFill/>
            <a:miter lim="800000"/>
            <a:headEnd/>
            <a:tailEnd/>
          </a:ln>
        </p:spPr>
      </p:pic>
      <p:sp>
        <p:nvSpPr>
          <p:cNvPr id="20" name="19 Elipse"/>
          <p:cNvSpPr/>
          <p:nvPr/>
        </p:nvSpPr>
        <p:spPr bwMode="auto">
          <a:xfrm>
            <a:off x="5286380" y="1643050"/>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8448" name="21 Conector recto de flecha"/>
          <p:cNvCxnSpPr>
            <a:cxnSpLocks noChangeShapeType="1"/>
          </p:cNvCxnSpPr>
          <p:nvPr/>
        </p:nvCxnSpPr>
        <p:spPr bwMode="auto">
          <a:xfrm flipV="1">
            <a:off x="4357688" y="2130425"/>
            <a:ext cx="1012825" cy="727075"/>
          </a:xfrm>
          <a:prstGeom prst="straightConnector1">
            <a:avLst/>
          </a:prstGeom>
          <a:noFill/>
          <a:ln w="9525" algn="ctr">
            <a:solidFill>
              <a:schemeClr val="tx1"/>
            </a:solidFill>
            <a:prstDash val="sysDash"/>
            <a:round/>
            <a:headEnd/>
            <a:tailEnd type="arrow" w="med" len="med"/>
          </a:ln>
        </p:spPr>
      </p:cxnSp>
      <p:sp>
        <p:nvSpPr>
          <p:cNvPr id="18449" name="23 CuadroTexto"/>
          <p:cNvSpPr txBox="1">
            <a:spLocks noChangeArrowheads="1"/>
          </p:cNvSpPr>
          <p:nvPr/>
        </p:nvSpPr>
        <p:spPr bwMode="auto">
          <a:xfrm>
            <a:off x="1285875" y="2071688"/>
            <a:ext cx="560388"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29600" cy="521148"/>
          </a:xfrm>
        </p:spPr>
        <p:txBody>
          <a:bodyPr>
            <a:normAutofit fontScale="90000"/>
          </a:bodyPr>
          <a:lstStyle/>
          <a:p>
            <a:pPr>
              <a:defRPr/>
            </a:pPr>
            <a:r>
              <a:rPr lang="es-AR" dirty="0" smtClean="0"/>
              <a:t>Escenario </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a:t>
            </a:fld>
            <a:endParaRPr lang="en-US">
              <a:solidFill>
                <a:schemeClr val="tx1"/>
              </a:solidFill>
            </a:endParaRPr>
          </a:p>
        </p:txBody>
      </p:sp>
      <p:sp>
        <p:nvSpPr>
          <p:cNvPr id="14339" name="2 Marcador de contenido"/>
          <p:cNvSpPr>
            <a:spLocks noGrp="1"/>
          </p:cNvSpPr>
          <p:nvPr>
            <p:ph sz="quarter" idx="1"/>
          </p:nvPr>
        </p:nvSpPr>
        <p:spPr>
          <a:xfrm>
            <a:off x="609600" y="1285875"/>
            <a:ext cx="8077200" cy="4810125"/>
          </a:xfrm>
        </p:spPr>
        <p:txBody>
          <a:bodyPr>
            <a:normAutofit fontScale="92500" lnSpcReduction="20000"/>
          </a:bodyPr>
          <a:lstStyle/>
          <a:p>
            <a:r>
              <a:rPr lang="es-AR" sz="1800" b="0" dirty="0" smtClean="0"/>
              <a:t>Múltiples desarrolladores.</a:t>
            </a:r>
          </a:p>
          <a:p>
            <a:endParaRPr lang="es-AR" sz="1800" b="0" dirty="0" smtClean="0"/>
          </a:p>
          <a:p>
            <a:r>
              <a:rPr lang="es-AR" sz="1800" b="0" dirty="0" smtClean="0"/>
              <a:t>Múltiples visiones.</a:t>
            </a:r>
          </a:p>
          <a:p>
            <a:endParaRPr lang="es-AR" sz="1800" b="0" dirty="0" smtClean="0"/>
          </a:p>
          <a:p>
            <a:r>
              <a:rPr lang="es-AR" sz="1800" b="0" dirty="0" smtClean="0"/>
              <a:t>Múltiples fases.</a:t>
            </a:r>
          </a:p>
          <a:p>
            <a:endParaRPr lang="es-AR" sz="1800" b="0" dirty="0" smtClean="0"/>
          </a:p>
          <a:p>
            <a:r>
              <a:rPr lang="es-AR" sz="1800" b="0" dirty="0" smtClean="0"/>
              <a:t>Múltiples entregas de software.</a:t>
            </a:r>
          </a:p>
          <a:p>
            <a:endParaRPr lang="es-AR" sz="1800" b="0" dirty="0" smtClean="0"/>
          </a:p>
          <a:p>
            <a:r>
              <a:rPr lang="es-AR" sz="1800" b="0" dirty="0" smtClean="0"/>
              <a:t>Múltiples plataformas de software.</a:t>
            </a:r>
          </a:p>
          <a:p>
            <a:endParaRPr lang="es-AR" sz="1800" b="0" dirty="0" smtClean="0"/>
          </a:p>
          <a:p>
            <a:r>
              <a:rPr lang="es-AR" sz="1800" b="0" dirty="0" smtClean="0"/>
              <a:t>Desde la dimensión espacial.</a:t>
            </a:r>
          </a:p>
          <a:p>
            <a:pPr lvl="1"/>
            <a:r>
              <a:rPr lang="es-AR" sz="1800" b="0" dirty="0" smtClean="0"/>
              <a:t>Los sistemas están compuestos de muchas partes.</a:t>
            </a:r>
          </a:p>
          <a:p>
            <a:pPr lvl="1"/>
            <a:r>
              <a:rPr lang="es-AR" sz="1800" b="0" dirty="0" smtClean="0"/>
              <a:t>Los sistemas y partes adaptados para diversas situaciones.</a:t>
            </a:r>
          </a:p>
          <a:p>
            <a:pPr lvl="1"/>
            <a:endParaRPr lang="es-AR" sz="1800" b="0" dirty="0" smtClean="0"/>
          </a:p>
          <a:p>
            <a:r>
              <a:rPr lang="es-AR" sz="1800" b="0" dirty="0" smtClean="0"/>
              <a:t>Desde la dimensión temporal</a:t>
            </a:r>
          </a:p>
          <a:p>
            <a:pPr lvl="1"/>
            <a:r>
              <a:rPr lang="es-AR" sz="1800" b="0" dirty="0" smtClean="0"/>
              <a:t>Partes y sistema cambian en el tiempo.</a:t>
            </a:r>
          </a:p>
          <a:p>
            <a:endParaRPr lang="es-AR" sz="18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Change Set</a:t>
            </a:r>
            <a:endParaRPr lang="es-AR" dirty="0"/>
          </a:p>
        </p:txBody>
      </p:sp>
      <p:sp>
        <p:nvSpPr>
          <p:cNvPr id="45"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47"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43"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50</a:t>
            </a:fld>
            <a:endParaRPr lang="en-US">
              <a:solidFill>
                <a:schemeClr val="tx1"/>
              </a:solidFill>
            </a:endParaRPr>
          </a:p>
        </p:txBody>
      </p:sp>
      <p:sp>
        <p:nvSpPr>
          <p:cNvPr id="19459" name="2 Marcador de contenido"/>
          <p:cNvSpPr>
            <a:spLocks noGrp="1"/>
          </p:cNvSpPr>
          <p:nvPr>
            <p:ph sz="quarter" idx="1"/>
          </p:nvPr>
        </p:nvSpPr>
        <p:spPr>
          <a:xfrm>
            <a:off x="609600" y="5286375"/>
            <a:ext cx="8077200" cy="809625"/>
          </a:xfrm>
        </p:spPr>
        <p:txBody>
          <a:bodyPr/>
          <a:lstStyle/>
          <a:p>
            <a:r>
              <a:rPr lang="es-AR" sz="1800" dirty="0" err="1" smtClean="0"/>
              <a:t>Change</a:t>
            </a:r>
            <a:r>
              <a:rPr lang="es-AR" sz="1800" dirty="0" smtClean="0"/>
              <a:t> Set</a:t>
            </a:r>
            <a:r>
              <a:rPr lang="es-AR" sz="1800" b="0" dirty="0" smtClean="0"/>
              <a:t>: Conjunto coherente de </a:t>
            </a:r>
            <a:r>
              <a:rPr lang="es-AR" sz="1800" b="0" dirty="0" err="1" smtClean="0"/>
              <a:t>ICs</a:t>
            </a:r>
            <a:r>
              <a:rPr lang="es-AR" sz="1800" b="0" dirty="0" smtClean="0"/>
              <a:t> que pertenece a un cambio.</a:t>
            </a:r>
          </a:p>
        </p:txBody>
      </p:sp>
      <p:sp>
        <p:nvSpPr>
          <p:cNvPr id="7" name="Document"/>
          <p:cNvSpPr>
            <a:spLocks noEditPoints="1" noChangeArrowheads="1"/>
          </p:cNvSpPr>
          <p:nvPr/>
        </p:nvSpPr>
        <p:spPr bwMode="auto">
          <a:xfrm>
            <a:off x="1143000" y="2214563"/>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8" name="7 Elipse"/>
          <p:cNvSpPr/>
          <p:nvPr/>
        </p:nvSpPr>
        <p:spPr bwMode="auto">
          <a:xfrm>
            <a:off x="2428859"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a:t>
            </a:r>
          </a:p>
        </p:txBody>
      </p:sp>
      <p:cxnSp>
        <p:nvCxnSpPr>
          <p:cNvPr id="19465" name="8 Conector recto de flecha"/>
          <p:cNvCxnSpPr>
            <a:cxnSpLocks noChangeShapeType="1"/>
            <a:stCxn id="7" idx="3"/>
            <a:endCxn id="8" idx="2"/>
          </p:cNvCxnSpPr>
          <p:nvPr/>
        </p:nvCxnSpPr>
        <p:spPr bwMode="auto">
          <a:xfrm>
            <a:off x="1717675" y="2636838"/>
            <a:ext cx="711200" cy="6350"/>
          </a:xfrm>
          <a:prstGeom prst="straightConnector1">
            <a:avLst/>
          </a:prstGeom>
          <a:noFill/>
          <a:ln w="9525" algn="ctr">
            <a:solidFill>
              <a:schemeClr val="tx2"/>
            </a:solidFill>
            <a:round/>
            <a:headEnd/>
            <a:tailEnd type="arrow" w="med" len="med"/>
          </a:ln>
        </p:spPr>
      </p:cxnSp>
      <p:sp>
        <p:nvSpPr>
          <p:cNvPr id="10" name="9 Elipse"/>
          <p:cNvSpPr/>
          <p:nvPr/>
        </p:nvSpPr>
        <p:spPr bwMode="auto">
          <a:xfrm>
            <a:off x="3714743"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7</a:t>
            </a:r>
          </a:p>
        </p:txBody>
      </p:sp>
      <p:cxnSp>
        <p:nvCxnSpPr>
          <p:cNvPr id="19467" name="10 Conector recto de flecha"/>
          <p:cNvCxnSpPr>
            <a:cxnSpLocks noChangeShapeType="1"/>
            <a:endCxn id="10" idx="2"/>
          </p:cNvCxnSpPr>
          <p:nvPr/>
        </p:nvCxnSpPr>
        <p:spPr bwMode="auto">
          <a:xfrm>
            <a:off x="3003550" y="2636838"/>
            <a:ext cx="711200"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6929453"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8</a:t>
            </a:r>
          </a:p>
        </p:txBody>
      </p:sp>
      <p:cxnSp>
        <p:nvCxnSpPr>
          <p:cNvPr id="19469" name="12 Conector recto de flecha"/>
          <p:cNvCxnSpPr>
            <a:cxnSpLocks noChangeShapeType="1"/>
          </p:cNvCxnSpPr>
          <p:nvPr/>
        </p:nvCxnSpPr>
        <p:spPr bwMode="auto">
          <a:xfrm rot="16200000" flipH="1">
            <a:off x="5952331" y="1666082"/>
            <a:ext cx="727075" cy="1227138"/>
          </a:xfrm>
          <a:prstGeom prst="straightConnector1">
            <a:avLst/>
          </a:prstGeom>
          <a:noFill/>
          <a:ln w="9525" algn="ctr">
            <a:solidFill>
              <a:schemeClr val="tx2"/>
            </a:solidFill>
            <a:round/>
            <a:headEnd/>
            <a:tailEnd type="arrow" w="med" len="med"/>
          </a:ln>
        </p:spPr>
      </p:cxnSp>
      <p:pic>
        <p:nvPicPr>
          <p:cNvPr id="19470" name="Picture 2" descr="C:\Program Files\Microsoft Office\MEDIA\CAGCAT10\j0292020.wmf"/>
          <p:cNvPicPr>
            <a:picLocks noChangeAspect="1" noChangeArrowheads="1"/>
          </p:cNvPicPr>
          <p:nvPr/>
        </p:nvPicPr>
        <p:blipFill>
          <a:blip r:embed="rId3" cstate="print"/>
          <a:srcRect/>
          <a:stretch>
            <a:fillRect/>
          </a:stretch>
        </p:blipFill>
        <p:spPr bwMode="auto">
          <a:xfrm>
            <a:off x="4143375" y="1143000"/>
            <a:ext cx="1000125" cy="949325"/>
          </a:xfrm>
          <a:prstGeom prst="rect">
            <a:avLst/>
          </a:prstGeom>
          <a:noFill/>
          <a:ln w="9525">
            <a:noFill/>
            <a:miter lim="800000"/>
            <a:headEnd/>
            <a:tailEnd/>
          </a:ln>
        </p:spPr>
      </p:pic>
      <p:pic>
        <p:nvPicPr>
          <p:cNvPr id="19471" name="Picture 3" descr="C:\Program Files\Microsoft Office\MEDIA\CAGCAT10\j0233018.wmf"/>
          <p:cNvPicPr>
            <a:picLocks noChangeAspect="1" noChangeArrowheads="1"/>
          </p:cNvPicPr>
          <p:nvPr/>
        </p:nvPicPr>
        <p:blipFill>
          <a:blip r:embed="rId4" cstate="print"/>
          <a:srcRect/>
          <a:stretch>
            <a:fillRect/>
          </a:stretch>
        </p:blipFill>
        <p:spPr bwMode="auto">
          <a:xfrm>
            <a:off x="7858125" y="4214813"/>
            <a:ext cx="760413" cy="771525"/>
          </a:xfrm>
          <a:prstGeom prst="rect">
            <a:avLst/>
          </a:prstGeom>
          <a:noFill/>
          <a:ln w="9525">
            <a:noFill/>
            <a:miter lim="800000"/>
            <a:headEnd/>
            <a:tailEnd/>
          </a:ln>
        </p:spPr>
      </p:pic>
      <p:sp>
        <p:nvSpPr>
          <p:cNvPr id="16" name="15 Elipse"/>
          <p:cNvSpPr/>
          <p:nvPr/>
        </p:nvSpPr>
        <p:spPr bwMode="auto">
          <a:xfrm>
            <a:off x="5214941" y="1428736"/>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7</a:t>
            </a:r>
          </a:p>
        </p:txBody>
      </p:sp>
      <p:cxnSp>
        <p:nvCxnSpPr>
          <p:cNvPr id="19473" name="16 Conector recto de flecha"/>
          <p:cNvCxnSpPr>
            <a:cxnSpLocks noChangeShapeType="1"/>
          </p:cNvCxnSpPr>
          <p:nvPr/>
        </p:nvCxnSpPr>
        <p:spPr bwMode="auto">
          <a:xfrm flipV="1">
            <a:off x="4286250" y="1916113"/>
            <a:ext cx="1012825" cy="727075"/>
          </a:xfrm>
          <a:prstGeom prst="straightConnector1">
            <a:avLst/>
          </a:prstGeom>
          <a:noFill/>
          <a:ln w="9525" algn="ctr">
            <a:solidFill>
              <a:schemeClr val="tx1"/>
            </a:solidFill>
            <a:prstDash val="sysDash"/>
            <a:round/>
            <a:headEnd/>
            <a:tailEnd type="arrow" w="med" len="med"/>
          </a:ln>
        </p:spPr>
      </p:cxnSp>
      <p:sp>
        <p:nvSpPr>
          <p:cNvPr id="19474" name="17 CuadroTexto"/>
          <p:cNvSpPr txBox="1">
            <a:spLocks noChangeArrowheads="1"/>
          </p:cNvSpPr>
          <p:nvPr/>
        </p:nvSpPr>
        <p:spPr bwMode="auto">
          <a:xfrm>
            <a:off x="1143000" y="2428875"/>
            <a:ext cx="560388"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21" name="Document"/>
          <p:cNvSpPr>
            <a:spLocks noEditPoints="1" noChangeArrowheads="1"/>
          </p:cNvSpPr>
          <p:nvPr/>
        </p:nvSpPr>
        <p:spPr bwMode="auto">
          <a:xfrm>
            <a:off x="1071563" y="3214688"/>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2" name="21 Elipse"/>
          <p:cNvSpPr/>
          <p:nvPr/>
        </p:nvSpPr>
        <p:spPr bwMode="auto">
          <a:xfrm>
            <a:off x="2357422" y="335756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a:t>
            </a:r>
          </a:p>
        </p:txBody>
      </p:sp>
      <p:cxnSp>
        <p:nvCxnSpPr>
          <p:cNvPr id="19477" name="22 Conector recto de flecha"/>
          <p:cNvCxnSpPr>
            <a:cxnSpLocks noChangeShapeType="1"/>
            <a:stCxn id="21" idx="3"/>
            <a:endCxn id="22" idx="2"/>
          </p:cNvCxnSpPr>
          <p:nvPr/>
        </p:nvCxnSpPr>
        <p:spPr bwMode="auto">
          <a:xfrm>
            <a:off x="1646238" y="3636963"/>
            <a:ext cx="711200" cy="6350"/>
          </a:xfrm>
          <a:prstGeom prst="straightConnector1">
            <a:avLst/>
          </a:prstGeom>
          <a:noFill/>
          <a:ln w="9525" algn="ctr">
            <a:solidFill>
              <a:schemeClr val="tx2"/>
            </a:solidFill>
            <a:round/>
            <a:headEnd/>
            <a:tailEnd type="arrow" w="med" len="med"/>
          </a:ln>
        </p:spPr>
      </p:cxnSp>
      <p:sp>
        <p:nvSpPr>
          <p:cNvPr id="24" name="23 Elipse"/>
          <p:cNvSpPr/>
          <p:nvPr/>
        </p:nvSpPr>
        <p:spPr bwMode="auto">
          <a:xfrm>
            <a:off x="3643306" y="335756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9479" name="24 Conector recto de flecha"/>
          <p:cNvCxnSpPr>
            <a:cxnSpLocks noChangeShapeType="1"/>
            <a:endCxn id="24" idx="2"/>
          </p:cNvCxnSpPr>
          <p:nvPr/>
        </p:nvCxnSpPr>
        <p:spPr bwMode="auto">
          <a:xfrm>
            <a:off x="2932113" y="3636963"/>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6858016" y="335756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9481" name="26 Conector recto de flecha"/>
          <p:cNvCxnSpPr>
            <a:cxnSpLocks noChangeShapeType="1"/>
          </p:cNvCxnSpPr>
          <p:nvPr/>
        </p:nvCxnSpPr>
        <p:spPr bwMode="auto">
          <a:xfrm rot="16200000" flipH="1">
            <a:off x="5880894" y="2666207"/>
            <a:ext cx="727075" cy="1227137"/>
          </a:xfrm>
          <a:prstGeom prst="straightConnector1">
            <a:avLst/>
          </a:prstGeom>
          <a:noFill/>
          <a:ln w="9525" algn="ctr">
            <a:solidFill>
              <a:schemeClr val="tx2"/>
            </a:solidFill>
            <a:round/>
            <a:headEnd/>
            <a:tailEnd type="arrow" w="med" len="med"/>
          </a:ln>
        </p:spPr>
      </p:cxnSp>
      <p:sp>
        <p:nvSpPr>
          <p:cNvPr id="28" name="27 Elipse"/>
          <p:cNvSpPr/>
          <p:nvPr/>
        </p:nvSpPr>
        <p:spPr bwMode="auto">
          <a:xfrm>
            <a:off x="5143504" y="2428868"/>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9483" name="28 Conector recto de flecha"/>
          <p:cNvCxnSpPr>
            <a:cxnSpLocks noChangeShapeType="1"/>
          </p:cNvCxnSpPr>
          <p:nvPr/>
        </p:nvCxnSpPr>
        <p:spPr bwMode="auto">
          <a:xfrm flipV="1">
            <a:off x="4214813" y="2916238"/>
            <a:ext cx="1012825" cy="727075"/>
          </a:xfrm>
          <a:prstGeom prst="straightConnector1">
            <a:avLst/>
          </a:prstGeom>
          <a:noFill/>
          <a:ln w="9525" algn="ctr">
            <a:solidFill>
              <a:schemeClr val="tx1"/>
            </a:solidFill>
            <a:prstDash val="sysDash"/>
            <a:round/>
            <a:headEnd/>
            <a:tailEnd type="arrow" w="med" len="med"/>
          </a:ln>
        </p:spPr>
      </p:cxnSp>
      <p:sp>
        <p:nvSpPr>
          <p:cNvPr id="19484" name="29 CuadroTexto"/>
          <p:cNvSpPr txBox="1">
            <a:spLocks noChangeArrowheads="1"/>
          </p:cNvSpPr>
          <p:nvPr/>
        </p:nvSpPr>
        <p:spPr bwMode="auto">
          <a:xfrm>
            <a:off x="1071563" y="3500438"/>
            <a:ext cx="5603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h.cpp</a:t>
            </a:r>
          </a:p>
        </p:txBody>
      </p:sp>
      <p:sp>
        <p:nvSpPr>
          <p:cNvPr id="41" name="Document"/>
          <p:cNvSpPr>
            <a:spLocks noEditPoints="1" noChangeArrowheads="1"/>
          </p:cNvSpPr>
          <p:nvPr/>
        </p:nvSpPr>
        <p:spPr bwMode="auto">
          <a:xfrm>
            <a:off x="1071563" y="4143375"/>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42" name="41 Elipse"/>
          <p:cNvSpPr/>
          <p:nvPr/>
        </p:nvSpPr>
        <p:spPr bwMode="auto">
          <a:xfrm>
            <a:off x="2357422" y="4286256"/>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a:t>
            </a:r>
          </a:p>
        </p:txBody>
      </p:sp>
      <p:cxnSp>
        <p:nvCxnSpPr>
          <p:cNvPr id="19487" name="42 Conector recto de flecha"/>
          <p:cNvCxnSpPr>
            <a:cxnSpLocks noChangeShapeType="1"/>
            <a:stCxn id="41" idx="3"/>
            <a:endCxn id="42" idx="2"/>
          </p:cNvCxnSpPr>
          <p:nvPr/>
        </p:nvCxnSpPr>
        <p:spPr bwMode="auto">
          <a:xfrm>
            <a:off x="1646238" y="4565650"/>
            <a:ext cx="711200" cy="6350"/>
          </a:xfrm>
          <a:prstGeom prst="straightConnector1">
            <a:avLst/>
          </a:prstGeom>
          <a:noFill/>
          <a:ln w="9525" algn="ctr">
            <a:solidFill>
              <a:schemeClr val="tx2"/>
            </a:solidFill>
            <a:round/>
            <a:headEnd/>
            <a:tailEnd type="arrow" w="med" len="med"/>
          </a:ln>
        </p:spPr>
      </p:cxnSp>
      <p:sp>
        <p:nvSpPr>
          <p:cNvPr id="44" name="43 Elipse"/>
          <p:cNvSpPr/>
          <p:nvPr/>
        </p:nvSpPr>
        <p:spPr bwMode="auto">
          <a:xfrm>
            <a:off x="3643306" y="4286256"/>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9489" name="44 Conector recto de flecha"/>
          <p:cNvCxnSpPr>
            <a:cxnSpLocks noChangeShapeType="1"/>
            <a:endCxn id="44" idx="2"/>
          </p:cNvCxnSpPr>
          <p:nvPr/>
        </p:nvCxnSpPr>
        <p:spPr bwMode="auto">
          <a:xfrm>
            <a:off x="2932113" y="4565650"/>
            <a:ext cx="711200" cy="6350"/>
          </a:xfrm>
          <a:prstGeom prst="straightConnector1">
            <a:avLst/>
          </a:prstGeom>
          <a:noFill/>
          <a:ln w="9525" algn="ctr">
            <a:solidFill>
              <a:schemeClr val="tx2"/>
            </a:solidFill>
            <a:round/>
            <a:headEnd/>
            <a:tailEnd type="arrow" w="med" len="med"/>
          </a:ln>
        </p:spPr>
      </p:cxnSp>
      <p:sp>
        <p:nvSpPr>
          <p:cNvPr id="46" name="45 Elipse"/>
          <p:cNvSpPr/>
          <p:nvPr/>
        </p:nvSpPr>
        <p:spPr bwMode="auto">
          <a:xfrm>
            <a:off x="6858016" y="4286256"/>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9491" name="46 Conector recto de flecha"/>
          <p:cNvCxnSpPr>
            <a:cxnSpLocks noChangeShapeType="1"/>
          </p:cNvCxnSpPr>
          <p:nvPr/>
        </p:nvCxnSpPr>
        <p:spPr bwMode="auto">
          <a:xfrm rot="16200000" flipH="1">
            <a:off x="5880894" y="3594894"/>
            <a:ext cx="727075" cy="1227137"/>
          </a:xfrm>
          <a:prstGeom prst="straightConnector1">
            <a:avLst/>
          </a:prstGeom>
          <a:noFill/>
          <a:ln w="9525" algn="ctr">
            <a:solidFill>
              <a:schemeClr val="tx2"/>
            </a:solidFill>
            <a:round/>
            <a:headEnd/>
            <a:tailEnd type="arrow" w="med" len="med"/>
          </a:ln>
        </p:spPr>
      </p:cxnSp>
      <p:sp>
        <p:nvSpPr>
          <p:cNvPr id="48" name="47 Elipse"/>
          <p:cNvSpPr/>
          <p:nvPr/>
        </p:nvSpPr>
        <p:spPr bwMode="auto">
          <a:xfrm>
            <a:off x="5143504" y="3357562"/>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9493" name="48 Conector recto de flecha"/>
          <p:cNvCxnSpPr>
            <a:cxnSpLocks noChangeShapeType="1"/>
          </p:cNvCxnSpPr>
          <p:nvPr/>
        </p:nvCxnSpPr>
        <p:spPr bwMode="auto">
          <a:xfrm flipV="1">
            <a:off x="4214813" y="3844925"/>
            <a:ext cx="1012825" cy="727075"/>
          </a:xfrm>
          <a:prstGeom prst="straightConnector1">
            <a:avLst/>
          </a:prstGeom>
          <a:noFill/>
          <a:ln w="9525" algn="ctr">
            <a:solidFill>
              <a:schemeClr val="tx1"/>
            </a:solidFill>
            <a:prstDash val="sysDash"/>
            <a:round/>
            <a:headEnd/>
            <a:tailEnd type="arrow" w="med" len="med"/>
          </a:ln>
        </p:spPr>
      </p:cxnSp>
      <p:sp>
        <p:nvSpPr>
          <p:cNvPr id="19494" name="49 CuadroTexto"/>
          <p:cNvSpPr txBox="1">
            <a:spLocks noChangeArrowheads="1"/>
          </p:cNvSpPr>
          <p:nvPr/>
        </p:nvSpPr>
        <p:spPr bwMode="auto">
          <a:xfrm>
            <a:off x="1071563" y="4572000"/>
            <a:ext cx="5603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b.cpp</a:t>
            </a:r>
          </a:p>
        </p:txBody>
      </p:sp>
      <p:sp>
        <p:nvSpPr>
          <p:cNvPr id="19495" name="50 Elipse"/>
          <p:cNvSpPr>
            <a:spLocks noChangeArrowheads="1"/>
          </p:cNvSpPr>
          <p:nvPr/>
        </p:nvSpPr>
        <p:spPr bwMode="auto">
          <a:xfrm>
            <a:off x="4786313" y="1285875"/>
            <a:ext cx="1428750" cy="3286125"/>
          </a:xfrm>
          <a:prstGeom prst="ellipse">
            <a:avLst/>
          </a:prstGeom>
          <a:noFill/>
          <a:ln w="28575" algn="ctr">
            <a:solidFill>
              <a:srgbClr val="FF0000"/>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19496" name="52 Elipse"/>
          <p:cNvSpPr>
            <a:spLocks noChangeArrowheads="1"/>
          </p:cNvSpPr>
          <p:nvPr/>
        </p:nvSpPr>
        <p:spPr bwMode="auto">
          <a:xfrm>
            <a:off x="6429375" y="1928813"/>
            <a:ext cx="1428750" cy="3286125"/>
          </a:xfrm>
          <a:prstGeom prst="ellipse">
            <a:avLst/>
          </a:prstGeom>
          <a:noFill/>
          <a:ln w="28575" algn="ctr">
            <a:solidFill>
              <a:srgbClr val="009900"/>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5" grpId="0" animBg="1"/>
      <p:bldP spid="194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Conflictos</a:t>
            </a:r>
            <a:endParaRPr lang="es-AR" dirty="0"/>
          </a:p>
        </p:txBody>
      </p:sp>
      <p:sp>
        <p:nvSpPr>
          <p:cNvPr id="25"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6"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4"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51</a:t>
            </a:fld>
            <a:endParaRPr lang="en-US">
              <a:solidFill>
                <a:schemeClr val="tx1"/>
              </a:solidFill>
            </a:endParaRPr>
          </a:p>
        </p:txBody>
      </p:sp>
      <p:sp>
        <p:nvSpPr>
          <p:cNvPr id="20483" name="2 Marcador de contenido"/>
          <p:cNvSpPr>
            <a:spLocks noGrp="1"/>
          </p:cNvSpPr>
          <p:nvPr>
            <p:ph sz="quarter" idx="1"/>
          </p:nvPr>
        </p:nvSpPr>
        <p:spPr>
          <a:xfrm>
            <a:off x="609600" y="4857750"/>
            <a:ext cx="8077200" cy="1238250"/>
          </a:xfrm>
        </p:spPr>
        <p:txBody>
          <a:bodyPr/>
          <a:lstStyle/>
          <a:p>
            <a:r>
              <a:rPr lang="es-AR" sz="2000" dirty="0" err="1" smtClean="0"/>
              <a:t>Lock</a:t>
            </a:r>
            <a:r>
              <a:rPr lang="es-AR" sz="2000" dirty="0" smtClean="0"/>
              <a:t>: </a:t>
            </a:r>
            <a:r>
              <a:rPr lang="es-AR" sz="2000" b="0" dirty="0" smtClean="0"/>
              <a:t>una marca en el estado de un IC que lo previene de ser modificado. Solo puede modificar el que posee una copia para editar.</a:t>
            </a:r>
          </a:p>
        </p:txBody>
      </p:sp>
      <p:sp>
        <p:nvSpPr>
          <p:cNvPr id="7" name="Document"/>
          <p:cNvSpPr>
            <a:spLocks noEditPoints="1" noChangeArrowheads="1"/>
          </p:cNvSpPr>
          <p:nvPr/>
        </p:nvSpPr>
        <p:spPr bwMode="auto">
          <a:xfrm>
            <a:off x="1285875" y="2214563"/>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8" name="7 Elipse"/>
          <p:cNvSpPr/>
          <p:nvPr/>
        </p:nvSpPr>
        <p:spPr bwMode="auto">
          <a:xfrm>
            <a:off x="2571736"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a:t>
            </a:r>
          </a:p>
        </p:txBody>
      </p:sp>
      <p:cxnSp>
        <p:nvCxnSpPr>
          <p:cNvPr id="20489" name="8 Conector recto de flecha"/>
          <p:cNvCxnSpPr>
            <a:cxnSpLocks noChangeShapeType="1"/>
            <a:stCxn id="7" idx="3"/>
            <a:endCxn id="8" idx="2"/>
          </p:cNvCxnSpPr>
          <p:nvPr/>
        </p:nvCxnSpPr>
        <p:spPr bwMode="auto">
          <a:xfrm>
            <a:off x="1860550" y="2636838"/>
            <a:ext cx="711200" cy="6350"/>
          </a:xfrm>
          <a:prstGeom prst="straightConnector1">
            <a:avLst/>
          </a:prstGeom>
          <a:noFill/>
          <a:ln w="9525" algn="ctr">
            <a:solidFill>
              <a:schemeClr val="tx2"/>
            </a:solidFill>
            <a:round/>
            <a:headEnd/>
            <a:tailEnd type="arrow" w="med" len="med"/>
          </a:ln>
        </p:spPr>
      </p:cxnSp>
      <p:sp>
        <p:nvSpPr>
          <p:cNvPr id="10" name="9 Elipse"/>
          <p:cNvSpPr/>
          <p:nvPr/>
        </p:nvSpPr>
        <p:spPr bwMode="auto">
          <a:xfrm>
            <a:off x="3857620"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7</a:t>
            </a:r>
          </a:p>
        </p:txBody>
      </p:sp>
      <p:cxnSp>
        <p:nvCxnSpPr>
          <p:cNvPr id="20491" name="10 Conector recto de flecha"/>
          <p:cNvCxnSpPr>
            <a:cxnSpLocks noChangeShapeType="1"/>
            <a:endCxn id="10" idx="2"/>
          </p:cNvCxnSpPr>
          <p:nvPr/>
        </p:nvCxnSpPr>
        <p:spPr bwMode="auto">
          <a:xfrm>
            <a:off x="3146425" y="2636838"/>
            <a:ext cx="711200"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7072330" y="2357430"/>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8</a:t>
            </a:r>
          </a:p>
        </p:txBody>
      </p:sp>
      <p:cxnSp>
        <p:nvCxnSpPr>
          <p:cNvPr id="20493" name="12 Conector recto de flecha"/>
          <p:cNvCxnSpPr>
            <a:cxnSpLocks noChangeShapeType="1"/>
          </p:cNvCxnSpPr>
          <p:nvPr/>
        </p:nvCxnSpPr>
        <p:spPr bwMode="auto">
          <a:xfrm rot="16200000" flipH="1">
            <a:off x="6095206" y="1666082"/>
            <a:ext cx="727075" cy="1227138"/>
          </a:xfrm>
          <a:prstGeom prst="straightConnector1">
            <a:avLst/>
          </a:prstGeom>
          <a:noFill/>
          <a:ln w="9525" algn="ctr">
            <a:solidFill>
              <a:schemeClr val="tx1"/>
            </a:solidFill>
            <a:prstDash val="sysDash"/>
            <a:round/>
            <a:headEnd/>
            <a:tailEnd type="arrow" w="med" len="med"/>
          </a:ln>
        </p:spPr>
      </p:cxnSp>
      <p:sp>
        <p:nvSpPr>
          <p:cNvPr id="14" name="13 Elipse"/>
          <p:cNvSpPr/>
          <p:nvPr/>
        </p:nvSpPr>
        <p:spPr bwMode="auto">
          <a:xfrm>
            <a:off x="5357818" y="1428736"/>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7</a:t>
            </a:r>
          </a:p>
        </p:txBody>
      </p:sp>
      <p:cxnSp>
        <p:nvCxnSpPr>
          <p:cNvPr id="20495" name="14 Conector recto de flecha"/>
          <p:cNvCxnSpPr>
            <a:cxnSpLocks noChangeShapeType="1"/>
          </p:cNvCxnSpPr>
          <p:nvPr/>
        </p:nvCxnSpPr>
        <p:spPr bwMode="auto">
          <a:xfrm flipV="1">
            <a:off x="4429125" y="1916113"/>
            <a:ext cx="1012825" cy="727075"/>
          </a:xfrm>
          <a:prstGeom prst="straightConnector1">
            <a:avLst/>
          </a:prstGeom>
          <a:noFill/>
          <a:ln w="9525" algn="ctr">
            <a:solidFill>
              <a:schemeClr val="tx1"/>
            </a:solidFill>
            <a:prstDash val="sysDash"/>
            <a:round/>
            <a:headEnd/>
            <a:tailEnd type="arrow" w="med" len="med"/>
          </a:ln>
        </p:spPr>
      </p:cxnSp>
      <p:sp>
        <p:nvSpPr>
          <p:cNvPr id="20496" name="15 CuadroTexto"/>
          <p:cNvSpPr txBox="1">
            <a:spLocks noChangeArrowheads="1"/>
          </p:cNvSpPr>
          <p:nvPr/>
        </p:nvSpPr>
        <p:spPr bwMode="auto">
          <a:xfrm>
            <a:off x="1357313" y="1857375"/>
            <a:ext cx="5603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9" name="18 Elipse"/>
          <p:cNvSpPr/>
          <p:nvPr/>
        </p:nvSpPr>
        <p:spPr bwMode="auto">
          <a:xfrm>
            <a:off x="5357818" y="3357562"/>
            <a:ext cx="571504" cy="571504"/>
          </a:xfrm>
          <a:prstGeom prst="ellipse">
            <a:avLst/>
          </a:prstGeom>
          <a:solidFill>
            <a:srgbClr val="FFC489"/>
          </a:solidFill>
          <a:ln w="38100"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7</a:t>
            </a:r>
          </a:p>
        </p:txBody>
      </p:sp>
      <p:cxnSp>
        <p:nvCxnSpPr>
          <p:cNvPr id="20498" name="20 Conector recto de flecha"/>
          <p:cNvCxnSpPr>
            <a:cxnSpLocks noChangeShapeType="1"/>
          </p:cNvCxnSpPr>
          <p:nvPr/>
        </p:nvCxnSpPr>
        <p:spPr bwMode="auto">
          <a:xfrm rot="16200000" flipH="1">
            <a:off x="4452144" y="2737644"/>
            <a:ext cx="798513" cy="1012825"/>
          </a:xfrm>
          <a:prstGeom prst="straightConnector1">
            <a:avLst/>
          </a:prstGeom>
          <a:noFill/>
          <a:ln w="9525" algn="ctr">
            <a:solidFill>
              <a:schemeClr val="tx1"/>
            </a:solidFill>
            <a:prstDash val="dash"/>
            <a:round/>
            <a:headEnd/>
            <a:tailEnd type="arrow" w="med" len="med"/>
          </a:ln>
        </p:spPr>
      </p:cxnSp>
      <p:cxnSp>
        <p:nvCxnSpPr>
          <p:cNvPr id="20499" name="22 Conector recto de flecha"/>
          <p:cNvCxnSpPr>
            <a:cxnSpLocks noChangeShapeType="1"/>
          </p:cNvCxnSpPr>
          <p:nvPr/>
        </p:nvCxnSpPr>
        <p:spPr bwMode="auto">
          <a:xfrm flipV="1">
            <a:off x="5929313" y="2844800"/>
            <a:ext cx="1227137" cy="798513"/>
          </a:xfrm>
          <a:prstGeom prst="straightConnector1">
            <a:avLst/>
          </a:prstGeom>
          <a:noFill/>
          <a:ln w="9525" algn="ctr">
            <a:solidFill>
              <a:schemeClr val="tx1"/>
            </a:solidFill>
            <a:prstDash val="sysDash"/>
            <a:round/>
            <a:headEnd/>
            <a:tailEnd type="arrow" w="med" len="med"/>
          </a:ln>
        </p:spPr>
      </p:cxnSp>
      <p:pic>
        <p:nvPicPr>
          <p:cNvPr id="20500" name="Picture 2" descr="C:\Program Files\Microsoft Office\MEDIA\CAGCAT10\j0292020.wmf"/>
          <p:cNvPicPr>
            <a:picLocks noChangeAspect="1" noChangeArrowheads="1"/>
          </p:cNvPicPr>
          <p:nvPr/>
        </p:nvPicPr>
        <p:blipFill>
          <a:blip r:embed="rId3" cstate="print"/>
          <a:srcRect/>
          <a:stretch>
            <a:fillRect/>
          </a:stretch>
        </p:blipFill>
        <p:spPr bwMode="auto">
          <a:xfrm>
            <a:off x="4071938" y="1214438"/>
            <a:ext cx="1000125" cy="949325"/>
          </a:xfrm>
          <a:prstGeom prst="rect">
            <a:avLst/>
          </a:prstGeom>
          <a:noFill/>
          <a:ln w="9525">
            <a:noFill/>
            <a:miter lim="800000"/>
            <a:headEnd/>
            <a:tailEnd/>
          </a:ln>
        </p:spPr>
      </p:pic>
      <p:pic>
        <p:nvPicPr>
          <p:cNvPr id="20501" name="Picture 3" descr="C:\Program Files\Microsoft Office\MEDIA\CAGCAT10\j0233018.wmf"/>
          <p:cNvPicPr>
            <a:picLocks noChangeAspect="1" noChangeArrowheads="1"/>
          </p:cNvPicPr>
          <p:nvPr/>
        </p:nvPicPr>
        <p:blipFill>
          <a:blip r:embed="rId4" cstate="print"/>
          <a:srcRect/>
          <a:stretch>
            <a:fillRect/>
          </a:stretch>
        </p:blipFill>
        <p:spPr bwMode="auto">
          <a:xfrm>
            <a:off x="7643813" y="2928938"/>
            <a:ext cx="760412" cy="771525"/>
          </a:xfrm>
          <a:prstGeom prst="rect">
            <a:avLst/>
          </a:prstGeom>
          <a:noFill/>
          <a:ln w="9525">
            <a:noFill/>
            <a:miter lim="800000"/>
            <a:headEnd/>
            <a:tailEnd/>
          </a:ln>
        </p:spPr>
      </p:pic>
      <p:pic>
        <p:nvPicPr>
          <p:cNvPr id="20502" name="Picture 2" descr="C:\Program Files\Microsoft Office\MEDIA\CAGCAT10\j0195384.wmf"/>
          <p:cNvPicPr>
            <a:picLocks noChangeAspect="1" noChangeArrowheads="1"/>
          </p:cNvPicPr>
          <p:nvPr/>
        </p:nvPicPr>
        <p:blipFill>
          <a:blip r:embed="rId5" cstate="print"/>
          <a:srcRect/>
          <a:stretch>
            <a:fillRect/>
          </a:stretch>
        </p:blipFill>
        <p:spPr bwMode="auto">
          <a:xfrm>
            <a:off x="4000500" y="3429000"/>
            <a:ext cx="846138" cy="863600"/>
          </a:xfrm>
          <a:prstGeom prst="rect">
            <a:avLst/>
          </a:prstGeom>
          <a:noFill/>
          <a:ln w="9525">
            <a:noFill/>
            <a:miter lim="800000"/>
            <a:headEnd/>
            <a:tailEnd/>
          </a:ln>
        </p:spPr>
      </p:pic>
      <p:sp>
        <p:nvSpPr>
          <p:cNvPr id="29" name="28 Señal de prohibido"/>
          <p:cNvSpPr/>
          <p:nvPr/>
        </p:nvSpPr>
        <p:spPr bwMode="auto">
          <a:xfrm>
            <a:off x="4643438" y="3000375"/>
            <a:ext cx="714375" cy="714375"/>
          </a:xfrm>
          <a:prstGeom prst="noSmoking">
            <a:avLst/>
          </a:prstGeom>
          <a:solidFill>
            <a:schemeClr val="accent5">
              <a:lumMod val="75000"/>
            </a:schemeClr>
          </a:solidFill>
          <a:ln w="9525" cap="flat" cmpd="sng" algn="ctr">
            <a:no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Check-in/Check-out vs File System</a:t>
            </a:r>
            <a:endParaRPr lang="es-AR" dirty="0"/>
          </a:p>
        </p:txBody>
      </p:sp>
      <p:sp>
        <p:nvSpPr>
          <p:cNvPr id="10"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1"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9"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52</a:t>
            </a:fld>
            <a:endParaRPr lang="en-US">
              <a:solidFill>
                <a:schemeClr val="tx1"/>
              </a:solidFill>
            </a:endParaRPr>
          </a:p>
        </p:txBody>
      </p:sp>
      <p:sp>
        <p:nvSpPr>
          <p:cNvPr id="22531" name="2 Marcador de contenido"/>
          <p:cNvSpPr>
            <a:spLocks noGrp="1"/>
          </p:cNvSpPr>
          <p:nvPr>
            <p:ph sz="quarter" idx="1"/>
          </p:nvPr>
        </p:nvSpPr>
        <p:spPr>
          <a:xfrm>
            <a:off x="609600" y="1524000"/>
            <a:ext cx="4105275" cy="4572000"/>
          </a:xfrm>
        </p:spPr>
        <p:txBody>
          <a:bodyPr/>
          <a:lstStyle/>
          <a:p>
            <a:pPr algn="ctr">
              <a:buFont typeface="Wingdings" pitchFamily="2" charset="2"/>
              <a:buNone/>
            </a:pPr>
            <a:r>
              <a:rPr lang="es-AR" dirty="0" err="1" smtClean="0"/>
              <a:t>Check</a:t>
            </a:r>
            <a:r>
              <a:rPr lang="es-AR" dirty="0" smtClean="0"/>
              <a:t>-in/</a:t>
            </a:r>
            <a:r>
              <a:rPr lang="es-AR" dirty="0" err="1" smtClean="0"/>
              <a:t>Check-out</a:t>
            </a:r>
            <a:endParaRPr lang="es-AR" dirty="0" smtClean="0"/>
          </a:p>
          <a:p>
            <a:endParaRPr lang="es-AR" b="0" dirty="0" smtClean="0"/>
          </a:p>
          <a:p>
            <a:r>
              <a:rPr lang="es-AR" sz="1800" b="0" dirty="0" err="1" smtClean="0"/>
              <a:t>ICs</a:t>
            </a:r>
            <a:r>
              <a:rPr lang="es-AR" sz="1800" b="0" dirty="0" smtClean="0"/>
              <a:t> están en el repositorio.</a:t>
            </a:r>
          </a:p>
          <a:p>
            <a:endParaRPr lang="es-AR" sz="1800" b="0" dirty="0" smtClean="0"/>
          </a:p>
          <a:p>
            <a:r>
              <a:rPr lang="es-AR" sz="1800" b="0" dirty="0" smtClean="0"/>
              <a:t>Para leer/Escribir los usuarios necesitan hacer </a:t>
            </a:r>
            <a:r>
              <a:rPr lang="es-AR" sz="1800" b="0" dirty="0" err="1" smtClean="0"/>
              <a:t>check-out</a:t>
            </a:r>
            <a:r>
              <a:rPr lang="es-AR" sz="1800" b="0" dirty="0" smtClean="0"/>
              <a:t>.</a:t>
            </a:r>
          </a:p>
          <a:p>
            <a:endParaRPr lang="es-AR" sz="1800" b="0" dirty="0" smtClean="0"/>
          </a:p>
          <a:p>
            <a:r>
              <a:rPr lang="es-AR" sz="1800" b="0" dirty="0" smtClean="0"/>
              <a:t>Luego de cada </a:t>
            </a:r>
            <a:r>
              <a:rPr lang="es-AR" sz="1800" b="0" dirty="0" err="1" smtClean="0"/>
              <a:t>check-out</a:t>
            </a:r>
            <a:r>
              <a:rPr lang="es-AR" sz="1800" b="0" dirty="0" smtClean="0"/>
              <a:t> el próximo usuario sabe que el IC fue usado por alguien.</a:t>
            </a:r>
          </a:p>
        </p:txBody>
      </p:sp>
      <p:sp>
        <p:nvSpPr>
          <p:cNvPr id="8" name="2 Marcador de contenido"/>
          <p:cNvSpPr txBox="1">
            <a:spLocks/>
          </p:cNvSpPr>
          <p:nvPr/>
        </p:nvSpPr>
        <p:spPr bwMode="auto">
          <a:xfrm>
            <a:off x="4786313" y="1500188"/>
            <a:ext cx="4105275" cy="4572000"/>
          </a:xfrm>
          <a:prstGeom prst="rect">
            <a:avLst/>
          </a:prstGeom>
          <a:noFill/>
          <a:ln w="9525">
            <a:noFill/>
            <a:miter lim="800000"/>
            <a:headEnd/>
            <a:tailEnd/>
          </a:ln>
        </p:spPr>
        <p:txBody>
          <a:bodyPr/>
          <a:lstStyle/>
          <a:p>
            <a:pPr marL="547688" indent="-411163" algn="ctr">
              <a:spcBef>
                <a:spcPct val="20000"/>
              </a:spcBef>
              <a:buClr>
                <a:srgbClr val="F9F9F9"/>
              </a:buClr>
              <a:buSzPct val="65000"/>
              <a:buFont typeface="Wingdings" pitchFamily="2" charset="2"/>
              <a:buNone/>
              <a:defRPr/>
            </a:pPr>
            <a:r>
              <a:rPr lang="es-AR" sz="2800" dirty="0">
                <a:latin typeface="+mn-lt"/>
              </a:rPr>
              <a:t>File System</a:t>
            </a:r>
          </a:p>
          <a:p>
            <a:pPr marL="547688" indent="-411163">
              <a:spcBef>
                <a:spcPct val="20000"/>
              </a:spcBef>
              <a:buClr>
                <a:srgbClr val="F9F9F9"/>
              </a:buClr>
              <a:buSzPct val="65000"/>
              <a:buFont typeface="Wingdings" pitchFamily="2" charset="2"/>
              <a:buChar char="þ"/>
              <a:defRPr/>
            </a:pPr>
            <a:endParaRPr lang="es-AR" sz="2800" dirty="0">
              <a:latin typeface="+mn-lt"/>
            </a:endParaRPr>
          </a:p>
          <a:p>
            <a:pPr marL="547688" indent="-411163" algn="l">
              <a:spcBef>
                <a:spcPct val="20000"/>
              </a:spcBef>
              <a:buClr>
                <a:srgbClr val="F9F9F9"/>
              </a:buClr>
              <a:buSzPct val="65000"/>
              <a:buFont typeface="Wingdings 2" pitchFamily="18" charset="2"/>
              <a:buChar char=""/>
              <a:defRPr/>
            </a:pPr>
            <a:r>
              <a:rPr lang="es-AR" sz="1800" dirty="0" err="1" smtClean="0">
                <a:latin typeface="+mn-lt"/>
              </a:rPr>
              <a:t>Los archivos están directorios compartidos.</a:t>
            </a:r>
          </a:p>
          <a:p>
            <a:pPr marL="547688" indent="-411163">
              <a:spcBef>
                <a:spcPct val="20000"/>
              </a:spcBef>
              <a:buClr>
                <a:srgbClr val="F9F9F9"/>
              </a:buClr>
              <a:buSzPct val="65000"/>
              <a:buFont typeface="Wingdings" pitchFamily="2" charset="2"/>
              <a:buChar char="þ"/>
              <a:defRPr/>
            </a:pPr>
            <a:endParaRPr lang="es-AR" sz="1800" dirty="0">
              <a:latin typeface="+mn-lt"/>
            </a:endParaRPr>
          </a:p>
          <a:p>
            <a:pPr marL="547688" indent="-411163" algn="l">
              <a:spcBef>
                <a:spcPct val="20000"/>
              </a:spcBef>
              <a:buClr>
                <a:srgbClr val="F9F9F9"/>
              </a:buClr>
              <a:buSzPct val="65000"/>
              <a:buFont typeface="Wingdings 2" pitchFamily="18" charset="2"/>
              <a:buChar char=""/>
              <a:defRPr/>
            </a:pPr>
            <a:r>
              <a:rPr lang="es-AR" sz="1800" dirty="0" err="1" smtClean="0">
                <a:latin typeface="+mn-lt"/>
              </a:rPr>
              <a:t>Cualquier usuario puede tener una copia del archivo o trabajar sobre el original.</a:t>
            </a:r>
          </a:p>
          <a:p>
            <a:pPr marL="547688" indent="-411163" algn="l">
              <a:spcBef>
                <a:spcPct val="20000"/>
              </a:spcBef>
              <a:buClr>
                <a:srgbClr val="F9F9F9"/>
              </a:buClr>
              <a:buSzPct val="65000"/>
              <a:buFont typeface="Wingdings 2" pitchFamily="18" charset="2"/>
              <a:buChar char=""/>
              <a:defRPr/>
            </a:pPr>
            <a:endParaRPr lang="es-AR" sz="1800" dirty="0" err="1" smtClean="0">
              <a:latin typeface="+mn-lt"/>
            </a:endParaRPr>
          </a:p>
          <a:p>
            <a:pPr marL="547688" indent="-411163" algn="l">
              <a:spcBef>
                <a:spcPct val="20000"/>
              </a:spcBef>
              <a:buClr>
                <a:srgbClr val="F9F9F9"/>
              </a:buClr>
              <a:buSzPct val="65000"/>
              <a:buFont typeface="Wingdings 2" pitchFamily="18" charset="2"/>
              <a:buChar char=""/>
              <a:defRPr/>
            </a:pPr>
            <a:r>
              <a:rPr lang="es-AR" sz="1800" dirty="0" err="1" smtClean="0">
                <a:latin typeface="+mn-lt"/>
              </a:rPr>
              <a:t>Los usuarios pueden trabajar sin saber que otros han hecho lo mismo.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Definiciones de Check-in/Check-out</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53</a:t>
            </a:fld>
            <a:endParaRPr lang="en-US">
              <a:solidFill>
                <a:schemeClr val="tx1"/>
              </a:solidFill>
            </a:endParaRPr>
          </a:p>
        </p:txBody>
      </p:sp>
      <p:sp>
        <p:nvSpPr>
          <p:cNvPr id="23555" name="2 Marcador de contenido"/>
          <p:cNvSpPr>
            <a:spLocks noGrp="1"/>
          </p:cNvSpPr>
          <p:nvPr>
            <p:ph sz="quarter" idx="1"/>
          </p:nvPr>
        </p:nvSpPr>
        <p:spPr/>
        <p:txBody>
          <a:bodyPr/>
          <a:lstStyle/>
          <a:p>
            <a:r>
              <a:rPr lang="es-AR" sz="2000" b="0" dirty="0" smtClean="0"/>
              <a:t>Quien puede hacer </a:t>
            </a:r>
            <a:r>
              <a:rPr lang="es-AR" sz="2000" b="0" dirty="0" err="1" smtClean="0"/>
              <a:t>check</a:t>
            </a:r>
            <a:r>
              <a:rPr lang="es-AR" sz="2000" b="0" dirty="0" smtClean="0"/>
              <a:t>-in/</a:t>
            </a:r>
            <a:r>
              <a:rPr lang="es-AR" sz="2000" b="0" dirty="0" err="1" smtClean="0"/>
              <a:t>check-out</a:t>
            </a:r>
            <a:r>
              <a:rPr lang="es-AR" sz="2000" b="0" dirty="0" smtClean="0"/>
              <a:t>.</a:t>
            </a:r>
          </a:p>
          <a:p>
            <a:endParaRPr lang="es-AR" sz="2000" b="0" dirty="0" smtClean="0"/>
          </a:p>
          <a:p>
            <a:r>
              <a:rPr lang="es-AR" sz="2000" b="0" dirty="0" smtClean="0"/>
              <a:t>Los IC pedidos (</a:t>
            </a:r>
            <a:r>
              <a:rPr lang="es-AR" sz="2000" b="0" dirty="0" err="1" smtClean="0"/>
              <a:t>check-out</a:t>
            </a:r>
            <a:r>
              <a:rPr lang="es-AR" sz="2000" b="0" dirty="0" smtClean="0"/>
              <a:t>) se bloquean o no.</a:t>
            </a:r>
          </a:p>
          <a:p>
            <a:pPr lvl="1"/>
            <a:r>
              <a:rPr lang="es-AR" sz="1800" b="0" dirty="0" smtClean="0"/>
              <a:t>Un solo escritor y muchos lectores.</a:t>
            </a:r>
          </a:p>
          <a:p>
            <a:pPr lvl="1"/>
            <a:endParaRPr lang="es-AR" sz="1800" b="0" dirty="0" smtClean="0"/>
          </a:p>
          <a:p>
            <a:r>
              <a:rPr lang="es-AR" sz="2000" b="0" dirty="0" smtClean="0"/>
              <a:t>Los IC se devuelven en versiones incrementales o no.</a:t>
            </a:r>
          </a:p>
          <a:p>
            <a:pPr lvl="1"/>
            <a:r>
              <a:rPr lang="es-AR" sz="1800" b="0" dirty="0" smtClean="0"/>
              <a:t>Si no, las versiones viejas se pierden.</a:t>
            </a:r>
          </a:p>
          <a:p>
            <a:pPr lvl="1"/>
            <a:endParaRPr lang="es-AR" sz="1800" b="0" dirty="0" smtClean="0"/>
          </a:p>
          <a:p>
            <a:r>
              <a:rPr lang="es-AR" sz="2000" dirty="0" err="1" smtClean="0"/>
              <a:t>Serialización</a:t>
            </a:r>
            <a:r>
              <a:rPr lang="es-AR" sz="2000" dirty="0" smtClean="0"/>
              <a:t>.</a:t>
            </a:r>
          </a:p>
          <a:p>
            <a:pPr lvl="1"/>
            <a:r>
              <a:rPr lang="es-AR" sz="1800" b="0" dirty="0" err="1" smtClean="0"/>
              <a:t>Checkout</a:t>
            </a:r>
            <a:r>
              <a:rPr lang="es-AR" sz="1800" b="0" dirty="0" smtClean="0"/>
              <a:t> con bloqueo.</a:t>
            </a:r>
          </a:p>
          <a:p>
            <a:pPr lvl="1"/>
            <a:r>
              <a:rPr lang="es-AR" sz="1800" b="0" dirty="0" smtClean="0"/>
              <a:t>Pero no siempre es posible.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Entorno de Trabajo (2)</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54</a:t>
            </a:fld>
            <a:endParaRPr lang="en-US">
              <a:solidFill>
                <a:schemeClr val="tx1"/>
              </a:solidFill>
            </a:endParaRPr>
          </a:p>
        </p:txBody>
      </p:sp>
      <p:pic>
        <p:nvPicPr>
          <p:cNvPr id="25606" name="Picture 4"/>
          <p:cNvPicPr>
            <a:picLocks noChangeAspect="1" noChangeArrowheads="1"/>
          </p:cNvPicPr>
          <p:nvPr/>
        </p:nvPicPr>
        <p:blipFill>
          <a:blip r:embed="rId3" cstate="print"/>
          <a:srcRect/>
          <a:stretch>
            <a:fillRect/>
          </a:stretch>
        </p:blipFill>
        <p:spPr bwMode="auto">
          <a:xfrm>
            <a:off x="1214438" y="1571625"/>
            <a:ext cx="7199312"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Numeración de versiones</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55</a:t>
            </a:fld>
            <a:endParaRPr lang="en-US">
              <a:solidFill>
                <a:schemeClr val="tx1"/>
              </a:solidFill>
            </a:endParaRPr>
          </a:p>
        </p:txBody>
      </p:sp>
      <p:sp>
        <p:nvSpPr>
          <p:cNvPr id="27651" name="2 Marcador de contenido"/>
          <p:cNvSpPr>
            <a:spLocks noGrp="1"/>
          </p:cNvSpPr>
          <p:nvPr>
            <p:ph sz="quarter" idx="1"/>
          </p:nvPr>
        </p:nvSpPr>
        <p:spPr>
          <a:xfrm>
            <a:off x="642938" y="1357313"/>
            <a:ext cx="8077200" cy="4572000"/>
          </a:xfrm>
        </p:spPr>
        <p:txBody>
          <a:bodyPr/>
          <a:lstStyle/>
          <a:p>
            <a:r>
              <a:rPr lang="es-AR" sz="1800" b="0" dirty="0" smtClean="0"/>
              <a:t>Un esquema de denominación simple es usar la derivación linear.</a:t>
            </a:r>
          </a:p>
          <a:p>
            <a:pPr lvl="3"/>
            <a:r>
              <a:rPr lang="es-AR" sz="1800" b="0" dirty="0" smtClean="0"/>
              <a:t>V1, V1.1, V1.2, V2.1, etc.</a:t>
            </a:r>
          </a:p>
          <a:p>
            <a:pPr lvl="3"/>
            <a:endParaRPr lang="es-AR" sz="1800" b="0" dirty="0" smtClean="0"/>
          </a:p>
          <a:p>
            <a:r>
              <a:rPr lang="es-AR" sz="1800" b="0" dirty="0" smtClean="0"/>
              <a:t>La estructura de derivación real es un árbol en lugar de una secuencia.</a:t>
            </a:r>
          </a:p>
          <a:p>
            <a:endParaRPr lang="es-AR" sz="1800" b="0" dirty="0" smtClean="0"/>
          </a:p>
          <a:p>
            <a:r>
              <a:rPr lang="es-AR" sz="1800" b="0" dirty="0" smtClean="0"/>
              <a:t>Aquí los nombres no tienen un significado importante.</a:t>
            </a:r>
          </a:p>
          <a:p>
            <a:pPr lvl="3"/>
            <a:endParaRPr lang="es-AR" sz="1800" b="0" dirty="0" smtClean="0"/>
          </a:p>
        </p:txBody>
      </p:sp>
      <p:pic>
        <p:nvPicPr>
          <p:cNvPr id="27655" name="Picture 6" descr="29.6 Version-derivation.eps                                    001141A8Macintosh HD                   B8AA5F2E:"/>
          <p:cNvPicPr>
            <a:picLocks noChangeAspect="1" noChangeArrowheads="1"/>
          </p:cNvPicPr>
          <p:nvPr/>
        </p:nvPicPr>
        <p:blipFill>
          <a:blip r:embed="rId3" cstate="print"/>
          <a:srcRect/>
          <a:stretch>
            <a:fillRect/>
          </a:stretch>
        </p:blipFill>
        <p:spPr bwMode="auto">
          <a:xfrm>
            <a:off x="2214546" y="4071942"/>
            <a:ext cx="5300662" cy="227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Rotulado para Línea Base</a:t>
            </a:r>
            <a:endParaRPr lang="es-AR" dirty="0"/>
          </a:p>
        </p:txBody>
      </p:sp>
      <p:sp>
        <p:nvSpPr>
          <p:cNvPr id="33"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34"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32"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56</a:t>
            </a:fld>
            <a:endParaRPr lang="en-US">
              <a:solidFill>
                <a:schemeClr val="tx1"/>
              </a:solidFill>
            </a:endParaRPr>
          </a:p>
        </p:txBody>
      </p:sp>
      <p:sp>
        <p:nvSpPr>
          <p:cNvPr id="30751" name="2 Marcador de contenido"/>
          <p:cNvSpPr>
            <a:spLocks noGrp="1"/>
          </p:cNvSpPr>
          <p:nvPr>
            <p:ph sz="quarter" idx="1"/>
          </p:nvPr>
        </p:nvSpPr>
        <p:spPr>
          <a:xfrm>
            <a:off x="571500" y="5214938"/>
            <a:ext cx="8077200" cy="1238250"/>
          </a:xfrm>
        </p:spPr>
        <p:txBody>
          <a:bodyPr/>
          <a:lstStyle/>
          <a:p>
            <a:r>
              <a:rPr lang="es-AR" sz="2000" dirty="0" smtClean="0"/>
              <a:t>Rotulado (</a:t>
            </a:r>
            <a:r>
              <a:rPr lang="es-AR" sz="2000" dirty="0" err="1" smtClean="0"/>
              <a:t>Labeling</a:t>
            </a:r>
            <a:r>
              <a:rPr lang="es-AR" sz="2000" dirty="0" smtClean="0"/>
              <a:t>): </a:t>
            </a:r>
            <a:r>
              <a:rPr lang="es-AR" sz="2000" b="0" dirty="0" smtClean="0"/>
              <a:t>colocarle una etiqueta (</a:t>
            </a:r>
            <a:r>
              <a:rPr lang="es-AR" sz="2000" dirty="0" err="1" smtClean="0"/>
              <a:t>tag</a:t>
            </a:r>
            <a:r>
              <a:rPr lang="es-AR" sz="2000" b="0" dirty="0" smtClean="0"/>
              <a:t>) a un conjunto de </a:t>
            </a:r>
            <a:r>
              <a:rPr lang="es-AR" sz="2000" b="0" dirty="0" err="1" smtClean="0"/>
              <a:t>ICs</a:t>
            </a:r>
            <a:r>
              <a:rPr lang="es-AR" sz="2000" b="0" dirty="0" smtClean="0"/>
              <a:t> versionados.</a:t>
            </a:r>
          </a:p>
        </p:txBody>
      </p:sp>
      <p:sp>
        <p:nvSpPr>
          <p:cNvPr id="7" name="Document"/>
          <p:cNvSpPr>
            <a:spLocks noEditPoints="1" noChangeArrowheads="1"/>
          </p:cNvSpPr>
          <p:nvPr/>
        </p:nvSpPr>
        <p:spPr bwMode="auto">
          <a:xfrm>
            <a:off x="1214438" y="1784350"/>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8" name="7 Elipse"/>
          <p:cNvSpPr/>
          <p:nvPr/>
        </p:nvSpPr>
        <p:spPr bwMode="auto">
          <a:xfrm>
            <a:off x="2500298" y="1928008"/>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30728" name="8 Conector recto de flecha"/>
          <p:cNvCxnSpPr>
            <a:cxnSpLocks noChangeShapeType="1"/>
            <a:stCxn id="7" idx="3"/>
            <a:endCxn id="8" idx="2"/>
          </p:cNvCxnSpPr>
          <p:nvPr/>
        </p:nvCxnSpPr>
        <p:spPr bwMode="auto">
          <a:xfrm>
            <a:off x="1789113" y="2208213"/>
            <a:ext cx="711200" cy="4762"/>
          </a:xfrm>
          <a:prstGeom prst="straightConnector1">
            <a:avLst/>
          </a:prstGeom>
          <a:noFill/>
          <a:ln w="9525" algn="ctr">
            <a:solidFill>
              <a:schemeClr val="tx2"/>
            </a:solidFill>
            <a:round/>
            <a:headEnd/>
            <a:tailEnd type="arrow" w="med" len="med"/>
          </a:ln>
        </p:spPr>
      </p:cxnSp>
      <p:sp>
        <p:nvSpPr>
          <p:cNvPr id="10" name="9 Elipse"/>
          <p:cNvSpPr/>
          <p:nvPr/>
        </p:nvSpPr>
        <p:spPr bwMode="auto">
          <a:xfrm>
            <a:off x="3786182" y="1928008"/>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30730" name="10 Conector recto de flecha"/>
          <p:cNvCxnSpPr>
            <a:cxnSpLocks noChangeShapeType="1"/>
            <a:endCxn id="10" idx="2"/>
          </p:cNvCxnSpPr>
          <p:nvPr/>
        </p:nvCxnSpPr>
        <p:spPr bwMode="auto">
          <a:xfrm>
            <a:off x="3074988" y="2208213"/>
            <a:ext cx="711200" cy="4762"/>
          </a:xfrm>
          <a:prstGeom prst="straightConnector1">
            <a:avLst/>
          </a:prstGeom>
          <a:noFill/>
          <a:ln w="9525" algn="ctr">
            <a:solidFill>
              <a:schemeClr val="tx2"/>
            </a:solidFill>
            <a:round/>
            <a:headEnd/>
            <a:tailEnd type="arrow" w="med" len="med"/>
          </a:ln>
        </p:spPr>
      </p:cxnSp>
      <p:sp>
        <p:nvSpPr>
          <p:cNvPr id="12" name="11 Elipse"/>
          <p:cNvSpPr/>
          <p:nvPr/>
        </p:nvSpPr>
        <p:spPr bwMode="auto">
          <a:xfrm>
            <a:off x="5072066" y="1928008"/>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30732" name="12 Conector recto de flecha"/>
          <p:cNvCxnSpPr>
            <a:cxnSpLocks noChangeShapeType="1"/>
            <a:endCxn id="12" idx="2"/>
          </p:cNvCxnSpPr>
          <p:nvPr/>
        </p:nvCxnSpPr>
        <p:spPr bwMode="auto">
          <a:xfrm>
            <a:off x="4360863" y="2208213"/>
            <a:ext cx="711200" cy="4762"/>
          </a:xfrm>
          <a:prstGeom prst="straightConnector1">
            <a:avLst/>
          </a:prstGeom>
          <a:noFill/>
          <a:ln w="9525" algn="ctr">
            <a:solidFill>
              <a:schemeClr val="tx2"/>
            </a:solidFill>
            <a:round/>
            <a:headEnd/>
            <a:tailEnd type="arrow" w="med" len="med"/>
          </a:ln>
        </p:spPr>
      </p:cxnSp>
      <p:sp>
        <p:nvSpPr>
          <p:cNvPr id="14" name="13 Elipse"/>
          <p:cNvSpPr/>
          <p:nvPr/>
        </p:nvSpPr>
        <p:spPr bwMode="auto">
          <a:xfrm>
            <a:off x="6357950" y="1928008"/>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30734" name="14 Conector recto de flecha"/>
          <p:cNvCxnSpPr>
            <a:cxnSpLocks noChangeShapeType="1"/>
            <a:endCxn id="14" idx="2"/>
          </p:cNvCxnSpPr>
          <p:nvPr/>
        </p:nvCxnSpPr>
        <p:spPr bwMode="auto">
          <a:xfrm>
            <a:off x="5646738" y="2208213"/>
            <a:ext cx="711200" cy="4762"/>
          </a:xfrm>
          <a:prstGeom prst="straightConnector1">
            <a:avLst/>
          </a:prstGeom>
          <a:noFill/>
          <a:ln w="9525" algn="ctr">
            <a:solidFill>
              <a:schemeClr val="tx2"/>
            </a:solidFill>
            <a:round/>
            <a:headEnd/>
            <a:tailEnd type="arrow" w="med" len="med"/>
          </a:ln>
        </p:spPr>
      </p:cxnSp>
      <p:sp>
        <p:nvSpPr>
          <p:cNvPr id="16" name="15 Elipse"/>
          <p:cNvSpPr/>
          <p:nvPr/>
        </p:nvSpPr>
        <p:spPr bwMode="auto">
          <a:xfrm>
            <a:off x="7643834" y="1928008"/>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30736" name="16 Conector recto de flecha"/>
          <p:cNvCxnSpPr>
            <a:cxnSpLocks noChangeShapeType="1"/>
            <a:endCxn id="16" idx="2"/>
          </p:cNvCxnSpPr>
          <p:nvPr/>
        </p:nvCxnSpPr>
        <p:spPr bwMode="auto">
          <a:xfrm>
            <a:off x="6932613" y="2208213"/>
            <a:ext cx="711200" cy="4762"/>
          </a:xfrm>
          <a:prstGeom prst="straightConnector1">
            <a:avLst/>
          </a:prstGeom>
          <a:noFill/>
          <a:ln w="9525" algn="ctr">
            <a:solidFill>
              <a:schemeClr val="tx2"/>
            </a:solidFill>
            <a:round/>
            <a:headEnd/>
            <a:tailEnd type="arrow" w="med" len="med"/>
          </a:ln>
        </p:spPr>
      </p:cxnSp>
      <p:sp>
        <p:nvSpPr>
          <p:cNvPr id="18" name="Document"/>
          <p:cNvSpPr>
            <a:spLocks noEditPoints="1" noChangeArrowheads="1"/>
          </p:cNvSpPr>
          <p:nvPr/>
        </p:nvSpPr>
        <p:spPr bwMode="auto">
          <a:xfrm>
            <a:off x="1214438" y="3571875"/>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19" name="18 Elipse"/>
          <p:cNvSpPr/>
          <p:nvPr/>
        </p:nvSpPr>
        <p:spPr bwMode="auto">
          <a:xfrm>
            <a:off x="2500298" y="371395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30739" name="19 Conector recto de flecha"/>
          <p:cNvCxnSpPr>
            <a:cxnSpLocks noChangeShapeType="1"/>
            <a:stCxn id="18" idx="3"/>
            <a:endCxn id="19" idx="2"/>
          </p:cNvCxnSpPr>
          <p:nvPr/>
        </p:nvCxnSpPr>
        <p:spPr bwMode="auto">
          <a:xfrm>
            <a:off x="1789113" y="3994150"/>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5143504" y="371395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30741" name="21 Conector recto de flecha"/>
          <p:cNvCxnSpPr>
            <a:cxnSpLocks noChangeShapeType="1"/>
          </p:cNvCxnSpPr>
          <p:nvPr/>
        </p:nvCxnSpPr>
        <p:spPr bwMode="auto">
          <a:xfrm>
            <a:off x="3071813" y="4000500"/>
            <a:ext cx="2071687" cy="1588"/>
          </a:xfrm>
          <a:prstGeom prst="straightConnector1">
            <a:avLst/>
          </a:prstGeom>
          <a:noFill/>
          <a:ln w="9525" algn="ctr">
            <a:solidFill>
              <a:schemeClr val="tx2"/>
            </a:solidFill>
            <a:round/>
            <a:headEnd/>
            <a:tailEnd type="arrow" w="med" len="med"/>
          </a:ln>
        </p:spPr>
      </p:cxnSp>
      <p:sp>
        <p:nvSpPr>
          <p:cNvPr id="23" name="22 Elipse"/>
          <p:cNvSpPr/>
          <p:nvPr/>
        </p:nvSpPr>
        <p:spPr bwMode="auto">
          <a:xfrm>
            <a:off x="7643834" y="3713958"/>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30743" name="23 Conector recto de flecha"/>
          <p:cNvCxnSpPr>
            <a:cxnSpLocks noChangeShapeType="1"/>
          </p:cNvCxnSpPr>
          <p:nvPr/>
        </p:nvCxnSpPr>
        <p:spPr bwMode="auto">
          <a:xfrm>
            <a:off x="5715000" y="4000500"/>
            <a:ext cx="1928813" cy="1588"/>
          </a:xfrm>
          <a:prstGeom prst="straightConnector1">
            <a:avLst/>
          </a:prstGeom>
          <a:noFill/>
          <a:ln w="9525" algn="ctr">
            <a:solidFill>
              <a:schemeClr val="tx2"/>
            </a:solidFill>
            <a:round/>
            <a:headEnd/>
            <a:tailEnd type="arrow" w="med" len="med"/>
          </a:ln>
        </p:spPr>
      </p:cxnSp>
      <p:sp>
        <p:nvSpPr>
          <p:cNvPr id="30744" name="24 CuadroTexto"/>
          <p:cNvSpPr txBox="1">
            <a:spLocks noChangeArrowheads="1"/>
          </p:cNvSpPr>
          <p:nvPr/>
        </p:nvSpPr>
        <p:spPr bwMode="auto">
          <a:xfrm>
            <a:off x="1214438" y="2927350"/>
            <a:ext cx="5603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30745" name="25 CuadroTexto"/>
          <p:cNvSpPr txBox="1">
            <a:spLocks noChangeArrowheads="1"/>
          </p:cNvSpPr>
          <p:nvPr/>
        </p:nvSpPr>
        <p:spPr bwMode="auto">
          <a:xfrm>
            <a:off x="1214438" y="4572000"/>
            <a:ext cx="398462" cy="27146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cxnSp>
        <p:nvCxnSpPr>
          <p:cNvPr id="30746" name="27 Conector recto"/>
          <p:cNvCxnSpPr>
            <a:cxnSpLocks noChangeShapeType="1"/>
          </p:cNvCxnSpPr>
          <p:nvPr/>
        </p:nvCxnSpPr>
        <p:spPr bwMode="auto">
          <a:xfrm rot="5400000">
            <a:off x="3072606" y="3071019"/>
            <a:ext cx="3286125" cy="1588"/>
          </a:xfrm>
          <a:prstGeom prst="line">
            <a:avLst/>
          </a:prstGeom>
          <a:noFill/>
          <a:ln w="57150" algn="ctr">
            <a:solidFill>
              <a:schemeClr val="tx1"/>
            </a:solidFill>
            <a:prstDash val="sysDash"/>
            <a:round/>
            <a:headEnd/>
            <a:tailEnd/>
          </a:ln>
        </p:spPr>
      </p:cxnSp>
      <p:sp>
        <p:nvSpPr>
          <p:cNvPr id="31" name="30 CuadroTexto"/>
          <p:cNvSpPr txBox="1"/>
          <p:nvPr/>
        </p:nvSpPr>
        <p:spPr>
          <a:xfrm>
            <a:off x="4714875" y="4714875"/>
            <a:ext cx="1057275" cy="382588"/>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lgn="ctr" eaLnBrk="0" hangingPunct="0">
              <a:lnSpc>
                <a:spcPct val="105000"/>
              </a:lnSpc>
              <a:buClr>
                <a:schemeClr val="accent1"/>
              </a:buClr>
              <a:buFont typeface="Wingdings" pitchFamily="2" charset="2"/>
              <a:buNone/>
              <a:defRPr/>
            </a:pPr>
            <a:r>
              <a:rPr lang="es-AR" sz="1800" dirty="0"/>
              <a:t>Rotulo A</a:t>
            </a:r>
          </a:p>
        </p:txBody>
      </p:sp>
      <p:cxnSp>
        <p:nvCxnSpPr>
          <p:cNvPr id="30748" name="32 Forma"/>
          <p:cNvCxnSpPr>
            <a:cxnSpLocks noChangeShapeType="1"/>
          </p:cNvCxnSpPr>
          <p:nvPr/>
        </p:nvCxnSpPr>
        <p:spPr bwMode="auto">
          <a:xfrm rot="10800000">
            <a:off x="4071938" y="2500313"/>
            <a:ext cx="642937" cy="2406650"/>
          </a:xfrm>
          <a:prstGeom prst="bentConnector2">
            <a:avLst/>
          </a:prstGeom>
          <a:noFill/>
          <a:ln w="9525" algn="ctr">
            <a:solidFill>
              <a:schemeClr val="tx2"/>
            </a:solidFill>
            <a:round/>
            <a:headEnd/>
            <a:tailEnd type="arrow" w="med" len="med"/>
          </a:ln>
        </p:spPr>
      </p:cxnSp>
      <p:cxnSp>
        <p:nvCxnSpPr>
          <p:cNvPr id="30749" name="36 Conector angular"/>
          <p:cNvCxnSpPr>
            <a:cxnSpLocks noChangeShapeType="1"/>
          </p:cNvCxnSpPr>
          <p:nvPr/>
        </p:nvCxnSpPr>
        <p:spPr bwMode="auto">
          <a:xfrm>
            <a:off x="4143375" y="5072063"/>
            <a:ext cx="914400" cy="914400"/>
          </a:xfrm>
          <a:prstGeom prst="bentConnector3">
            <a:avLst>
              <a:gd name="adj1" fmla="val 50000"/>
            </a:avLst>
          </a:prstGeom>
          <a:noFill/>
          <a:ln w="9525" algn="ctr">
            <a:noFill/>
            <a:round/>
            <a:headEnd/>
            <a:tailEnd type="arrow" w="med" len="med"/>
          </a:ln>
        </p:spPr>
      </p:cxnSp>
      <p:cxnSp>
        <p:nvCxnSpPr>
          <p:cNvPr id="30750" name="38 Forma"/>
          <p:cNvCxnSpPr>
            <a:cxnSpLocks noChangeShapeType="1"/>
          </p:cNvCxnSpPr>
          <p:nvPr/>
        </p:nvCxnSpPr>
        <p:spPr bwMode="auto">
          <a:xfrm rot="10800000">
            <a:off x="2786063" y="4287838"/>
            <a:ext cx="1928812" cy="619125"/>
          </a:xfrm>
          <a:prstGeom prst="bentConnector2">
            <a:avLst/>
          </a:prstGeom>
          <a:noFill/>
          <a:ln w="9525" algn="ctr">
            <a:solidFill>
              <a:schemeClr val="tx2"/>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57</a:t>
            </a:fld>
            <a:endParaRPr lang="en-US">
              <a:solidFill>
                <a:schemeClr val="tx1"/>
              </a:solidFill>
            </a:endParaRPr>
          </a:p>
        </p:txBody>
      </p:sp>
      <p:sp>
        <p:nvSpPr>
          <p:cNvPr id="31747" name="2 Marcador de contenido"/>
          <p:cNvSpPr>
            <a:spLocks noGrp="1"/>
          </p:cNvSpPr>
          <p:nvPr>
            <p:ph sz="quarter" idx="1"/>
          </p:nvPr>
        </p:nvSpPr>
        <p:spPr>
          <a:xfrm>
            <a:off x="571500" y="1428750"/>
            <a:ext cx="8077200" cy="4572000"/>
          </a:xfrm>
        </p:spPr>
        <p:txBody>
          <a:bodyPr>
            <a:normAutofit lnSpcReduction="10000"/>
          </a:bodyPr>
          <a:lstStyle/>
          <a:p>
            <a:r>
              <a:rPr lang="es-AR" sz="2000" dirty="0" smtClean="0"/>
              <a:t>Desarrollo paralelo o concurrente: </a:t>
            </a:r>
            <a:r>
              <a:rPr lang="es-AR" sz="2000" b="0" dirty="0" smtClean="0"/>
              <a:t> el proceso de creación y mantenimiento de múltiples variantes en un producto de software de manera concurrente. </a:t>
            </a:r>
          </a:p>
          <a:p>
            <a:endParaRPr lang="es-AR" sz="2000" dirty="0" smtClean="0"/>
          </a:p>
          <a:p>
            <a:r>
              <a:rPr lang="es-AR" sz="2000" dirty="0" err="1" smtClean="0"/>
              <a:t>Branch</a:t>
            </a:r>
            <a:r>
              <a:rPr lang="es-AR" sz="2000" dirty="0" smtClean="0"/>
              <a:t>: </a:t>
            </a:r>
            <a:r>
              <a:rPr lang="es-AR" sz="2000" b="0" dirty="0" smtClean="0"/>
              <a:t>es una revisión de un IC que parte de la versión de la </a:t>
            </a:r>
            <a:r>
              <a:rPr lang="es-AR" sz="2000" b="0" dirty="0" err="1" smtClean="0"/>
              <a:t>mainline</a:t>
            </a:r>
            <a:r>
              <a:rPr lang="es-AR" sz="2000" b="0" dirty="0" smtClean="0"/>
              <a:t> como punto de partida y evoluciona de manera independiente.</a:t>
            </a:r>
          </a:p>
          <a:p>
            <a:r>
              <a:rPr lang="es-AR" sz="2000" b="0" dirty="0" smtClean="0"/>
              <a:t>Es una variante del camino del desarrollo que diverge de camino principal de desarrollo.</a:t>
            </a:r>
          </a:p>
          <a:p>
            <a:endParaRPr lang="es-AR" sz="2000" dirty="0" smtClean="0"/>
          </a:p>
          <a:p>
            <a:r>
              <a:rPr lang="es-AR" sz="2000" dirty="0" err="1" smtClean="0"/>
              <a:t>Merge</a:t>
            </a:r>
            <a:r>
              <a:rPr lang="es-AR" sz="2000" dirty="0" smtClean="0"/>
              <a:t>:</a:t>
            </a:r>
            <a:r>
              <a:rPr lang="es-AR" sz="2000" b="0" dirty="0" smtClean="0"/>
              <a:t> actividad de unir las modificaciones realizadas simultáneamente en diferentes copias del mismo IC.</a:t>
            </a:r>
          </a:p>
          <a:p>
            <a:endParaRPr lang="es-AR" sz="2000" b="0" dirty="0" smtClean="0"/>
          </a:p>
          <a:p>
            <a:r>
              <a:rPr lang="es-AR" sz="2000" dirty="0" err="1" smtClean="0"/>
              <a:t>Tip</a:t>
            </a:r>
            <a:r>
              <a:rPr lang="es-AR" sz="2000" dirty="0" smtClean="0"/>
              <a:t>: </a:t>
            </a:r>
            <a:r>
              <a:rPr lang="es-AR" sz="2000" b="0" dirty="0" smtClean="0"/>
              <a:t>la revisión de un IC al final de un </a:t>
            </a:r>
            <a:r>
              <a:rPr lang="es-AR" sz="2000" b="0" dirty="0" err="1" smtClean="0"/>
              <a:t>branch</a:t>
            </a:r>
            <a:endParaRPr lang="es-AR"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61 Rectángulo"/>
          <p:cNvSpPr/>
          <p:nvPr/>
        </p:nvSpPr>
        <p:spPr bwMode="auto">
          <a:xfrm>
            <a:off x="857224" y="1500174"/>
            <a:ext cx="7858125" cy="2357437"/>
          </a:xfrm>
          <a:prstGeom prst="rect">
            <a:avLst/>
          </a:prstGeom>
          <a:solidFill>
            <a:schemeClr val="tx2">
              <a:lumMod val="60000"/>
              <a:lumOff val="4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61" name="60 Rectángulo"/>
          <p:cNvSpPr/>
          <p:nvPr/>
        </p:nvSpPr>
        <p:spPr bwMode="auto">
          <a:xfrm>
            <a:off x="857250" y="3929063"/>
            <a:ext cx="7858125" cy="2357437"/>
          </a:xfrm>
          <a:prstGeom prst="rect">
            <a:avLst/>
          </a:prstGeom>
          <a:solidFill>
            <a:srgbClr val="D1D0DA"/>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smtClean="0"/>
              <a:t>Branching</a:t>
            </a:r>
            <a:endParaRPr lang="es-AR" dirty="0"/>
          </a:p>
        </p:txBody>
      </p:sp>
      <p:sp>
        <p:nvSpPr>
          <p:cNvPr id="43"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44"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42"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58</a:t>
            </a:fld>
            <a:endParaRPr lang="en-US">
              <a:solidFill>
                <a:schemeClr val="tx1"/>
              </a:solidFill>
            </a:endParaRPr>
          </a:p>
        </p:txBody>
      </p:sp>
      <p:sp>
        <p:nvSpPr>
          <p:cNvPr id="7" name="Document"/>
          <p:cNvSpPr>
            <a:spLocks noEditPoints="1" noChangeArrowheads="1"/>
          </p:cNvSpPr>
          <p:nvPr/>
        </p:nvSpPr>
        <p:spPr bwMode="auto">
          <a:xfrm>
            <a:off x="1214438" y="2786063"/>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8" name="7 Elipse"/>
          <p:cNvSpPr/>
          <p:nvPr/>
        </p:nvSpPr>
        <p:spPr bwMode="auto">
          <a:xfrm>
            <a:off x="2500298" y="292893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32778" name="8 Conector recto de flecha"/>
          <p:cNvCxnSpPr>
            <a:cxnSpLocks noChangeShapeType="1"/>
            <a:stCxn id="7" idx="3"/>
            <a:endCxn id="8" idx="2"/>
          </p:cNvCxnSpPr>
          <p:nvPr/>
        </p:nvCxnSpPr>
        <p:spPr bwMode="auto">
          <a:xfrm>
            <a:off x="1789113" y="3208338"/>
            <a:ext cx="711200" cy="6350"/>
          </a:xfrm>
          <a:prstGeom prst="straightConnector1">
            <a:avLst/>
          </a:prstGeom>
          <a:noFill/>
          <a:ln w="9525" algn="ctr">
            <a:solidFill>
              <a:schemeClr val="bg1">
                <a:lumMod val="85000"/>
                <a:lumOff val="15000"/>
              </a:schemeClr>
            </a:solidFill>
            <a:round/>
            <a:headEnd/>
            <a:tailEnd type="arrow" w="med" len="med"/>
          </a:ln>
        </p:spPr>
      </p:cxnSp>
      <p:sp>
        <p:nvSpPr>
          <p:cNvPr id="10" name="9 Elipse"/>
          <p:cNvSpPr/>
          <p:nvPr/>
        </p:nvSpPr>
        <p:spPr bwMode="auto">
          <a:xfrm>
            <a:off x="3786182" y="292893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32780" name="10 Conector recto de flecha"/>
          <p:cNvCxnSpPr>
            <a:cxnSpLocks noChangeShapeType="1"/>
            <a:endCxn id="10" idx="2"/>
          </p:cNvCxnSpPr>
          <p:nvPr/>
        </p:nvCxnSpPr>
        <p:spPr bwMode="auto">
          <a:xfrm>
            <a:off x="3074988" y="3208338"/>
            <a:ext cx="711200" cy="6350"/>
          </a:xfrm>
          <a:prstGeom prst="straightConnector1">
            <a:avLst/>
          </a:prstGeom>
          <a:noFill/>
          <a:ln w="9525" algn="ctr">
            <a:solidFill>
              <a:schemeClr val="bg1">
                <a:lumMod val="85000"/>
                <a:lumOff val="15000"/>
              </a:schemeClr>
            </a:solidFill>
            <a:round/>
            <a:headEnd/>
            <a:tailEnd type="arrow" w="med" len="med"/>
          </a:ln>
        </p:spPr>
      </p:cxnSp>
      <p:sp>
        <p:nvSpPr>
          <p:cNvPr id="12" name="11 Elipse"/>
          <p:cNvSpPr/>
          <p:nvPr/>
        </p:nvSpPr>
        <p:spPr bwMode="auto">
          <a:xfrm>
            <a:off x="5072066" y="292893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32782" name="12 Conector recto de flecha"/>
          <p:cNvCxnSpPr>
            <a:cxnSpLocks noChangeShapeType="1"/>
            <a:endCxn id="12" idx="2"/>
          </p:cNvCxnSpPr>
          <p:nvPr/>
        </p:nvCxnSpPr>
        <p:spPr bwMode="auto">
          <a:xfrm>
            <a:off x="4360863" y="3208338"/>
            <a:ext cx="711200" cy="6350"/>
          </a:xfrm>
          <a:prstGeom prst="straightConnector1">
            <a:avLst/>
          </a:prstGeom>
          <a:noFill/>
          <a:ln w="9525" algn="ctr">
            <a:solidFill>
              <a:schemeClr val="bg1">
                <a:lumMod val="85000"/>
                <a:lumOff val="15000"/>
              </a:schemeClr>
            </a:solidFill>
            <a:round/>
            <a:headEnd/>
            <a:tailEnd type="arrow" w="med" len="med"/>
          </a:ln>
        </p:spPr>
      </p:cxnSp>
      <p:sp>
        <p:nvSpPr>
          <p:cNvPr id="14" name="13 Elipse"/>
          <p:cNvSpPr/>
          <p:nvPr/>
        </p:nvSpPr>
        <p:spPr bwMode="auto">
          <a:xfrm>
            <a:off x="6357950" y="2928934"/>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32784" name="14 Conector recto de flecha"/>
          <p:cNvCxnSpPr>
            <a:cxnSpLocks noChangeShapeType="1"/>
            <a:endCxn id="14" idx="2"/>
          </p:cNvCxnSpPr>
          <p:nvPr/>
        </p:nvCxnSpPr>
        <p:spPr bwMode="auto">
          <a:xfrm>
            <a:off x="5646738" y="3208338"/>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5" name="16 Conector recto de flecha"/>
          <p:cNvCxnSpPr>
            <a:cxnSpLocks noChangeShapeType="1"/>
          </p:cNvCxnSpPr>
          <p:nvPr/>
        </p:nvCxnSpPr>
        <p:spPr bwMode="auto">
          <a:xfrm>
            <a:off x="6932613" y="3208338"/>
            <a:ext cx="711200" cy="6350"/>
          </a:xfrm>
          <a:prstGeom prst="straightConnector1">
            <a:avLst/>
          </a:prstGeom>
          <a:noFill/>
          <a:ln w="9525" algn="ctr">
            <a:solidFill>
              <a:schemeClr val="bg1">
                <a:lumMod val="85000"/>
                <a:lumOff val="15000"/>
              </a:schemeClr>
            </a:solidFill>
            <a:round/>
            <a:headEnd/>
            <a:tailEnd type="arrow" w="med" len="med"/>
          </a:ln>
        </p:spPr>
      </p:cxnSp>
      <p:sp>
        <p:nvSpPr>
          <p:cNvPr id="18" name="17 Elipse"/>
          <p:cNvSpPr/>
          <p:nvPr/>
        </p:nvSpPr>
        <p:spPr bwMode="auto">
          <a:xfrm>
            <a:off x="4643438" y="1500174"/>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dirty="0">
                <a:ln>
                  <a:solidFill>
                    <a:sysClr val="windowText" lastClr="000000"/>
                  </a:solidFill>
                </a:ln>
                <a:latin typeface="Arial" charset="0"/>
              </a:rPr>
              <a:t>2.1</a:t>
            </a:r>
          </a:p>
        </p:txBody>
      </p:sp>
      <p:sp>
        <p:nvSpPr>
          <p:cNvPr id="19" name="18 Elipse"/>
          <p:cNvSpPr/>
          <p:nvPr/>
        </p:nvSpPr>
        <p:spPr bwMode="auto">
          <a:xfrm>
            <a:off x="5929322" y="1500174"/>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dirty="0">
                <a:ln>
                  <a:solidFill>
                    <a:sysClr val="windowText" lastClr="000000"/>
                  </a:solidFill>
                </a:ln>
                <a:latin typeface="Arial" charset="0"/>
              </a:rPr>
              <a:t>2.2</a:t>
            </a:r>
          </a:p>
        </p:txBody>
      </p:sp>
      <p:cxnSp>
        <p:nvCxnSpPr>
          <p:cNvPr id="32788" name="19 Conector recto de flecha"/>
          <p:cNvCxnSpPr>
            <a:cxnSpLocks noChangeShapeType="1"/>
            <a:endCxn id="19" idx="2"/>
          </p:cNvCxnSpPr>
          <p:nvPr/>
        </p:nvCxnSpPr>
        <p:spPr bwMode="auto">
          <a:xfrm>
            <a:off x="5218113" y="1779588"/>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9" name="21 Conector recto de flecha"/>
          <p:cNvCxnSpPr>
            <a:cxnSpLocks noChangeShapeType="1"/>
          </p:cNvCxnSpPr>
          <p:nvPr/>
        </p:nvCxnSpPr>
        <p:spPr bwMode="auto">
          <a:xfrm>
            <a:off x="6503988" y="1779588"/>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90" name="25 Conector recto de flecha"/>
          <p:cNvCxnSpPr>
            <a:cxnSpLocks noChangeShapeType="1"/>
            <a:stCxn id="10" idx="0"/>
            <a:endCxn id="18" idx="3"/>
          </p:cNvCxnSpPr>
          <p:nvPr/>
        </p:nvCxnSpPr>
        <p:spPr bwMode="auto">
          <a:xfrm rot="5400000" flipH="1" flipV="1">
            <a:off x="3929063" y="2130425"/>
            <a:ext cx="941388" cy="655637"/>
          </a:xfrm>
          <a:prstGeom prst="straightConnector1">
            <a:avLst/>
          </a:prstGeom>
          <a:noFill/>
          <a:ln w="9525" algn="ctr">
            <a:solidFill>
              <a:schemeClr val="bg1">
                <a:lumMod val="85000"/>
                <a:lumOff val="15000"/>
              </a:schemeClr>
            </a:solidFill>
            <a:round/>
            <a:headEnd/>
            <a:tailEnd type="arrow" w="med" len="med"/>
          </a:ln>
        </p:spPr>
      </p:cxnSp>
      <p:cxnSp>
        <p:nvCxnSpPr>
          <p:cNvPr id="32791" name="29 Conector recto de flecha"/>
          <p:cNvCxnSpPr>
            <a:cxnSpLocks noChangeShapeType="1"/>
          </p:cNvCxnSpPr>
          <p:nvPr/>
        </p:nvCxnSpPr>
        <p:spPr bwMode="auto">
          <a:xfrm rot="16200000" flipH="1">
            <a:off x="6000751" y="2286000"/>
            <a:ext cx="857250" cy="428625"/>
          </a:xfrm>
          <a:prstGeom prst="straightConnector1">
            <a:avLst/>
          </a:prstGeom>
          <a:noFill/>
          <a:ln w="9525" algn="ctr">
            <a:solidFill>
              <a:schemeClr val="bg1">
                <a:lumMod val="85000"/>
                <a:lumOff val="15000"/>
              </a:schemeClr>
            </a:solidFill>
            <a:prstDash val="sysDash"/>
            <a:round/>
            <a:headEnd/>
            <a:tailEnd type="arrow" w="med" len="med"/>
          </a:ln>
        </p:spPr>
      </p:cxnSp>
      <p:sp>
        <p:nvSpPr>
          <p:cNvPr id="35" name="34 Elipse"/>
          <p:cNvSpPr/>
          <p:nvPr/>
        </p:nvSpPr>
        <p:spPr bwMode="auto">
          <a:xfrm>
            <a:off x="2857488" y="5572140"/>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solidFill>
                  <a:schemeClr val="accent6">
                    <a:lumMod val="50000"/>
                  </a:schemeClr>
                </a:solidFill>
                <a:latin typeface="Arial" charset="0"/>
              </a:rPr>
              <a:t>1</a:t>
            </a:r>
          </a:p>
        </p:txBody>
      </p:sp>
      <p:sp>
        <p:nvSpPr>
          <p:cNvPr id="37" name="36 Elipse"/>
          <p:cNvSpPr/>
          <p:nvPr/>
        </p:nvSpPr>
        <p:spPr bwMode="auto">
          <a:xfrm>
            <a:off x="4143372" y="5572140"/>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solidFill>
                  <a:schemeClr val="accent6">
                    <a:lumMod val="50000"/>
                  </a:schemeClr>
                </a:solidFill>
                <a:latin typeface="Arial" charset="0"/>
              </a:rPr>
              <a:t>2</a:t>
            </a:r>
          </a:p>
        </p:txBody>
      </p:sp>
      <p:cxnSp>
        <p:nvCxnSpPr>
          <p:cNvPr id="32794" name="37 Conector recto de flecha"/>
          <p:cNvCxnSpPr>
            <a:cxnSpLocks noChangeShapeType="1"/>
            <a:endCxn id="37" idx="2"/>
          </p:cNvCxnSpPr>
          <p:nvPr/>
        </p:nvCxnSpPr>
        <p:spPr bwMode="auto">
          <a:xfrm>
            <a:off x="3432175" y="5851525"/>
            <a:ext cx="711200" cy="6350"/>
          </a:xfrm>
          <a:prstGeom prst="straightConnector1">
            <a:avLst/>
          </a:prstGeom>
          <a:noFill/>
          <a:ln w="9525" algn="ctr">
            <a:solidFill>
              <a:schemeClr val="tx1">
                <a:lumMod val="65000"/>
                <a:lumOff val="35000"/>
              </a:schemeClr>
            </a:solidFill>
            <a:round/>
            <a:headEnd/>
            <a:tailEnd type="arrow" w="med" len="med"/>
          </a:ln>
        </p:spPr>
      </p:cxnSp>
      <p:sp>
        <p:nvSpPr>
          <p:cNvPr id="39" name="38 Elipse"/>
          <p:cNvSpPr/>
          <p:nvPr/>
        </p:nvSpPr>
        <p:spPr bwMode="auto">
          <a:xfrm>
            <a:off x="5429256" y="5572140"/>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solidFill>
                  <a:schemeClr val="accent6">
                    <a:lumMod val="50000"/>
                  </a:schemeClr>
                </a:solidFill>
                <a:latin typeface="Arial" charset="0"/>
              </a:rPr>
              <a:t>3</a:t>
            </a:r>
          </a:p>
        </p:txBody>
      </p:sp>
      <p:cxnSp>
        <p:nvCxnSpPr>
          <p:cNvPr id="32796" name="39 Conector recto de flecha"/>
          <p:cNvCxnSpPr>
            <a:cxnSpLocks noChangeShapeType="1"/>
            <a:endCxn id="39" idx="2"/>
          </p:cNvCxnSpPr>
          <p:nvPr/>
        </p:nvCxnSpPr>
        <p:spPr bwMode="auto">
          <a:xfrm>
            <a:off x="4718050" y="5851525"/>
            <a:ext cx="711200" cy="6350"/>
          </a:xfrm>
          <a:prstGeom prst="straightConnector1">
            <a:avLst/>
          </a:prstGeom>
          <a:noFill/>
          <a:ln w="9525" algn="ctr">
            <a:solidFill>
              <a:schemeClr val="tx1">
                <a:lumMod val="65000"/>
                <a:lumOff val="35000"/>
              </a:schemeClr>
            </a:solidFill>
            <a:round/>
            <a:headEnd/>
            <a:tailEnd type="arrow" w="med" len="med"/>
          </a:ln>
        </p:spPr>
      </p:cxnSp>
      <p:sp>
        <p:nvSpPr>
          <p:cNvPr id="41" name="40 Elipse"/>
          <p:cNvSpPr/>
          <p:nvPr/>
        </p:nvSpPr>
        <p:spPr bwMode="auto">
          <a:xfrm>
            <a:off x="6715140" y="5572140"/>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solidFill>
                  <a:schemeClr val="accent6">
                    <a:lumMod val="50000"/>
                  </a:schemeClr>
                </a:solidFill>
                <a:latin typeface="Arial" charset="0"/>
              </a:rPr>
              <a:t>4</a:t>
            </a:r>
          </a:p>
        </p:txBody>
      </p:sp>
      <p:cxnSp>
        <p:nvCxnSpPr>
          <p:cNvPr id="32798" name="41 Conector recto de flecha"/>
          <p:cNvCxnSpPr>
            <a:cxnSpLocks noChangeShapeType="1"/>
            <a:endCxn id="41" idx="2"/>
          </p:cNvCxnSpPr>
          <p:nvPr/>
        </p:nvCxnSpPr>
        <p:spPr bwMode="auto">
          <a:xfrm>
            <a:off x="6003925" y="5851525"/>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799" name="43 Conector recto de flecha"/>
          <p:cNvCxnSpPr>
            <a:cxnSpLocks noChangeShapeType="1"/>
          </p:cNvCxnSpPr>
          <p:nvPr/>
        </p:nvCxnSpPr>
        <p:spPr bwMode="auto">
          <a:xfrm>
            <a:off x="7289800" y="5851525"/>
            <a:ext cx="711200" cy="6350"/>
          </a:xfrm>
          <a:prstGeom prst="straightConnector1">
            <a:avLst/>
          </a:prstGeom>
          <a:noFill/>
          <a:ln w="9525" algn="ctr">
            <a:solidFill>
              <a:schemeClr val="tx1">
                <a:lumMod val="65000"/>
                <a:lumOff val="35000"/>
              </a:schemeClr>
            </a:solidFill>
            <a:round/>
            <a:headEnd/>
            <a:tailEnd type="arrow" w="med" len="med"/>
          </a:ln>
        </p:spPr>
      </p:cxnSp>
      <p:sp>
        <p:nvSpPr>
          <p:cNvPr id="46" name="45 Elipse"/>
          <p:cNvSpPr/>
          <p:nvPr/>
        </p:nvSpPr>
        <p:spPr bwMode="auto">
          <a:xfrm>
            <a:off x="6929454" y="4143380"/>
            <a:ext cx="571504" cy="571504"/>
          </a:xfrm>
          <a:prstGeom prst="ellipse">
            <a:avLst/>
          </a:prstGeom>
          <a:solidFill>
            <a:srgbClr val="DDDDDD"/>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dirty="0">
                <a:ln>
                  <a:solidFill>
                    <a:sysClr val="windowText" lastClr="000000"/>
                  </a:solidFill>
                </a:ln>
                <a:solidFill>
                  <a:schemeClr val="accent6">
                    <a:lumMod val="50000"/>
                  </a:schemeClr>
                </a:solidFill>
                <a:latin typeface="Arial" charset="0"/>
              </a:rPr>
              <a:t>2.1</a:t>
            </a:r>
          </a:p>
        </p:txBody>
      </p:sp>
      <p:cxnSp>
        <p:nvCxnSpPr>
          <p:cNvPr id="32801" name="46 Conector recto de flecha"/>
          <p:cNvCxnSpPr>
            <a:cxnSpLocks noChangeShapeType="1"/>
            <a:endCxn id="46" idx="2"/>
          </p:cNvCxnSpPr>
          <p:nvPr/>
        </p:nvCxnSpPr>
        <p:spPr bwMode="auto">
          <a:xfrm>
            <a:off x="6218238" y="4422775"/>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2" name="48 Conector recto de flecha"/>
          <p:cNvCxnSpPr>
            <a:cxnSpLocks noChangeShapeType="1"/>
          </p:cNvCxnSpPr>
          <p:nvPr/>
        </p:nvCxnSpPr>
        <p:spPr bwMode="auto">
          <a:xfrm>
            <a:off x="7504113" y="4422775"/>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3" name="49 Conector recto de flecha"/>
          <p:cNvCxnSpPr>
            <a:cxnSpLocks noChangeShapeType="1"/>
            <a:stCxn id="37" idx="0"/>
            <a:endCxn id="32806" idx="1"/>
          </p:cNvCxnSpPr>
          <p:nvPr/>
        </p:nvCxnSpPr>
        <p:spPr bwMode="auto">
          <a:xfrm rot="5400000" flipH="1" flipV="1">
            <a:off x="4107657" y="4750593"/>
            <a:ext cx="1143000" cy="500063"/>
          </a:xfrm>
          <a:prstGeom prst="straightConnector1">
            <a:avLst/>
          </a:prstGeom>
          <a:noFill/>
          <a:ln w="9525" algn="ctr">
            <a:solidFill>
              <a:schemeClr val="tx1">
                <a:lumMod val="65000"/>
                <a:lumOff val="35000"/>
              </a:schemeClr>
            </a:solidFill>
            <a:round/>
            <a:headEnd/>
            <a:tailEnd type="arrow" w="med" len="med"/>
          </a:ln>
        </p:spPr>
      </p:cxnSp>
      <p:sp>
        <p:nvSpPr>
          <p:cNvPr id="32804" name="51 CuadroTexto"/>
          <p:cNvSpPr txBox="1">
            <a:spLocks noChangeArrowheads="1"/>
          </p:cNvSpPr>
          <p:nvPr/>
        </p:nvSpPr>
        <p:spPr bwMode="auto">
          <a:xfrm>
            <a:off x="1071563" y="5572125"/>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800" dirty="0">
                <a:solidFill>
                  <a:schemeClr val="accent6">
                    <a:lumMod val="50000"/>
                  </a:schemeClr>
                </a:solidFill>
              </a:rPr>
              <a:t>/Producto</a:t>
            </a:r>
          </a:p>
        </p:txBody>
      </p:sp>
      <p:cxnSp>
        <p:nvCxnSpPr>
          <p:cNvPr id="32805" name="53 Conector recto de flecha"/>
          <p:cNvCxnSpPr>
            <a:cxnSpLocks noChangeShapeType="1"/>
            <a:stCxn id="32804" idx="3"/>
            <a:endCxn id="35" idx="2"/>
          </p:cNvCxnSpPr>
          <p:nvPr/>
        </p:nvCxnSpPr>
        <p:spPr bwMode="auto">
          <a:xfrm>
            <a:off x="2357438" y="5857875"/>
            <a:ext cx="500062" cy="1588"/>
          </a:xfrm>
          <a:prstGeom prst="straightConnector1">
            <a:avLst/>
          </a:prstGeom>
          <a:noFill/>
          <a:ln w="9525" algn="ctr">
            <a:solidFill>
              <a:schemeClr val="tx1">
                <a:lumMod val="65000"/>
                <a:lumOff val="35000"/>
              </a:schemeClr>
            </a:solidFill>
            <a:round/>
            <a:headEnd/>
            <a:tailEnd type="arrow" w="med" len="med"/>
          </a:ln>
        </p:spPr>
      </p:cxnSp>
      <p:sp>
        <p:nvSpPr>
          <p:cNvPr id="32806" name="57 CuadroTexto"/>
          <p:cNvSpPr txBox="1">
            <a:spLocks noChangeArrowheads="1"/>
          </p:cNvSpPr>
          <p:nvPr/>
        </p:nvSpPr>
        <p:spPr bwMode="auto">
          <a:xfrm>
            <a:off x="4929188" y="4143375"/>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800">
                <a:solidFill>
                  <a:schemeClr val="accent6">
                    <a:lumMod val="50000"/>
                  </a:schemeClr>
                </a:solidFill>
              </a:rPr>
              <a:t>/Entrega</a:t>
            </a:r>
          </a:p>
        </p:txBody>
      </p:sp>
      <p:sp>
        <p:nvSpPr>
          <p:cNvPr id="32807" name="62 CuadroTexto"/>
          <p:cNvSpPr txBox="1">
            <a:spLocks noChangeArrowheads="1"/>
          </p:cNvSpPr>
          <p:nvPr/>
        </p:nvSpPr>
        <p:spPr bwMode="auto">
          <a:xfrm>
            <a:off x="999739" y="1643063"/>
            <a:ext cx="1196160" cy="393121"/>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bg1">
                    <a:lumMod val="95000"/>
                    <a:lumOff val="5000"/>
                  </a:schemeClr>
                </a:solidFill>
              </a:rPr>
              <a:t>De un IC</a:t>
            </a:r>
          </a:p>
        </p:txBody>
      </p:sp>
      <p:sp>
        <p:nvSpPr>
          <p:cNvPr id="32808" name="63 CuadroTexto"/>
          <p:cNvSpPr txBox="1">
            <a:spLocks noChangeArrowheads="1"/>
          </p:cNvSpPr>
          <p:nvPr/>
        </p:nvSpPr>
        <p:spPr bwMode="auto">
          <a:xfrm>
            <a:off x="1000041" y="4000500"/>
            <a:ext cx="1954381" cy="393121"/>
          </a:xfrm>
          <a:prstGeom prst="rect">
            <a:avLst/>
          </a:prstGeom>
          <a:noFill/>
          <a:ln w="9525">
            <a:solidFill>
              <a:schemeClr val="tx1">
                <a:lumMod val="65000"/>
                <a:lumOff val="35000"/>
              </a:schemeClr>
            </a:solid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De un </a:t>
            </a:r>
            <a:r>
              <a:rPr lang="es-AR" sz="2000" dirty="0" err="1">
                <a:solidFill>
                  <a:schemeClr val="accent6">
                    <a:lumMod val="50000"/>
                  </a:schemeClr>
                </a:solidFill>
              </a:rPr>
              <a:t>Codeline</a:t>
            </a:r>
            <a:endParaRPr lang="es-AR" sz="20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Ejemplo de Diagrama de Branching</a:t>
            </a:r>
            <a:endParaRPr lang="es-AR" dirty="0"/>
          </a:p>
        </p:txBody>
      </p:sp>
      <p:sp>
        <p:nvSpPr>
          <p:cNvPr id="3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4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3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59</a:t>
            </a:fld>
            <a:endParaRPr lang="en-US">
              <a:solidFill>
                <a:schemeClr val="tx1"/>
              </a:solidFill>
            </a:endParaRPr>
          </a:p>
        </p:txBody>
      </p:sp>
      <p:sp>
        <p:nvSpPr>
          <p:cNvPr id="7" name="6 Elipse"/>
          <p:cNvSpPr/>
          <p:nvPr/>
        </p:nvSpPr>
        <p:spPr bwMode="auto">
          <a:xfrm>
            <a:off x="3286125" y="45005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4143375" y="45005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4" name="8 Conector recto de flecha"/>
          <p:cNvCxnSpPr>
            <a:cxnSpLocks noChangeShapeType="1"/>
          </p:cNvCxnSpPr>
          <p:nvPr/>
        </p:nvCxnSpPr>
        <p:spPr bwMode="auto">
          <a:xfrm>
            <a:off x="3860800" y="4779963"/>
            <a:ext cx="282575" cy="6350"/>
          </a:xfrm>
          <a:prstGeom prst="straightConnector1">
            <a:avLst/>
          </a:prstGeom>
          <a:noFill/>
          <a:ln w="9525" algn="ctr">
            <a:solidFill>
              <a:schemeClr val="tx2"/>
            </a:solidFill>
            <a:round/>
            <a:headEnd/>
            <a:tailEnd type="arrow" w="med" len="med"/>
          </a:ln>
        </p:spPr>
      </p:cxnSp>
      <p:cxnSp>
        <p:nvCxnSpPr>
          <p:cNvPr id="34825" name="10 Conector recto de flecha"/>
          <p:cNvCxnSpPr>
            <a:cxnSpLocks noChangeShapeType="1"/>
          </p:cNvCxnSpPr>
          <p:nvPr/>
        </p:nvCxnSpPr>
        <p:spPr bwMode="auto">
          <a:xfrm>
            <a:off x="4718050" y="4779963"/>
            <a:ext cx="354013"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7929563" y="45005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7" name="12 Conector recto de flecha"/>
          <p:cNvCxnSpPr>
            <a:cxnSpLocks noChangeShapeType="1"/>
            <a:stCxn id="34837" idx="3"/>
            <a:endCxn id="12" idx="2"/>
          </p:cNvCxnSpPr>
          <p:nvPr/>
        </p:nvCxnSpPr>
        <p:spPr bwMode="auto">
          <a:xfrm>
            <a:off x="6072188" y="4786313"/>
            <a:ext cx="1857375" cy="1587"/>
          </a:xfrm>
          <a:prstGeom prst="straightConnector1">
            <a:avLst/>
          </a:prstGeom>
          <a:noFill/>
          <a:ln w="9525" algn="ctr">
            <a:solidFill>
              <a:schemeClr val="tx2"/>
            </a:solidFill>
            <a:round/>
            <a:headEnd/>
            <a:tailEnd type="arrow" w="med" len="med"/>
          </a:ln>
        </p:spPr>
      </p:cxnSp>
      <p:cxnSp>
        <p:nvCxnSpPr>
          <p:cNvPr id="34828" name="13 Conector recto de flecha"/>
          <p:cNvCxnSpPr>
            <a:cxnSpLocks noChangeShapeType="1"/>
          </p:cNvCxnSpPr>
          <p:nvPr/>
        </p:nvCxnSpPr>
        <p:spPr bwMode="auto">
          <a:xfrm>
            <a:off x="8501063" y="4786313"/>
            <a:ext cx="371475" cy="14287"/>
          </a:xfrm>
          <a:prstGeom prst="straightConnector1">
            <a:avLst/>
          </a:prstGeom>
          <a:noFill/>
          <a:ln w="9525" algn="ctr">
            <a:solidFill>
              <a:schemeClr val="tx2"/>
            </a:solidFill>
            <a:round/>
            <a:headEnd/>
            <a:tailEnd type="arrow" w="med" len="med"/>
          </a:ln>
        </p:spPr>
      </p:cxnSp>
      <p:cxnSp>
        <p:nvCxnSpPr>
          <p:cNvPr id="34829" name="15 Conector recto de flecha"/>
          <p:cNvCxnSpPr>
            <a:cxnSpLocks noChangeShapeType="1"/>
            <a:endCxn id="36" idx="2"/>
          </p:cNvCxnSpPr>
          <p:nvPr/>
        </p:nvCxnSpPr>
        <p:spPr bwMode="auto">
          <a:xfrm>
            <a:off x="5283200" y="3363913"/>
            <a:ext cx="285750" cy="1587"/>
          </a:xfrm>
          <a:prstGeom prst="straightConnector1">
            <a:avLst/>
          </a:prstGeom>
          <a:noFill/>
          <a:ln w="9525" algn="ctr">
            <a:solidFill>
              <a:schemeClr val="tx2"/>
            </a:solidFill>
            <a:round/>
            <a:headEnd/>
            <a:tailEnd type="arrow" w="med" len="med"/>
          </a:ln>
        </p:spPr>
      </p:cxnSp>
      <p:cxnSp>
        <p:nvCxnSpPr>
          <p:cNvPr id="34830" name="16 Conector recto de flecha"/>
          <p:cNvCxnSpPr>
            <a:cxnSpLocks noChangeShapeType="1"/>
            <a:endCxn id="53" idx="2"/>
          </p:cNvCxnSpPr>
          <p:nvPr/>
        </p:nvCxnSpPr>
        <p:spPr bwMode="auto">
          <a:xfrm>
            <a:off x="6072188" y="3357563"/>
            <a:ext cx="857250" cy="1587"/>
          </a:xfrm>
          <a:prstGeom prst="straightConnector1">
            <a:avLst/>
          </a:prstGeom>
          <a:noFill/>
          <a:ln w="9525" algn="ctr">
            <a:solidFill>
              <a:schemeClr val="tx2"/>
            </a:solidFill>
            <a:round/>
            <a:headEnd/>
            <a:tailEnd type="arrow" w="med" len="med"/>
          </a:ln>
        </p:spPr>
      </p:cxnSp>
      <p:cxnSp>
        <p:nvCxnSpPr>
          <p:cNvPr id="34831" name="17 Conector recto de flecha"/>
          <p:cNvCxnSpPr>
            <a:cxnSpLocks noChangeShapeType="1"/>
            <a:stCxn id="8" idx="0"/>
            <a:endCxn id="34834" idx="2"/>
          </p:cNvCxnSpPr>
          <p:nvPr/>
        </p:nvCxnSpPr>
        <p:spPr bwMode="auto">
          <a:xfrm rot="5400000" flipH="1" flipV="1">
            <a:off x="4143375" y="3929063"/>
            <a:ext cx="857250" cy="285750"/>
          </a:xfrm>
          <a:prstGeom prst="straightConnector1">
            <a:avLst/>
          </a:prstGeom>
          <a:noFill/>
          <a:ln w="9525" algn="ctr">
            <a:solidFill>
              <a:schemeClr val="tx2"/>
            </a:solidFill>
            <a:round/>
            <a:headEnd/>
            <a:tailEnd type="arrow" w="med" len="med"/>
          </a:ln>
        </p:spPr>
      </p:cxnSp>
      <p:sp>
        <p:nvSpPr>
          <p:cNvPr id="34832" name="18 CuadroTexto"/>
          <p:cNvSpPr txBox="1">
            <a:spLocks noChangeArrowheads="1"/>
          </p:cNvSpPr>
          <p:nvPr/>
        </p:nvSpPr>
        <p:spPr bwMode="auto">
          <a:xfrm>
            <a:off x="642938" y="4500563"/>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/Principal</a:t>
            </a:r>
          </a:p>
        </p:txBody>
      </p:sp>
      <p:cxnSp>
        <p:nvCxnSpPr>
          <p:cNvPr id="34833" name="19 Conector recto de flecha"/>
          <p:cNvCxnSpPr>
            <a:cxnSpLocks noChangeShapeType="1"/>
            <a:stCxn id="34832" idx="3"/>
          </p:cNvCxnSpPr>
          <p:nvPr/>
        </p:nvCxnSpPr>
        <p:spPr bwMode="auto">
          <a:xfrm flipV="1">
            <a:off x="1503363" y="4779963"/>
            <a:ext cx="357187" cy="6350"/>
          </a:xfrm>
          <a:prstGeom prst="straightConnector1">
            <a:avLst/>
          </a:prstGeom>
          <a:noFill/>
          <a:ln w="9525" algn="ctr">
            <a:solidFill>
              <a:schemeClr val="tx2"/>
            </a:solidFill>
            <a:round/>
            <a:headEnd/>
            <a:tailEnd type="arrow" w="med" len="med"/>
          </a:ln>
        </p:spPr>
      </p:cxnSp>
      <p:sp>
        <p:nvSpPr>
          <p:cNvPr id="34834" name="20 CuadroTexto"/>
          <p:cNvSpPr txBox="1">
            <a:spLocks noChangeArrowheads="1"/>
          </p:cNvSpPr>
          <p:nvPr/>
        </p:nvSpPr>
        <p:spPr bwMode="auto">
          <a:xfrm>
            <a:off x="4143375" y="3071813"/>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/Mantenimiento</a:t>
            </a:r>
          </a:p>
        </p:txBody>
      </p:sp>
      <p:sp>
        <p:nvSpPr>
          <p:cNvPr id="34835" name="24 CuadroTexto"/>
          <p:cNvSpPr txBox="1">
            <a:spLocks noChangeArrowheads="1"/>
          </p:cNvSpPr>
          <p:nvPr/>
        </p:nvSpPr>
        <p:spPr bwMode="auto">
          <a:xfrm>
            <a:off x="1857375" y="4500563"/>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1</a:t>
            </a:r>
          </a:p>
        </p:txBody>
      </p:sp>
      <p:cxnSp>
        <p:nvCxnSpPr>
          <p:cNvPr id="34836" name="26 Conector recto de flecha"/>
          <p:cNvCxnSpPr>
            <a:cxnSpLocks noChangeShapeType="1"/>
            <a:stCxn id="34835" idx="3"/>
            <a:endCxn id="7" idx="2"/>
          </p:cNvCxnSpPr>
          <p:nvPr/>
        </p:nvCxnSpPr>
        <p:spPr bwMode="auto">
          <a:xfrm>
            <a:off x="2857500" y="4786313"/>
            <a:ext cx="428625" cy="1587"/>
          </a:xfrm>
          <a:prstGeom prst="straightConnector1">
            <a:avLst/>
          </a:prstGeom>
          <a:noFill/>
          <a:ln w="9525" algn="ctr">
            <a:solidFill>
              <a:schemeClr val="tx2"/>
            </a:solidFill>
            <a:round/>
            <a:headEnd/>
            <a:tailEnd type="arrow" w="med" len="med"/>
          </a:ln>
        </p:spPr>
      </p:cxnSp>
      <p:sp>
        <p:nvSpPr>
          <p:cNvPr id="34837" name="32 CuadroTexto"/>
          <p:cNvSpPr txBox="1">
            <a:spLocks noChangeArrowheads="1"/>
          </p:cNvSpPr>
          <p:nvPr/>
        </p:nvSpPr>
        <p:spPr bwMode="auto">
          <a:xfrm>
            <a:off x="5072063" y="4500563"/>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2</a:t>
            </a:r>
          </a:p>
        </p:txBody>
      </p:sp>
      <p:sp>
        <p:nvSpPr>
          <p:cNvPr id="36" name="35 Elipse"/>
          <p:cNvSpPr/>
          <p:nvPr/>
        </p:nvSpPr>
        <p:spPr bwMode="auto">
          <a:xfrm>
            <a:off x="5568950" y="30781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39" name="36 Conector recto de flecha"/>
          <p:cNvCxnSpPr>
            <a:cxnSpLocks noChangeShapeType="1"/>
            <a:stCxn id="36" idx="0"/>
            <a:endCxn id="34840" idx="2"/>
          </p:cNvCxnSpPr>
          <p:nvPr/>
        </p:nvCxnSpPr>
        <p:spPr bwMode="auto">
          <a:xfrm rot="5400000" flipH="1" flipV="1">
            <a:off x="5424488" y="2644775"/>
            <a:ext cx="863600" cy="3175"/>
          </a:xfrm>
          <a:prstGeom prst="straightConnector1">
            <a:avLst/>
          </a:prstGeom>
          <a:noFill/>
          <a:ln w="9525" algn="ctr">
            <a:solidFill>
              <a:schemeClr val="tx2"/>
            </a:solidFill>
            <a:round/>
            <a:headEnd/>
            <a:tailEnd type="arrow" w="med" len="med"/>
          </a:ln>
        </p:spPr>
      </p:cxnSp>
      <p:sp>
        <p:nvSpPr>
          <p:cNvPr id="34840" name="40 CuadroTexto"/>
          <p:cNvSpPr txBox="1">
            <a:spLocks noChangeArrowheads="1"/>
          </p:cNvSpPr>
          <p:nvPr/>
        </p:nvSpPr>
        <p:spPr bwMode="auto">
          <a:xfrm>
            <a:off x="5286375" y="1643063"/>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/Incidencia</a:t>
            </a:r>
          </a:p>
        </p:txBody>
      </p:sp>
      <p:cxnSp>
        <p:nvCxnSpPr>
          <p:cNvPr id="34841" name="41 Conector recto de flecha"/>
          <p:cNvCxnSpPr>
            <a:cxnSpLocks noChangeShapeType="1"/>
          </p:cNvCxnSpPr>
          <p:nvPr/>
        </p:nvCxnSpPr>
        <p:spPr bwMode="auto">
          <a:xfrm>
            <a:off x="6429375" y="1928813"/>
            <a:ext cx="571500" cy="1587"/>
          </a:xfrm>
          <a:prstGeom prst="straightConnector1">
            <a:avLst/>
          </a:prstGeom>
          <a:noFill/>
          <a:ln w="9525" algn="ctr">
            <a:solidFill>
              <a:schemeClr val="tx2"/>
            </a:solidFill>
            <a:round/>
            <a:headEnd/>
            <a:tailEnd type="arrow" w="med" len="med"/>
          </a:ln>
        </p:spPr>
      </p:cxnSp>
      <p:sp>
        <p:nvSpPr>
          <p:cNvPr id="49" name="48 Elipse"/>
          <p:cNvSpPr/>
          <p:nvPr/>
        </p:nvSpPr>
        <p:spPr bwMode="auto">
          <a:xfrm>
            <a:off x="7000875" y="16430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3" name="51 Conector recto de flecha"/>
          <p:cNvCxnSpPr>
            <a:cxnSpLocks noChangeShapeType="1"/>
            <a:endCxn id="53" idx="0"/>
          </p:cNvCxnSpPr>
          <p:nvPr/>
        </p:nvCxnSpPr>
        <p:spPr bwMode="auto">
          <a:xfrm rot="5400000">
            <a:off x="6787357" y="2642394"/>
            <a:ext cx="857250" cy="1587"/>
          </a:xfrm>
          <a:prstGeom prst="straightConnector1">
            <a:avLst/>
          </a:prstGeom>
          <a:noFill/>
          <a:ln w="9525" algn="ctr">
            <a:solidFill>
              <a:schemeClr val="tx2"/>
            </a:solidFill>
            <a:prstDash val="sysDash"/>
            <a:round/>
            <a:headEnd/>
            <a:tailEnd type="arrow" w="med" len="med"/>
          </a:ln>
        </p:spPr>
      </p:cxnSp>
      <p:sp>
        <p:nvSpPr>
          <p:cNvPr id="53" name="52 Elipse"/>
          <p:cNvSpPr/>
          <p:nvPr/>
        </p:nvSpPr>
        <p:spPr bwMode="auto">
          <a:xfrm>
            <a:off x="6929438" y="307181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56" name="55 Elipse"/>
          <p:cNvSpPr/>
          <p:nvPr/>
        </p:nvSpPr>
        <p:spPr bwMode="auto">
          <a:xfrm>
            <a:off x="7929563" y="307181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6" name="60 Conector recto de flecha"/>
          <p:cNvCxnSpPr>
            <a:cxnSpLocks noChangeShapeType="1"/>
            <a:endCxn id="56" idx="2"/>
          </p:cNvCxnSpPr>
          <p:nvPr/>
        </p:nvCxnSpPr>
        <p:spPr bwMode="auto">
          <a:xfrm>
            <a:off x="7500938" y="3357563"/>
            <a:ext cx="428625" cy="1587"/>
          </a:xfrm>
          <a:prstGeom prst="straightConnector1">
            <a:avLst/>
          </a:prstGeom>
          <a:noFill/>
          <a:ln w="9525" algn="ctr">
            <a:solidFill>
              <a:schemeClr val="tx2"/>
            </a:solidFill>
            <a:round/>
            <a:headEnd/>
            <a:tailEnd type="arrow" w="med" len="med"/>
          </a:ln>
        </p:spPr>
      </p:cxnSp>
      <p:cxnSp>
        <p:nvCxnSpPr>
          <p:cNvPr id="34847" name="64 Conector recto de flecha"/>
          <p:cNvCxnSpPr>
            <a:cxnSpLocks noChangeShapeType="1"/>
          </p:cNvCxnSpPr>
          <p:nvPr/>
        </p:nvCxnSpPr>
        <p:spPr bwMode="auto">
          <a:xfrm rot="5400000">
            <a:off x="7787482" y="4071144"/>
            <a:ext cx="857250" cy="1587"/>
          </a:xfrm>
          <a:prstGeom prst="straightConnector1">
            <a:avLst/>
          </a:prstGeom>
          <a:noFill/>
          <a:ln w="9525" algn="ctr">
            <a:solidFill>
              <a:schemeClr val="tx2"/>
            </a:solidFill>
            <a:prstDash val="sysDash"/>
            <a:round/>
            <a:headEnd/>
            <a:tailEnd type="arrow" w="med" len="med"/>
          </a:ln>
        </p:spPr>
      </p:cxnSp>
      <p:sp>
        <p:nvSpPr>
          <p:cNvPr id="34848" name="65 CuadroTexto"/>
          <p:cNvSpPr txBox="1">
            <a:spLocks noChangeArrowheads="1"/>
          </p:cNvSpPr>
          <p:nvPr/>
        </p:nvSpPr>
        <p:spPr bwMode="auto">
          <a:xfrm>
            <a:off x="3929063" y="4000500"/>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49" name="66 CuadroTexto"/>
          <p:cNvSpPr txBox="1">
            <a:spLocks noChangeArrowheads="1"/>
          </p:cNvSpPr>
          <p:nvPr/>
        </p:nvSpPr>
        <p:spPr bwMode="auto">
          <a:xfrm>
            <a:off x="5214938" y="2571750"/>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50" name="67 CuadroTexto"/>
          <p:cNvSpPr txBox="1">
            <a:spLocks noChangeArrowheads="1"/>
          </p:cNvSpPr>
          <p:nvPr/>
        </p:nvSpPr>
        <p:spPr bwMode="auto">
          <a:xfrm>
            <a:off x="7215188" y="2500313"/>
            <a:ext cx="6191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34851" name="68 CuadroTexto"/>
          <p:cNvSpPr txBox="1">
            <a:spLocks noChangeArrowheads="1"/>
          </p:cNvSpPr>
          <p:nvPr/>
        </p:nvSpPr>
        <p:spPr bwMode="auto">
          <a:xfrm>
            <a:off x="7643813" y="4000500"/>
            <a:ext cx="6191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70" name="69 Recortar rectángulo de esquina sencilla"/>
          <p:cNvSpPr/>
          <p:nvPr/>
        </p:nvSpPr>
        <p:spPr bwMode="auto">
          <a:xfrm>
            <a:off x="3286116" y="5357826"/>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Rótulo</a:t>
            </a:r>
          </a:p>
        </p:txBody>
      </p:sp>
      <p:cxnSp>
        <p:nvCxnSpPr>
          <p:cNvPr id="34855" name="71 Conector recto de flecha"/>
          <p:cNvCxnSpPr>
            <a:cxnSpLocks noChangeShapeType="1"/>
            <a:stCxn id="8" idx="4"/>
          </p:cNvCxnSpPr>
          <p:nvPr/>
        </p:nvCxnSpPr>
        <p:spPr bwMode="auto">
          <a:xfrm rot="5400000">
            <a:off x="4071938" y="5000625"/>
            <a:ext cx="285750" cy="428625"/>
          </a:xfrm>
          <a:prstGeom prst="straightConnector1">
            <a:avLst/>
          </a:prstGeom>
          <a:noFill/>
          <a:ln w="9525" algn="ctr">
            <a:solidFill>
              <a:schemeClr val="tx2"/>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8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8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34832" grpId="0" animBg="1"/>
      <p:bldP spid="34834" grpId="0" animBg="1"/>
      <p:bldP spid="34835" grpId="0" animBg="1"/>
      <p:bldP spid="34837" grpId="0" animBg="1"/>
      <p:bldP spid="36" grpId="0" animBg="1"/>
      <p:bldP spid="34840" grpId="0" animBg="1"/>
      <p:bldP spid="49" grpId="0" animBg="1"/>
      <p:bldP spid="53" grpId="0" animBg="1"/>
      <p:bldP spid="56" grpId="0" animBg="1"/>
      <p:bldP spid="34848" grpId="0"/>
      <p:bldP spid="34849" grpId="0"/>
      <p:bldP spid="34850" grpId="0"/>
      <p:bldP spid="348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Alguna vez pasó que…</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a:t>
            </a:fld>
            <a:endParaRPr lang="en-US">
              <a:solidFill>
                <a:schemeClr val="tx1"/>
              </a:solidFill>
            </a:endParaRPr>
          </a:p>
        </p:txBody>
      </p:sp>
      <p:sp>
        <p:nvSpPr>
          <p:cNvPr id="15363" name="2 Marcador de contenido"/>
          <p:cNvSpPr>
            <a:spLocks noGrp="1"/>
          </p:cNvSpPr>
          <p:nvPr>
            <p:ph sz="quarter" idx="1"/>
          </p:nvPr>
        </p:nvSpPr>
        <p:spPr>
          <a:xfrm>
            <a:off x="642938" y="1285875"/>
            <a:ext cx="8077200" cy="4572000"/>
          </a:xfrm>
        </p:spPr>
        <p:txBody>
          <a:bodyPr>
            <a:normAutofit lnSpcReduction="10000"/>
          </a:bodyPr>
          <a:lstStyle/>
          <a:p>
            <a:r>
              <a:rPr lang="es-AR" sz="1600" b="0" dirty="0" smtClean="0"/>
              <a:t>Hay </a:t>
            </a:r>
            <a:r>
              <a:rPr lang="es-AR" sz="1600" b="0" dirty="0" err="1" smtClean="0"/>
              <a:t>bugs</a:t>
            </a:r>
            <a:r>
              <a:rPr lang="es-AR" sz="1600" b="0" dirty="0" smtClean="0"/>
              <a:t> que fueron corregidos y que aparecieron de vuelta.</a:t>
            </a:r>
          </a:p>
          <a:p>
            <a:endParaRPr lang="es-AR" sz="1600" b="0" dirty="0" smtClean="0"/>
          </a:p>
          <a:p>
            <a:r>
              <a:rPr lang="es-AR" sz="1600" b="0" dirty="0" smtClean="0"/>
              <a:t>La versiones previas del software no pueden ser reconstruidas.</a:t>
            </a:r>
          </a:p>
          <a:p>
            <a:endParaRPr lang="es-AR" sz="1600" b="0" dirty="0" smtClean="0"/>
          </a:p>
          <a:p>
            <a:r>
              <a:rPr lang="es-AR" sz="1600" b="0" dirty="0" smtClean="0"/>
              <a:t>Las versiones previas del software no se encuentran.</a:t>
            </a:r>
          </a:p>
          <a:p>
            <a:endParaRPr lang="es-AR" sz="1600" b="0" dirty="0" smtClean="0"/>
          </a:p>
          <a:p>
            <a:r>
              <a:rPr lang="es-AR" sz="1600" b="0" dirty="0" smtClean="0"/>
              <a:t>Se pierden archivos.</a:t>
            </a:r>
          </a:p>
          <a:p>
            <a:endParaRPr lang="es-AR" sz="1600" b="0" dirty="0" smtClean="0"/>
          </a:p>
          <a:p>
            <a:r>
              <a:rPr lang="es-AR" sz="1600" b="0" dirty="0" smtClean="0"/>
              <a:t>Los archivos son misteriosamente modificados.</a:t>
            </a:r>
          </a:p>
          <a:p>
            <a:endParaRPr lang="es-AR" sz="1600" b="0" dirty="0" smtClean="0"/>
          </a:p>
          <a:p>
            <a:r>
              <a:rPr lang="es-AR" sz="1600" b="0" dirty="0" smtClean="0"/>
              <a:t>El mismo código o parecido aparece en varios y en diferentes proyectos.</a:t>
            </a:r>
          </a:p>
          <a:p>
            <a:endParaRPr lang="es-AR" sz="1600" b="0" dirty="0" smtClean="0"/>
          </a:p>
          <a:p>
            <a:r>
              <a:rPr lang="es-AR" sz="1600" b="0" dirty="0" smtClean="0"/>
              <a:t>Dos programadores cambian el mismo archivo accidentalmente.</a:t>
            </a:r>
          </a:p>
          <a:p>
            <a:endParaRPr lang="es-AR" sz="1600" b="0" dirty="0" smtClean="0"/>
          </a:p>
          <a:p>
            <a:r>
              <a:rPr lang="es-AR" sz="1600" b="0" dirty="0" smtClean="0"/>
              <a:t>Hay “código  muerto” en los fuentes de los productos.</a:t>
            </a:r>
          </a:p>
          <a:p>
            <a:endParaRPr lang="es-AR" sz="2000" dirty="0" smtClean="0"/>
          </a:p>
          <a:p>
            <a:endParaRPr lang="es-AR"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Codeline y políticas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60</a:t>
            </a:fld>
            <a:endParaRPr lang="en-US">
              <a:solidFill>
                <a:schemeClr val="tx1"/>
              </a:solidFill>
            </a:endParaRPr>
          </a:p>
        </p:txBody>
      </p:sp>
      <p:sp>
        <p:nvSpPr>
          <p:cNvPr id="35843" name="2 Marcador de contenido"/>
          <p:cNvSpPr>
            <a:spLocks noGrp="1"/>
          </p:cNvSpPr>
          <p:nvPr>
            <p:ph sz="quarter" idx="1"/>
          </p:nvPr>
        </p:nvSpPr>
        <p:spPr>
          <a:xfrm>
            <a:off x="571500" y="1428750"/>
            <a:ext cx="8077200" cy="4786313"/>
          </a:xfrm>
        </p:spPr>
        <p:txBody>
          <a:bodyPr/>
          <a:lstStyle/>
          <a:p>
            <a:r>
              <a:rPr lang="es-AR" sz="2000" dirty="0" smtClean="0"/>
              <a:t>El </a:t>
            </a:r>
            <a:r>
              <a:rPr lang="es-AR" sz="2000" dirty="0" err="1" smtClean="0"/>
              <a:t>codeline</a:t>
            </a:r>
            <a:r>
              <a:rPr lang="es-AR" sz="2000" dirty="0" smtClean="0"/>
              <a:t> es la “evolución” de los IC.</a:t>
            </a:r>
          </a:p>
          <a:p>
            <a:pPr lvl="1"/>
            <a:r>
              <a:rPr lang="es-AR" sz="1800" b="0" dirty="0" smtClean="0"/>
              <a:t>Cada </a:t>
            </a:r>
            <a:r>
              <a:rPr lang="es-AR" sz="1800" b="0" dirty="0" err="1" smtClean="0"/>
              <a:t>codeline</a:t>
            </a:r>
            <a:r>
              <a:rPr lang="es-AR" sz="1800" b="0" dirty="0" smtClean="0"/>
              <a:t> tiene una política asociada.</a:t>
            </a:r>
          </a:p>
          <a:p>
            <a:pPr lvl="1"/>
            <a:r>
              <a:rPr lang="es-AR" sz="1800" b="0" dirty="0" smtClean="0"/>
              <a:t> Esta política define el objetivo del </a:t>
            </a:r>
            <a:r>
              <a:rPr lang="es-AR" sz="1800" b="0" dirty="0" err="1" smtClean="0"/>
              <a:t>codeline</a:t>
            </a:r>
            <a:r>
              <a:rPr lang="es-AR" sz="1800" b="0" dirty="0" smtClean="0"/>
              <a:t> y reglas de cuando y como se pueden hacer cambios.</a:t>
            </a:r>
          </a:p>
          <a:p>
            <a:pPr lvl="2"/>
            <a:r>
              <a:rPr lang="es-AR" sz="1800" b="0" dirty="0" smtClean="0"/>
              <a:t>Como realizar los </a:t>
            </a:r>
            <a:r>
              <a:rPr lang="es-AR" sz="1800" b="0" dirty="0" err="1" smtClean="0"/>
              <a:t>check-outs</a:t>
            </a:r>
            <a:r>
              <a:rPr lang="es-AR" sz="1800" b="0" dirty="0" smtClean="0"/>
              <a:t>, </a:t>
            </a:r>
            <a:r>
              <a:rPr lang="es-AR" sz="1800" b="0" dirty="0" err="1" smtClean="0"/>
              <a:t>commits</a:t>
            </a:r>
            <a:r>
              <a:rPr lang="es-AR" sz="1800" b="0" dirty="0" smtClean="0"/>
              <a:t>, </a:t>
            </a:r>
            <a:r>
              <a:rPr lang="es-AR" sz="1800" b="0" dirty="0" err="1" smtClean="0"/>
              <a:t>merges</a:t>
            </a:r>
            <a:r>
              <a:rPr lang="es-AR" sz="1800" b="0" dirty="0" smtClean="0"/>
              <a:t>.</a:t>
            </a:r>
          </a:p>
          <a:p>
            <a:pPr lvl="2"/>
            <a:r>
              <a:rPr lang="es-AR" sz="1800" b="0" dirty="0" smtClean="0"/>
              <a:t>Quien el es propietario.</a:t>
            </a:r>
          </a:p>
          <a:p>
            <a:pPr lvl="2"/>
            <a:r>
              <a:rPr lang="es-AR" sz="1800" b="0" dirty="0" smtClean="0"/>
              <a:t>Quienes pueden realizaron los cambios.</a:t>
            </a:r>
          </a:p>
          <a:p>
            <a:pPr lvl="2"/>
            <a:endParaRPr lang="es-AR" sz="1800" b="0" dirty="0" smtClean="0"/>
          </a:p>
          <a:p>
            <a:r>
              <a:rPr lang="es-AR" sz="2000" dirty="0" smtClean="0"/>
              <a:t>Estrategia de </a:t>
            </a:r>
            <a:r>
              <a:rPr lang="es-AR" sz="2000" dirty="0" err="1" smtClean="0"/>
              <a:t>Branching</a:t>
            </a:r>
            <a:r>
              <a:rPr lang="es-AR" sz="2000" dirty="0" smtClean="0"/>
              <a:t>: guías generales para la aplicación y creación de políticas de </a:t>
            </a:r>
            <a:r>
              <a:rPr lang="es-AR" sz="2000" dirty="0" err="1" smtClean="0"/>
              <a:t>codeline</a:t>
            </a:r>
            <a:r>
              <a:rPr lang="es-AR" sz="2000" dirty="0" smtClean="0"/>
              <a:t>.</a:t>
            </a:r>
          </a:p>
          <a:p>
            <a:pPr lvl="2"/>
            <a:r>
              <a:rPr lang="es-AR" sz="1800" b="0" dirty="0" smtClean="0"/>
              <a:t>Identificando la categoría de desarrollo</a:t>
            </a:r>
          </a:p>
          <a:p>
            <a:pPr lvl="3"/>
            <a:r>
              <a:rPr lang="es-AR" sz="1600" b="0" dirty="0" smtClean="0"/>
              <a:t>Corrección de </a:t>
            </a:r>
            <a:r>
              <a:rPr lang="es-AR" sz="1600" b="0" dirty="0" err="1" smtClean="0"/>
              <a:t>Bugs</a:t>
            </a:r>
            <a:r>
              <a:rPr lang="es-AR" sz="1600" b="0" dirty="0" smtClean="0"/>
              <a:t>, desarrollo, </a:t>
            </a:r>
          </a:p>
          <a:p>
            <a:pPr lvl="2"/>
            <a:r>
              <a:rPr lang="es-AR" sz="1800" b="0" dirty="0" smtClean="0"/>
              <a:t>Definiendo las categorías y la relaciones entre ellas.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Branching: Modelo de Escalera</a:t>
            </a:r>
            <a:endParaRPr lang="es-AR" dirty="0"/>
          </a:p>
        </p:txBody>
      </p:sp>
      <p:sp>
        <p:nvSpPr>
          <p:cNvPr id="27"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8"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6"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61</a:t>
            </a:fld>
            <a:endParaRPr lang="en-US">
              <a:solidFill>
                <a:schemeClr val="tx1"/>
              </a:solidFill>
            </a:endParaRPr>
          </a:p>
        </p:txBody>
      </p:sp>
      <p:sp>
        <p:nvSpPr>
          <p:cNvPr id="7" name="6 Elipse"/>
          <p:cNvSpPr/>
          <p:nvPr/>
        </p:nvSpPr>
        <p:spPr bwMode="auto">
          <a:xfrm>
            <a:off x="4071938" y="4643438"/>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2786063" y="4643438"/>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72" name="9 Conector recto de flecha"/>
          <p:cNvCxnSpPr>
            <a:cxnSpLocks noChangeShapeType="1"/>
            <a:endCxn id="7" idx="2"/>
          </p:cNvCxnSpPr>
          <p:nvPr/>
        </p:nvCxnSpPr>
        <p:spPr bwMode="auto">
          <a:xfrm>
            <a:off x="3360738" y="4922838"/>
            <a:ext cx="711200" cy="6350"/>
          </a:xfrm>
          <a:prstGeom prst="straightConnector1">
            <a:avLst/>
          </a:prstGeom>
          <a:noFill/>
          <a:ln w="9525" algn="ctr">
            <a:solidFill>
              <a:schemeClr val="tx2"/>
            </a:solidFill>
            <a:round/>
            <a:headEnd/>
            <a:tailEnd type="arrow" w="med" len="med"/>
          </a:ln>
        </p:spPr>
      </p:cxnSp>
      <p:cxnSp>
        <p:nvCxnSpPr>
          <p:cNvPr id="36873" name="10 Conector recto de flecha"/>
          <p:cNvCxnSpPr>
            <a:cxnSpLocks noChangeShapeType="1"/>
            <a:endCxn id="19" idx="2"/>
          </p:cNvCxnSpPr>
          <p:nvPr/>
        </p:nvCxnSpPr>
        <p:spPr bwMode="auto">
          <a:xfrm>
            <a:off x="3925888" y="3506788"/>
            <a:ext cx="285750" cy="1587"/>
          </a:xfrm>
          <a:prstGeom prst="straightConnector1">
            <a:avLst/>
          </a:prstGeom>
          <a:noFill/>
          <a:ln w="9525" algn="ctr">
            <a:solidFill>
              <a:schemeClr val="tx2"/>
            </a:solidFill>
            <a:round/>
            <a:headEnd/>
            <a:tailEnd type="arrow" w="med" len="med"/>
          </a:ln>
        </p:spPr>
      </p:cxnSp>
      <p:cxnSp>
        <p:nvCxnSpPr>
          <p:cNvPr id="36874" name="11 Conector recto de flecha"/>
          <p:cNvCxnSpPr>
            <a:cxnSpLocks noChangeShapeType="1"/>
            <a:stCxn id="8" idx="0"/>
            <a:endCxn id="36877" idx="2"/>
          </p:cNvCxnSpPr>
          <p:nvPr/>
        </p:nvCxnSpPr>
        <p:spPr bwMode="auto">
          <a:xfrm rot="5400000" flipH="1" flipV="1">
            <a:off x="2786063" y="4071938"/>
            <a:ext cx="857250" cy="285750"/>
          </a:xfrm>
          <a:prstGeom prst="straightConnector1">
            <a:avLst/>
          </a:prstGeom>
          <a:noFill/>
          <a:ln w="9525" algn="ctr">
            <a:solidFill>
              <a:schemeClr val="tx2"/>
            </a:solidFill>
            <a:round/>
            <a:headEnd/>
            <a:tailEnd type="arrow" w="med" len="med"/>
          </a:ln>
        </p:spPr>
      </p:cxnSp>
      <p:sp>
        <p:nvSpPr>
          <p:cNvPr id="36875" name="12 CuadroTexto"/>
          <p:cNvSpPr txBox="1">
            <a:spLocks noChangeArrowheads="1"/>
          </p:cNvSpPr>
          <p:nvPr/>
        </p:nvSpPr>
        <p:spPr bwMode="auto">
          <a:xfrm>
            <a:off x="1500188" y="4643438"/>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6876" name="13 Conector recto de flecha"/>
          <p:cNvCxnSpPr>
            <a:cxnSpLocks noChangeShapeType="1"/>
            <a:stCxn id="36875" idx="3"/>
            <a:endCxn id="8" idx="2"/>
          </p:cNvCxnSpPr>
          <p:nvPr/>
        </p:nvCxnSpPr>
        <p:spPr bwMode="auto">
          <a:xfrm>
            <a:off x="2360613" y="4929188"/>
            <a:ext cx="425450" cy="1587"/>
          </a:xfrm>
          <a:prstGeom prst="straightConnector1">
            <a:avLst/>
          </a:prstGeom>
          <a:noFill/>
          <a:ln w="9525" algn="ctr">
            <a:solidFill>
              <a:schemeClr val="tx2"/>
            </a:solidFill>
            <a:round/>
            <a:headEnd/>
            <a:tailEnd type="arrow" w="med" len="med"/>
          </a:ln>
        </p:spPr>
      </p:cxnSp>
      <p:sp>
        <p:nvSpPr>
          <p:cNvPr id="36877" name="14 CuadroTexto"/>
          <p:cNvSpPr txBox="1">
            <a:spLocks noChangeArrowheads="1"/>
          </p:cNvSpPr>
          <p:nvPr/>
        </p:nvSpPr>
        <p:spPr bwMode="auto">
          <a:xfrm>
            <a:off x="2786063" y="3214688"/>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B</a:t>
            </a:r>
          </a:p>
        </p:txBody>
      </p:sp>
      <p:sp>
        <p:nvSpPr>
          <p:cNvPr id="19" name="18 Elipse"/>
          <p:cNvSpPr/>
          <p:nvPr/>
        </p:nvSpPr>
        <p:spPr bwMode="auto">
          <a:xfrm>
            <a:off x="4211638" y="3221038"/>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6879" name="19 CuadroTexto"/>
          <p:cNvSpPr txBox="1">
            <a:spLocks noChangeArrowheads="1"/>
          </p:cNvSpPr>
          <p:nvPr/>
        </p:nvSpPr>
        <p:spPr bwMode="auto">
          <a:xfrm>
            <a:off x="2571750" y="4143375"/>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5" name="24 Elipse"/>
          <p:cNvSpPr/>
          <p:nvPr/>
        </p:nvSpPr>
        <p:spPr bwMode="auto">
          <a:xfrm>
            <a:off x="5286375" y="3214688"/>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1" name="25 Conector recto de flecha"/>
          <p:cNvCxnSpPr>
            <a:cxnSpLocks noChangeShapeType="1"/>
            <a:endCxn id="25" idx="2"/>
          </p:cNvCxnSpPr>
          <p:nvPr/>
        </p:nvCxnSpPr>
        <p:spPr bwMode="auto">
          <a:xfrm>
            <a:off x="4786313" y="3500438"/>
            <a:ext cx="500062" cy="1587"/>
          </a:xfrm>
          <a:prstGeom prst="straightConnector1">
            <a:avLst/>
          </a:prstGeom>
          <a:noFill/>
          <a:ln w="9525" algn="ctr">
            <a:solidFill>
              <a:schemeClr val="tx2"/>
            </a:solidFill>
            <a:round/>
            <a:headEnd/>
            <a:tailEnd type="arrow" w="med" len="med"/>
          </a:ln>
        </p:spPr>
      </p:cxnSp>
      <p:cxnSp>
        <p:nvCxnSpPr>
          <p:cNvPr id="36882" name="28 Conector recto de flecha"/>
          <p:cNvCxnSpPr>
            <a:cxnSpLocks noChangeShapeType="1"/>
            <a:endCxn id="31" idx="2"/>
          </p:cNvCxnSpPr>
          <p:nvPr/>
        </p:nvCxnSpPr>
        <p:spPr bwMode="auto">
          <a:xfrm>
            <a:off x="5640388" y="2220913"/>
            <a:ext cx="285750" cy="1587"/>
          </a:xfrm>
          <a:prstGeom prst="straightConnector1">
            <a:avLst/>
          </a:prstGeom>
          <a:noFill/>
          <a:ln w="9525" algn="ctr">
            <a:solidFill>
              <a:schemeClr val="tx2"/>
            </a:solidFill>
            <a:round/>
            <a:headEnd/>
            <a:tailEnd type="arrow" w="med" len="med"/>
          </a:ln>
        </p:spPr>
      </p:cxnSp>
      <p:sp>
        <p:nvSpPr>
          <p:cNvPr id="36883" name="29 CuadroTexto"/>
          <p:cNvSpPr txBox="1">
            <a:spLocks noChangeArrowheads="1"/>
          </p:cNvSpPr>
          <p:nvPr/>
        </p:nvSpPr>
        <p:spPr bwMode="auto">
          <a:xfrm>
            <a:off x="4500563" y="1928813"/>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C</a:t>
            </a:r>
          </a:p>
        </p:txBody>
      </p:sp>
      <p:sp>
        <p:nvSpPr>
          <p:cNvPr id="31" name="30 Elipse"/>
          <p:cNvSpPr/>
          <p:nvPr/>
        </p:nvSpPr>
        <p:spPr bwMode="auto">
          <a:xfrm>
            <a:off x="5926138" y="193516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2" name="31 Elipse"/>
          <p:cNvSpPr/>
          <p:nvPr/>
        </p:nvSpPr>
        <p:spPr bwMode="auto">
          <a:xfrm>
            <a:off x="7000875" y="1928813"/>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6" name="32 Conector recto de flecha"/>
          <p:cNvCxnSpPr>
            <a:cxnSpLocks noChangeShapeType="1"/>
            <a:endCxn id="32" idx="2"/>
          </p:cNvCxnSpPr>
          <p:nvPr/>
        </p:nvCxnSpPr>
        <p:spPr bwMode="auto">
          <a:xfrm>
            <a:off x="6500813" y="2214563"/>
            <a:ext cx="500062" cy="1587"/>
          </a:xfrm>
          <a:prstGeom prst="straightConnector1">
            <a:avLst/>
          </a:prstGeom>
          <a:noFill/>
          <a:ln w="9525" algn="ctr">
            <a:solidFill>
              <a:schemeClr val="tx2"/>
            </a:solidFill>
            <a:round/>
            <a:headEnd/>
            <a:tailEnd type="arrow" w="med" len="med"/>
          </a:ln>
        </p:spPr>
      </p:cxnSp>
      <p:sp>
        <p:nvSpPr>
          <p:cNvPr id="36887" name="33 CuadroTexto"/>
          <p:cNvSpPr txBox="1">
            <a:spLocks noChangeArrowheads="1"/>
          </p:cNvSpPr>
          <p:nvPr/>
        </p:nvSpPr>
        <p:spPr bwMode="auto">
          <a:xfrm>
            <a:off x="3643313" y="2714625"/>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6888" name="34 Conector recto de flecha"/>
          <p:cNvCxnSpPr>
            <a:cxnSpLocks noChangeShapeType="1"/>
            <a:stCxn id="19" idx="0"/>
          </p:cNvCxnSpPr>
          <p:nvPr/>
        </p:nvCxnSpPr>
        <p:spPr bwMode="auto">
          <a:xfrm rot="5400000" flipH="1" flipV="1">
            <a:off x="4388644" y="2609057"/>
            <a:ext cx="720725" cy="503237"/>
          </a:xfrm>
          <a:prstGeom prst="straightConnector1">
            <a:avLst/>
          </a:prstGeom>
          <a:noFill/>
          <a:ln w="9525" algn="ctr">
            <a:solidFill>
              <a:schemeClr val="tx2"/>
            </a:solidFill>
            <a:round/>
            <a:headEnd/>
            <a:tailEnd type="arrow" w="med" len="med"/>
          </a:ln>
        </p:spPr>
      </p:cxnSp>
      <p:sp>
        <p:nvSpPr>
          <p:cNvPr id="36889" name="37 CuadroTexto"/>
          <p:cNvSpPr txBox="1">
            <a:spLocks noChangeArrowheads="1"/>
          </p:cNvSpPr>
          <p:nvPr/>
        </p:nvSpPr>
        <p:spPr bwMode="auto">
          <a:xfrm>
            <a:off x="6000506" y="4653136"/>
            <a:ext cx="2151551" cy="393121"/>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No recomendado</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defRPr/>
            </a:pPr>
            <a:r>
              <a:rPr lang="es-AR" dirty="0" smtClean="0"/>
              <a:t>Modelo 1: </a:t>
            </a:r>
            <a:r>
              <a:rPr lang="en-US" dirty="0" smtClean="0"/>
              <a:t>Small Team Model using Emergency Fix Branches</a:t>
            </a:r>
            <a:endParaRPr lang="es-AR" dirty="0"/>
          </a:p>
        </p:txBody>
      </p:sp>
      <p:sp>
        <p:nvSpPr>
          <p:cNvPr id="26"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27"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5"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62</a:t>
            </a:fld>
            <a:endParaRPr lang="en-US">
              <a:solidFill>
                <a:schemeClr val="tx1"/>
              </a:solidFill>
            </a:endParaRPr>
          </a:p>
        </p:txBody>
      </p:sp>
      <p:sp>
        <p:nvSpPr>
          <p:cNvPr id="37890" name="38 Marcador de contenido"/>
          <p:cNvSpPr>
            <a:spLocks noGrp="1"/>
          </p:cNvSpPr>
          <p:nvPr>
            <p:ph sz="quarter" idx="1"/>
          </p:nvPr>
        </p:nvSpPr>
        <p:spPr/>
        <p:txBody>
          <a:bodyPr/>
          <a:lstStyle/>
          <a:p>
            <a:r>
              <a:rPr lang="es-AR" sz="2400" b="0" dirty="0" smtClean="0"/>
              <a:t>Una sola </a:t>
            </a:r>
            <a:r>
              <a:rPr lang="es-AR" sz="2400" b="0" dirty="0" err="1" smtClean="0"/>
              <a:t>mainline</a:t>
            </a:r>
            <a:r>
              <a:rPr lang="es-AR" sz="2400" b="0" dirty="0" smtClean="0"/>
              <a:t>.</a:t>
            </a:r>
          </a:p>
          <a:p>
            <a:endParaRPr lang="es-AR" sz="2400" b="0" dirty="0" smtClean="0"/>
          </a:p>
          <a:p>
            <a:r>
              <a:rPr lang="es-AR" sz="2400" b="0" dirty="0" smtClean="0"/>
              <a:t>Solo para arreglo de emergencias.</a:t>
            </a:r>
          </a:p>
          <a:p>
            <a:endParaRPr lang="es-AR" sz="2400" b="0" dirty="0" smtClean="0"/>
          </a:p>
          <a:p>
            <a:r>
              <a:rPr lang="es-AR" sz="2400" b="0" dirty="0" err="1" smtClean="0"/>
              <a:t>Merge</a:t>
            </a:r>
            <a:r>
              <a:rPr lang="es-AR" sz="2400" b="0" dirty="0" smtClean="0"/>
              <a:t> periódicos y antes de la próxima entrega importante.</a:t>
            </a:r>
          </a:p>
          <a:p>
            <a:endParaRPr lang="es-AR" sz="2400" dirty="0" smtClean="0"/>
          </a:p>
        </p:txBody>
      </p:sp>
      <p:sp>
        <p:nvSpPr>
          <p:cNvPr id="7" name="6 Elipse"/>
          <p:cNvSpPr/>
          <p:nvPr/>
        </p:nvSpPr>
        <p:spPr bwMode="auto">
          <a:xfrm>
            <a:off x="5429250" y="55848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2428875" y="55848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7897" name="8 Conector recto de flecha"/>
          <p:cNvCxnSpPr>
            <a:cxnSpLocks noChangeShapeType="1"/>
            <a:stCxn id="8" idx="6"/>
            <a:endCxn id="7" idx="2"/>
          </p:cNvCxnSpPr>
          <p:nvPr/>
        </p:nvCxnSpPr>
        <p:spPr bwMode="auto">
          <a:xfrm>
            <a:off x="3000375" y="5870594"/>
            <a:ext cx="2428875" cy="1588"/>
          </a:xfrm>
          <a:prstGeom prst="straightConnector1">
            <a:avLst/>
          </a:prstGeom>
          <a:noFill/>
          <a:ln w="9525" algn="ctr">
            <a:solidFill>
              <a:schemeClr val="tx2"/>
            </a:solidFill>
            <a:round/>
            <a:headEnd/>
            <a:tailEnd type="arrow" w="med" len="med"/>
          </a:ln>
        </p:spPr>
      </p:cxnSp>
      <p:cxnSp>
        <p:nvCxnSpPr>
          <p:cNvPr id="37898" name="10 Conector recto de flecha"/>
          <p:cNvCxnSpPr>
            <a:cxnSpLocks noChangeShapeType="1"/>
            <a:stCxn id="8" idx="0"/>
          </p:cNvCxnSpPr>
          <p:nvPr/>
        </p:nvCxnSpPr>
        <p:spPr bwMode="auto">
          <a:xfrm rot="5400000" flipH="1" flipV="1">
            <a:off x="2607469" y="5120500"/>
            <a:ext cx="571500" cy="357188"/>
          </a:xfrm>
          <a:prstGeom prst="straightConnector1">
            <a:avLst/>
          </a:prstGeom>
          <a:noFill/>
          <a:ln w="9525" algn="ctr">
            <a:solidFill>
              <a:schemeClr val="tx2"/>
            </a:solidFill>
            <a:round/>
            <a:headEnd/>
            <a:tailEnd type="arrow" w="med" len="med"/>
          </a:ln>
        </p:spPr>
      </p:cxnSp>
      <p:sp>
        <p:nvSpPr>
          <p:cNvPr id="37899" name="11 CuadroTexto"/>
          <p:cNvSpPr txBox="1">
            <a:spLocks noChangeArrowheads="1"/>
          </p:cNvSpPr>
          <p:nvPr/>
        </p:nvSpPr>
        <p:spPr bwMode="auto">
          <a:xfrm>
            <a:off x="1143000" y="5584844"/>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7900" name="12 Conector recto de flecha"/>
          <p:cNvCxnSpPr>
            <a:cxnSpLocks noChangeShapeType="1"/>
            <a:stCxn id="37899" idx="3"/>
            <a:endCxn id="8" idx="2"/>
          </p:cNvCxnSpPr>
          <p:nvPr/>
        </p:nvCxnSpPr>
        <p:spPr bwMode="auto">
          <a:xfrm>
            <a:off x="2003425" y="5870594"/>
            <a:ext cx="425450" cy="1588"/>
          </a:xfrm>
          <a:prstGeom prst="straightConnector1">
            <a:avLst/>
          </a:prstGeom>
          <a:noFill/>
          <a:ln w="9525" algn="ctr">
            <a:solidFill>
              <a:schemeClr val="tx2"/>
            </a:solidFill>
            <a:round/>
            <a:headEnd/>
            <a:tailEnd type="arrow" w="med" len="med"/>
          </a:ln>
        </p:spPr>
      </p:cxnSp>
      <p:sp>
        <p:nvSpPr>
          <p:cNvPr id="37901" name="15 CuadroTexto"/>
          <p:cNvSpPr txBox="1">
            <a:spLocks noChangeArrowheads="1"/>
          </p:cNvSpPr>
          <p:nvPr/>
        </p:nvSpPr>
        <p:spPr bwMode="auto">
          <a:xfrm>
            <a:off x="2214563" y="5084782"/>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4" name="23 Elipse"/>
          <p:cNvSpPr/>
          <p:nvPr/>
        </p:nvSpPr>
        <p:spPr bwMode="auto">
          <a:xfrm>
            <a:off x="3000364" y="4584722"/>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cxnSp>
        <p:nvCxnSpPr>
          <p:cNvPr id="37903" name="24 Conector recto de flecha"/>
          <p:cNvCxnSpPr>
            <a:cxnSpLocks noChangeShapeType="1"/>
          </p:cNvCxnSpPr>
          <p:nvPr/>
        </p:nvCxnSpPr>
        <p:spPr bwMode="auto">
          <a:xfrm>
            <a:off x="3571875" y="4870469"/>
            <a:ext cx="425450" cy="1588"/>
          </a:xfrm>
          <a:prstGeom prst="straightConnector1">
            <a:avLst/>
          </a:prstGeom>
          <a:noFill/>
          <a:ln w="9525" algn="ctr">
            <a:solidFill>
              <a:schemeClr val="tx2"/>
            </a:solidFill>
            <a:round/>
            <a:headEnd/>
            <a:tailEnd type="arrow" w="med" len="med"/>
          </a:ln>
        </p:spPr>
      </p:cxnSp>
      <p:cxnSp>
        <p:nvCxnSpPr>
          <p:cNvPr id="37904" name="26 Conector recto de flecha"/>
          <p:cNvCxnSpPr>
            <a:cxnSpLocks noChangeShapeType="1"/>
          </p:cNvCxnSpPr>
          <p:nvPr/>
        </p:nvCxnSpPr>
        <p:spPr bwMode="auto">
          <a:xfrm rot="16200000" flipH="1">
            <a:off x="4202113" y="5357832"/>
            <a:ext cx="798512" cy="227012"/>
          </a:xfrm>
          <a:prstGeom prst="straightConnector1">
            <a:avLst/>
          </a:prstGeom>
          <a:noFill/>
          <a:ln w="9525" algn="ctr">
            <a:solidFill>
              <a:schemeClr val="tx1"/>
            </a:solidFill>
            <a:prstDash val="sysDash"/>
            <a:round/>
            <a:headEnd/>
            <a:tailEnd type="arrow" w="med" len="med"/>
          </a:ln>
        </p:spPr>
      </p:cxnSp>
      <p:sp>
        <p:nvSpPr>
          <p:cNvPr id="28" name="27 Elipse"/>
          <p:cNvSpPr/>
          <p:nvPr/>
        </p:nvSpPr>
        <p:spPr bwMode="auto">
          <a:xfrm>
            <a:off x="4000496" y="4584722"/>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sp>
        <p:nvSpPr>
          <p:cNvPr id="29" name="28 Elipse"/>
          <p:cNvSpPr/>
          <p:nvPr/>
        </p:nvSpPr>
        <p:spPr bwMode="auto">
          <a:xfrm>
            <a:off x="5715008" y="4441846"/>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cxnSp>
        <p:nvCxnSpPr>
          <p:cNvPr id="37907" name="29 Conector recto de flecha"/>
          <p:cNvCxnSpPr>
            <a:cxnSpLocks noChangeShapeType="1"/>
          </p:cNvCxnSpPr>
          <p:nvPr/>
        </p:nvCxnSpPr>
        <p:spPr bwMode="auto">
          <a:xfrm rot="16200000" flipH="1">
            <a:off x="6036469" y="5049063"/>
            <a:ext cx="1071562" cy="571500"/>
          </a:xfrm>
          <a:prstGeom prst="straightConnector1">
            <a:avLst/>
          </a:prstGeom>
          <a:noFill/>
          <a:ln w="9525" algn="ctr">
            <a:solidFill>
              <a:schemeClr val="tx2"/>
            </a:solidFill>
            <a:prstDash val="sysDash"/>
            <a:round/>
            <a:headEnd/>
            <a:tailEnd type="arrow" w="med" len="med"/>
          </a:ln>
        </p:spPr>
      </p:cxnSp>
      <p:sp>
        <p:nvSpPr>
          <p:cNvPr id="37908" name="31 CuadroTexto"/>
          <p:cNvSpPr txBox="1">
            <a:spLocks noChangeArrowheads="1"/>
          </p:cNvSpPr>
          <p:nvPr/>
        </p:nvSpPr>
        <p:spPr bwMode="auto">
          <a:xfrm>
            <a:off x="4857750" y="5156219"/>
            <a:ext cx="669925"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7909" name="32 Conector recto de flecha"/>
          <p:cNvCxnSpPr>
            <a:cxnSpLocks noChangeShapeType="1"/>
          </p:cNvCxnSpPr>
          <p:nvPr/>
        </p:nvCxnSpPr>
        <p:spPr bwMode="auto">
          <a:xfrm rot="5400000" flipH="1" flipV="1">
            <a:off x="5464969" y="5250675"/>
            <a:ext cx="584200" cy="84138"/>
          </a:xfrm>
          <a:prstGeom prst="straightConnector1">
            <a:avLst/>
          </a:prstGeom>
          <a:noFill/>
          <a:ln w="9525" algn="ctr">
            <a:solidFill>
              <a:schemeClr val="tx2"/>
            </a:solidFill>
            <a:round/>
            <a:headEnd/>
            <a:tailEnd type="arrow" w="med" len="med"/>
          </a:ln>
        </p:spPr>
      </p:cxnSp>
      <p:cxnSp>
        <p:nvCxnSpPr>
          <p:cNvPr id="37910" name="34 Conector recto de flecha"/>
          <p:cNvCxnSpPr>
            <a:cxnSpLocks noChangeShapeType="1"/>
          </p:cNvCxnSpPr>
          <p:nvPr/>
        </p:nvCxnSpPr>
        <p:spPr bwMode="auto">
          <a:xfrm>
            <a:off x="6000750" y="5870594"/>
            <a:ext cx="2286000" cy="1588"/>
          </a:xfrm>
          <a:prstGeom prst="straightConnector1">
            <a:avLst/>
          </a:prstGeom>
          <a:noFill/>
          <a:ln w="9525" algn="ctr">
            <a:solidFill>
              <a:schemeClr val="tx2"/>
            </a:solidFill>
            <a:round/>
            <a:headEnd/>
            <a:tailEnd type="arrow" w="med" len="med"/>
          </a:ln>
        </p:spPr>
      </p:cxnSp>
      <p:sp>
        <p:nvSpPr>
          <p:cNvPr id="37911" name="22 CuadroTexto"/>
          <p:cNvSpPr txBox="1">
            <a:spLocks noChangeArrowheads="1"/>
          </p:cNvSpPr>
          <p:nvPr/>
        </p:nvSpPr>
        <p:spPr bwMode="auto">
          <a:xfrm>
            <a:off x="7500938" y="5942032"/>
            <a:ext cx="801687" cy="27305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b="1"/>
              <a:t>Mainline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defRPr/>
            </a:pPr>
            <a:r>
              <a:rPr lang="es-AR" dirty="0" smtClean="0"/>
              <a:t>Modelo 2: Medium Team Model (Dual Stream)</a:t>
            </a:r>
            <a:endParaRPr lang="es-AR" dirty="0"/>
          </a:p>
        </p:txBody>
      </p:sp>
      <p:sp>
        <p:nvSpPr>
          <p:cNvPr id="34"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35"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33"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63</a:t>
            </a:fld>
            <a:endParaRPr lang="en-US">
              <a:solidFill>
                <a:schemeClr val="tx1"/>
              </a:solidFill>
            </a:endParaRPr>
          </a:p>
        </p:txBody>
      </p:sp>
      <p:sp>
        <p:nvSpPr>
          <p:cNvPr id="39939" name="2 Marcador de contenido"/>
          <p:cNvSpPr>
            <a:spLocks noGrp="1"/>
          </p:cNvSpPr>
          <p:nvPr>
            <p:ph sz="quarter" idx="1"/>
          </p:nvPr>
        </p:nvSpPr>
        <p:spPr>
          <a:xfrm>
            <a:off x="642938" y="1428750"/>
            <a:ext cx="8077200" cy="4572000"/>
          </a:xfrm>
        </p:spPr>
        <p:txBody>
          <a:bodyPr/>
          <a:lstStyle/>
          <a:p>
            <a:r>
              <a:rPr lang="es-AR" sz="2400" b="0" dirty="0" err="1" smtClean="0"/>
              <a:t>Mainline</a:t>
            </a:r>
            <a:r>
              <a:rPr lang="es-AR" sz="2400" b="0" dirty="0" smtClean="0"/>
              <a:t> solo para entregas oficiales.</a:t>
            </a:r>
          </a:p>
          <a:p>
            <a:endParaRPr lang="es-AR" sz="2400" b="0" dirty="0" smtClean="0"/>
          </a:p>
          <a:p>
            <a:r>
              <a:rPr lang="es-AR" sz="2400" b="0" dirty="0" smtClean="0"/>
              <a:t>Los desarrolladores trabajan en un </a:t>
            </a:r>
            <a:r>
              <a:rPr lang="es-AR" sz="2400" b="0" dirty="0" err="1" smtClean="0"/>
              <a:t>branch</a:t>
            </a:r>
            <a:r>
              <a:rPr lang="es-AR" sz="2400" b="0" dirty="0" smtClean="0"/>
              <a:t> definido y hacen </a:t>
            </a:r>
            <a:r>
              <a:rPr lang="es-AR" sz="2400" b="0" dirty="0" err="1" smtClean="0"/>
              <a:t>merge</a:t>
            </a:r>
            <a:r>
              <a:rPr lang="es-AR" sz="2400" b="0" dirty="0" smtClean="0"/>
              <a:t> en hitos definidos</a:t>
            </a:r>
            <a:r>
              <a:rPr lang="es-AR" sz="2400" dirty="0" smtClean="0"/>
              <a:t>.</a:t>
            </a:r>
          </a:p>
        </p:txBody>
      </p:sp>
      <p:sp>
        <p:nvSpPr>
          <p:cNvPr id="7" name="6 Elipse"/>
          <p:cNvSpPr/>
          <p:nvPr/>
        </p:nvSpPr>
        <p:spPr bwMode="auto">
          <a:xfrm>
            <a:off x="6500813" y="5357830"/>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3500438" y="5357830"/>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9945" name="8 Conector recto de flecha"/>
          <p:cNvCxnSpPr>
            <a:cxnSpLocks noChangeShapeType="1"/>
            <a:stCxn id="8" idx="6"/>
            <a:endCxn id="7" idx="2"/>
          </p:cNvCxnSpPr>
          <p:nvPr/>
        </p:nvCxnSpPr>
        <p:spPr bwMode="auto">
          <a:xfrm>
            <a:off x="4071938" y="5643580"/>
            <a:ext cx="2428875" cy="1588"/>
          </a:xfrm>
          <a:prstGeom prst="straightConnector1">
            <a:avLst/>
          </a:prstGeom>
          <a:noFill/>
          <a:ln w="9525" algn="ctr">
            <a:solidFill>
              <a:schemeClr val="tx2"/>
            </a:solidFill>
            <a:round/>
            <a:headEnd/>
            <a:tailEnd type="arrow" w="med" len="med"/>
          </a:ln>
        </p:spPr>
      </p:cxnSp>
      <p:cxnSp>
        <p:nvCxnSpPr>
          <p:cNvPr id="39946" name="9 Conector recto de flecha"/>
          <p:cNvCxnSpPr>
            <a:cxnSpLocks noChangeShapeType="1"/>
            <a:stCxn id="8" idx="0"/>
          </p:cNvCxnSpPr>
          <p:nvPr/>
        </p:nvCxnSpPr>
        <p:spPr bwMode="auto">
          <a:xfrm rot="5400000" flipH="1" flipV="1">
            <a:off x="3679032" y="4893486"/>
            <a:ext cx="571500" cy="357187"/>
          </a:xfrm>
          <a:prstGeom prst="straightConnector1">
            <a:avLst/>
          </a:prstGeom>
          <a:noFill/>
          <a:ln w="9525" algn="ctr">
            <a:solidFill>
              <a:schemeClr val="tx2"/>
            </a:solidFill>
            <a:round/>
            <a:headEnd/>
            <a:tailEnd type="arrow" w="med" len="med"/>
          </a:ln>
        </p:spPr>
      </p:cxnSp>
      <p:sp>
        <p:nvSpPr>
          <p:cNvPr id="39947" name="10 CuadroTexto"/>
          <p:cNvSpPr txBox="1">
            <a:spLocks noChangeArrowheads="1"/>
          </p:cNvSpPr>
          <p:nvPr/>
        </p:nvSpPr>
        <p:spPr bwMode="auto">
          <a:xfrm>
            <a:off x="785813" y="5357830"/>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9948" name="11 Conector recto de flecha"/>
          <p:cNvCxnSpPr>
            <a:cxnSpLocks noChangeShapeType="1"/>
            <a:stCxn id="39947" idx="3"/>
          </p:cNvCxnSpPr>
          <p:nvPr/>
        </p:nvCxnSpPr>
        <p:spPr bwMode="auto">
          <a:xfrm>
            <a:off x="1646238" y="5643580"/>
            <a:ext cx="568325" cy="1588"/>
          </a:xfrm>
          <a:prstGeom prst="straightConnector1">
            <a:avLst/>
          </a:prstGeom>
          <a:noFill/>
          <a:ln w="9525" algn="ctr">
            <a:solidFill>
              <a:schemeClr val="tx2"/>
            </a:solidFill>
            <a:round/>
            <a:headEnd/>
            <a:tailEnd type="arrow" w="med" len="med"/>
          </a:ln>
        </p:spPr>
      </p:cxnSp>
      <p:sp>
        <p:nvSpPr>
          <p:cNvPr id="14" name="13 Elipse"/>
          <p:cNvSpPr/>
          <p:nvPr/>
        </p:nvSpPr>
        <p:spPr bwMode="auto">
          <a:xfrm>
            <a:off x="4071934" y="4357708"/>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cxnSp>
        <p:nvCxnSpPr>
          <p:cNvPr id="39950" name="14 Conector recto de flecha"/>
          <p:cNvCxnSpPr>
            <a:cxnSpLocks noChangeShapeType="1"/>
          </p:cNvCxnSpPr>
          <p:nvPr/>
        </p:nvCxnSpPr>
        <p:spPr bwMode="auto">
          <a:xfrm>
            <a:off x="4643438" y="4643455"/>
            <a:ext cx="425450" cy="1588"/>
          </a:xfrm>
          <a:prstGeom prst="straightConnector1">
            <a:avLst/>
          </a:prstGeom>
          <a:noFill/>
          <a:ln w="9525" algn="ctr">
            <a:solidFill>
              <a:schemeClr val="tx2"/>
            </a:solidFill>
            <a:round/>
            <a:headEnd/>
            <a:tailEnd type="arrow" w="med" len="med"/>
          </a:ln>
        </p:spPr>
      </p:cxnSp>
      <p:cxnSp>
        <p:nvCxnSpPr>
          <p:cNvPr id="39951" name="15 Conector recto de flecha"/>
          <p:cNvCxnSpPr>
            <a:cxnSpLocks noChangeShapeType="1"/>
          </p:cNvCxnSpPr>
          <p:nvPr/>
        </p:nvCxnSpPr>
        <p:spPr bwMode="auto">
          <a:xfrm rot="16200000" flipH="1">
            <a:off x="5273676" y="5130817"/>
            <a:ext cx="798512" cy="227013"/>
          </a:xfrm>
          <a:prstGeom prst="straightConnector1">
            <a:avLst/>
          </a:prstGeom>
          <a:noFill/>
          <a:ln w="9525" algn="ctr">
            <a:solidFill>
              <a:schemeClr val="tx1"/>
            </a:solidFill>
            <a:prstDash val="sysDash"/>
            <a:round/>
            <a:headEnd/>
            <a:tailEnd type="arrow" w="med" len="med"/>
          </a:ln>
        </p:spPr>
      </p:cxnSp>
      <p:sp>
        <p:nvSpPr>
          <p:cNvPr id="17" name="16 Elipse"/>
          <p:cNvSpPr/>
          <p:nvPr/>
        </p:nvSpPr>
        <p:spPr bwMode="auto">
          <a:xfrm>
            <a:off x="5072066" y="4357708"/>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sp>
        <p:nvSpPr>
          <p:cNvPr id="18" name="17 Elipse"/>
          <p:cNvSpPr/>
          <p:nvPr/>
        </p:nvSpPr>
        <p:spPr bwMode="auto">
          <a:xfrm>
            <a:off x="7000892" y="4429146"/>
            <a:ext cx="571504" cy="571504"/>
          </a:xfrm>
          <a:prstGeom prst="ellipse">
            <a:avLst/>
          </a:prstGeom>
          <a:solidFill>
            <a:srgbClr val="CCECFF"/>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E</a:t>
            </a:r>
          </a:p>
        </p:txBody>
      </p:sp>
      <p:cxnSp>
        <p:nvCxnSpPr>
          <p:cNvPr id="39954" name="18 Conector recto de flecha"/>
          <p:cNvCxnSpPr>
            <a:cxnSpLocks noChangeShapeType="1"/>
          </p:cNvCxnSpPr>
          <p:nvPr/>
        </p:nvCxnSpPr>
        <p:spPr bwMode="auto">
          <a:xfrm rot="16200000" flipH="1">
            <a:off x="7345363" y="5059380"/>
            <a:ext cx="727075" cy="441325"/>
          </a:xfrm>
          <a:prstGeom prst="straightConnector1">
            <a:avLst/>
          </a:prstGeom>
          <a:noFill/>
          <a:ln w="9525" algn="ctr">
            <a:solidFill>
              <a:schemeClr val="tx2"/>
            </a:solidFill>
            <a:prstDash val="sysDash"/>
            <a:round/>
            <a:headEnd/>
            <a:tailEnd type="arrow" w="med" len="med"/>
          </a:ln>
        </p:spPr>
      </p:cxnSp>
      <p:cxnSp>
        <p:nvCxnSpPr>
          <p:cNvPr id="39955" name="20 Conector recto de flecha"/>
          <p:cNvCxnSpPr>
            <a:cxnSpLocks noChangeShapeType="1"/>
            <a:stCxn id="7" idx="0"/>
            <a:endCxn id="18" idx="3"/>
          </p:cNvCxnSpPr>
          <p:nvPr/>
        </p:nvCxnSpPr>
        <p:spPr bwMode="auto">
          <a:xfrm rot="5400000" flipH="1" flipV="1">
            <a:off x="6715125" y="4987943"/>
            <a:ext cx="441325" cy="298450"/>
          </a:xfrm>
          <a:prstGeom prst="straightConnector1">
            <a:avLst/>
          </a:prstGeom>
          <a:noFill/>
          <a:ln w="9525" algn="ctr">
            <a:solidFill>
              <a:schemeClr val="tx2"/>
            </a:solidFill>
            <a:round/>
            <a:headEnd/>
            <a:tailEnd type="arrow" w="med" len="med"/>
          </a:ln>
        </p:spPr>
      </p:cxnSp>
      <p:cxnSp>
        <p:nvCxnSpPr>
          <p:cNvPr id="39956" name="21 Conector recto de flecha"/>
          <p:cNvCxnSpPr>
            <a:cxnSpLocks noChangeShapeType="1"/>
          </p:cNvCxnSpPr>
          <p:nvPr/>
        </p:nvCxnSpPr>
        <p:spPr bwMode="auto">
          <a:xfrm>
            <a:off x="7072313" y="5643580"/>
            <a:ext cx="1357312" cy="1588"/>
          </a:xfrm>
          <a:prstGeom prst="straightConnector1">
            <a:avLst/>
          </a:prstGeom>
          <a:noFill/>
          <a:ln w="9525" algn="ctr">
            <a:solidFill>
              <a:schemeClr val="tx2"/>
            </a:solidFill>
            <a:round/>
            <a:headEnd/>
            <a:tailEnd type="arrow" w="med" len="med"/>
          </a:ln>
        </p:spPr>
      </p:cxnSp>
      <p:sp>
        <p:nvSpPr>
          <p:cNvPr id="32" name="31 Elipse"/>
          <p:cNvSpPr/>
          <p:nvPr/>
        </p:nvSpPr>
        <p:spPr bwMode="auto">
          <a:xfrm>
            <a:off x="2214563" y="5357830"/>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9958" name="32 Conector recto de flecha"/>
          <p:cNvCxnSpPr>
            <a:cxnSpLocks noChangeShapeType="1"/>
            <a:endCxn id="8" idx="2"/>
          </p:cNvCxnSpPr>
          <p:nvPr/>
        </p:nvCxnSpPr>
        <p:spPr bwMode="auto">
          <a:xfrm>
            <a:off x="2786063" y="5643580"/>
            <a:ext cx="714375" cy="1588"/>
          </a:xfrm>
          <a:prstGeom prst="straightConnector1">
            <a:avLst/>
          </a:prstGeom>
          <a:noFill/>
          <a:ln w="9525" algn="ctr">
            <a:solidFill>
              <a:schemeClr val="tx2"/>
            </a:solidFill>
            <a:round/>
            <a:headEnd/>
            <a:tailEnd type="arrow" w="med" len="med"/>
          </a:ln>
        </p:spPr>
      </p:cxnSp>
      <p:cxnSp>
        <p:nvCxnSpPr>
          <p:cNvPr id="39959" name="34 Conector recto de flecha"/>
          <p:cNvCxnSpPr>
            <a:cxnSpLocks noChangeShapeType="1"/>
            <a:stCxn id="32" idx="0"/>
            <a:endCxn id="41" idx="3"/>
          </p:cNvCxnSpPr>
          <p:nvPr/>
        </p:nvCxnSpPr>
        <p:spPr bwMode="auto">
          <a:xfrm rot="5400000" flipH="1" flipV="1">
            <a:off x="2143126" y="4345005"/>
            <a:ext cx="1370012" cy="655637"/>
          </a:xfrm>
          <a:prstGeom prst="straightConnector1">
            <a:avLst/>
          </a:prstGeom>
          <a:noFill/>
          <a:ln w="9525" algn="ctr">
            <a:solidFill>
              <a:schemeClr val="tx2"/>
            </a:solidFill>
            <a:round/>
            <a:headEnd/>
            <a:tailEnd type="arrow" w="med" len="med"/>
          </a:ln>
        </p:spPr>
      </p:cxnSp>
      <p:sp>
        <p:nvSpPr>
          <p:cNvPr id="41" name="40 Elipse"/>
          <p:cNvSpPr/>
          <p:nvPr/>
        </p:nvSpPr>
        <p:spPr bwMode="auto">
          <a:xfrm>
            <a:off x="3071802" y="3500452"/>
            <a:ext cx="571504" cy="571504"/>
          </a:xfrm>
          <a:prstGeom prst="ellipse">
            <a:avLst/>
          </a:prstGeom>
          <a:solidFill>
            <a:schemeClr val="accent1">
              <a:lumMod val="40000"/>
              <a:lumOff val="60000"/>
            </a:schemeClr>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D</a:t>
            </a:r>
          </a:p>
        </p:txBody>
      </p:sp>
      <p:cxnSp>
        <p:nvCxnSpPr>
          <p:cNvPr id="39961" name="42 Conector recto de flecha"/>
          <p:cNvCxnSpPr>
            <a:cxnSpLocks noChangeShapeType="1"/>
          </p:cNvCxnSpPr>
          <p:nvPr/>
        </p:nvCxnSpPr>
        <p:spPr bwMode="auto">
          <a:xfrm>
            <a:off x="3643313" y="3786205"/>
            <a:ext cx="1571625" cy="1588"/>
          </a:xfrm>
          <a:prstGeom prst="straightConnector1">
            <a:avLst/>
          </a:prstGeom>
          <a:noFill/>
          <a:ln w="9525" algn="ctr">
            <a:solidFill>
              <a:schemeClr val="tx2"/>
            </a:solidFill>
            <a:round/>
            <a:headEnd/>
            <a:tailEnd type="arrow" w="med" len="med"/>
          </a:ln>
        </p:spPr>
      </p:cxnSp>
      <p:sp>
        <p:nvSpPr>
          <p:cNvPr id="50" name="49 Elipse"/>
          <p:cNvSpPr/>
          <p:nvPr/>
        </p:nvSpPr>
        <p:spPr bwMode="auto">
          <a:xfrm>
            <a:off x="5214942" y="3500452"/>
            <a:ext cx="571504" cy="571504"/>
          </a:xfrm>
          <a:prstGeom prst="ellipse">
            <a:avLst/>
          </a:prstGeom>
          <a:solidFill>
            <a:schemeClr val="accent1">
              <a:lumMod val="40000"/>
              <a:lumOff val="60000"/>
            </a:schemeClr>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D</a:t>
            </a:r>
          </a:p>
        </p:txBody>
      </p:sp>
      <p:sp>
        <p:nvSpPr>
          <p:cNvPr id="51" name="50 Elipse"/>
          <p:cNvSpPr/>
          <p:nvPr/>
        </p:nvSpPr>
        <p:spPr bwMode="auto">
          <a:xfrm>
            <a:off x="7000892" y="3500452"/>
            <a:ext cx="571504" cy="571504"/>
          </a:xfrm>
          <a:prstGeom prst="ellipse">
            <a:avLst/>
          </a:prstGeom>
          <a:solidFill>
            <a:schemeClr val="accent1">
              <a:lumMod val="40000"/>
              <a:lumOff val="60000"/>
            </a:schemeClr>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000" dirty="0">
                <a:ln>
                  <a:solidFill>
                    <a:sysClr val="windowText" lastClr="000000"/>
                  </a:solidFill>
                </a:ln>
                <a:latin typeface="Arial" charset="0"/>
              </a:rPr>
              <a:t>D</a:t>
            </a:r>
          </a:p>
        </p:txBody>
      </p:sp>
      <p:cxnSp>
        <p:nvCxnSpPr>
          <p:cNvPr id="39964" name="53 Conector recto de flecha"/>
          <p:cNvCxnSpPr>
            <a:cxnSpLocks noChangeShapeType="1"/>
          </p:cNvCxnSpPr>
          <p:nvPr/>
        </p:nvCxnSpPr>
        <p:spPr bwMode="auto">
          <a:xfrm rot="16200000" flipH="1">
            <a:off x="5059363" y="4630755"/>
            <a:ext cx="1655762" cy="369888"/>
          </a:xfrm>
          <a:prstGeom prst="straightConnector1">
            <a:avLst/>
          </a:prstGeom>
          <a:noFill/>
          <a:ln w="9525" algn="ctr">
            <a:solidFill>
              <a:schemeClr val="tx1"/>
            </a:solidFill>
            <a:prstDash val="sysDash"/>
            <a:round/>
            <a:headEnd/>
            <a:tailEnd type="arrow" w="med" len="med"/>
          </a:ln>
        </p:spPr>
      </p:cxnSp>
      <p:cxnSp>
        <p:nvCxnSpPr>
          <p:cNvPr id="39965" name="56 Conector recto de flecha"/>
          <p:cNvCxnSpPr>
            <a:cxnSpLocks noChangeShapeType="1"/>
          </p:cNvCxnSpPr>
          <p:nvPr/>
        </p:nvCxnSpPr>
        <p:spPr bwMode="auto">
          <a:xfrm>
            <a:off x="5786438" y="3786205"/>
            <a:ext cx="1214437" cy="1588"/>
          </a:xfrm>
          <a:prstGeom prst="straightConnector1">
            <a:avLst/>
          </a:prstGeom>
          <a:noFill/>
          <a:ln w="9525" algn="ctr">
            <a:solidFill>
              <a:schemeClr val="tx2"/>
            </a:solidFill>
            <a:round/>
            <a:headEnd/>
            <a:tailEnd type="arrow" w="med" len="med"/>
          </a:ln>
        </p:spPr>
      </p:cxnSp>
      <p:cxnSp>
        <p:nvCxnSpPr>
          <p:cNvPr id="39966" name="61 Conector recto de flecha"/>
          <p:cNvCxnSpPr>
            <a:cxnSpLocks noChangeShapeType="1"/>
          </p:cNvCxnSpPr>
          <p:nvPr/>
        </p:nvCxnSpPr>
        <p:spPr bwMode="auto">
          <a:xfrm rot="16200000" flipH="1">
            <a:off x="6988176" y="4487880"/>
            <a:ext cx="1655762" cy="655637"/>
          </a:xfrm>
          <a:prstGeom prst="straightConnector1">
            <a:avLst/>
          </a:prstGeom>
          <a:noFill/>
          <a:ln w="9525" algn="ctr">
            <a:solidFill>
              <a:schemeClr val="tx1"/>
            </a:solidFill>
            <a:prstDash val="sysDash"/>
            <a:round/>
            <a:headEnd/>
            <a:tailEnd type="arrow" w="med" len="med"/>
          </a:ln>
        </p:spPr>
      </p:cxnSp>
      <p:cxnSp>
        <p:nvCxnSpPr>
          <p:cNvPr id="39967" name="64 Conector recto de flecha"/>
          <p:cNvCxnSpPr>
            <a:cxnSpLocks noChangeShapeType="1"/>
          </p:cNvCxnSpPr>
          <p:nvPr/>
        </p:nvCxnSpPr>
        <p:spPr bwMode="auto">
          <a:xfrm>
            <a:off x="7572375" y="3786205"/>
            <a:ext cx="857250" cy="1588"/>
          </a:xfrm>
          <a:prstGeom prst="straightConnector1">
            <a:avLst/>
          </a:prstGeom>
          <a:noFill/>
          <a:ln w="9525" algn="ctr">
            <a:solidFill>
              <a:schemeClr val="tx2"/>
            </a:solidFill>
            <a:round/>
            <a:headEnd/>
            <a:tailEnd type="arrow" w="med" len="med"/>
          </a:ln>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¿Para que se necesita el branching?</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64</a:t>
            </a:fld>
            <a:endParaRPr lang="en-US">
              <a:solidFill>
                <a:schemeClr val="tx1"/>
              </a:solidFill>
            </a:endParaRPr>
          </a:p>
        </p:txBody>
      </p:sp>
      <p:sp>
        <p:nvSpPr>
          <p:cNvPr id="46083" name="2 Marcador de contenido"/>
          <p:cNvSpPr>
            <a:spLocks noGrp="1"/>
          </p:cNvSpPr>
          <p:nvPr>
            <p:ph sz="quarter" idx="1"/>
          </p:nvPr>
        </p:nvSpPr>
        <p:spPr>
          <a:xfrm>
            <a:off x="642938" y="1357313"/>
            <a:ext cx="8077200" cy="4572000"/>
          </a:xfrm>
        </p:spPr>
        <p:txBody>
          <a:bodyPr>
            <a:normAutofit fontScale="92500" lnSpcReduction="20000"/>
          </a:bodyPr>
          <a:lstStyle/>
          <a:p>
            <a:r>
              <a:rPr lang="es-AR" sz="1800" b="0" dirty="0" smtClean="0"/>
              <a:t>Desarrollo en Equipo.</a:t>
            </a:r>
          </a:p>
          <a:p>
            <a:endParaRPr lang="es-AR" sz="1800" b="0" dirty="0" smtClean="0"/>
          </a:p>
          <a:p>
            <a:r>
              <a:rPr lang="es-AR" sz="1800" b="0" dirty="0" smtClean="0"/>
              <a:t>Múltiples Sitios.</a:t>
            </a:r>
          </a:p>
          <a:p>
            <a:endParaRPr lang="es-AR" sz="1800" b="0" dirty="0" smtClean="0"/>
          </a:p>
          <a:p>
            <a:r>
              <a:rPr lang="es-AR" sz="1800" b="0" dirty="0" smtClean="0"/>
              <a:t>Variantes de una familia de productos. </a:t>
            </a:r>
          </a:p>
          <a:p>
            <a:endParaRPr lang="es-AR" sz="1800" b="0" dirty="0" smtClean="0"/>
          </a:p>
          <a:p>
            <a:r>
              <a:rPr lang="es-AR" sz="1800" b="0" dirty="0" err="1" smtClean="0"/>
              <a:t>Alpha</a:t>
            </a:r>
            <a:r>
              <a:rPr lang="es-AR" sz="1800" b="0" dirty="0" smtClean="0"/>
              <a:t>/Beta-</a:t>
            </a:r>
            <a:r>
              <a:rPr lang="es-AR" sz="1800" b="0" dirty="0" err="1" smtClean="0"/>
              <a:t>Release</a:t>
            </a:r>
            <a:r>
              <a:rPr lang="es-AR" sz="1800" b="0" dirty="0" smtClean="0"/>
              <a:t> (Para </a:t>
            </a:r>
            <a:r>
              <a:rPr lang="es-AR" sz="1800" b="0" dirty="0" err="1" smtClean="0"/>
              <a:t>testing</a:t>
            </a:r>
            <a:r>
              <a:rPr lang="es-AR" sz="1800" b="0" dirty="0" smtClean="0"/>
              <a:t>).</a:t>
            </a:r>
          </a:p>
          <a:p>
            <a:endParaRPr lang="es-AR" sz="1800" b="0" dirty="0" smtClean="0"/>
          </a:p>
          <a:p>
            <a:r>
              <a:rPr lang="es-AR" sz="1800" b="0" dirty="0" err="1" smtClean="0"/>
              <a:t>Releases</a:t>
            </a:r>
            <a:r>
              <a:rPr lang="es-AR" sz="1800" b="0" dirty="0" smtClean="0"/>
              <a:t>.</a:t>
            </a:r>
          </a:p>
          <a:p>
            <a:endParaRPr lang="es-AR" sz="1800" b="0" dirty="0" smtClean="0"/>
          </a:p>
          <a:p>
            <a:r>
              <a:rPr lang="es-AR" sz="1800" b="0" dirty="0" smtClean="0"/>
              <a:t>Arreglos de </a:t>
            </a:r>
            <a:r>
              <a:rPr lang="es-AR" sz="1800" b="0" dirty="0" err="1" smtClean="0"/>
              <a:t>bugs</a:t>
            </a:r>
            <a:r>
              <a:rPr lang="es-AR" sz="1800" b="0" dirty="0" smtClean="0"/>
              <a:t>.</a:t>
            </a:r>
          </a:p>
          <a:p>
            <a:endParaRPr lang="es-AR" sz="1800" b="0" dirty="0" smtClean="0"/>
          </a:p>
          <a:p>
            <a:r>
              <a:rPr lang="es-AR" sz="1800" b="0" dirty="0" smtClean="0"/>
              <a:t>Experimentar una solución.</a:t>
            </a:r>
          </a:p>
          <a:p>
            <a:endParaRPr lang="es-AR" sz="1800" b="0" dirty="0" smtClean="0"/>
          </a:p>
          <a:p>
            <a:r>
              <a:rPr lang="es-AR" sz="1800" b="0" dirty="0" smtClean="0"/>
              <a:t>Mantenimiento.</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Administrando </a:t>
            </a:r>
            <a:r>
              <a:rPr lang="es-AR" dirty="0" err="1" smtClean="0"/>
              <a:t>buils</a:t>
            </a:r>
            <a:r>
              <a:rPr lang="es-AR" dirty="0" smtClean="0"/>
              <a:t> y entregas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Conceptos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66</a:t>
            </a:fld>
            <a:endParaRPr lang="en-US">
              <a:solidFill>
                <a:schemeClr val="tx1"/>
              </a:solidFill>
            </a:endParaRPr>
          </a:p>
        </p:txBody>
      </p:sp>
      <p:sp>
        <p:nvSpPr>
          <p:cNvPr id="10243" name="2 Marcador de contenido"/>
          <p:cNvSpPr>
            <a:spLocks noGrp="1"/>
          </p:cNvSpPr>
          <p:nvPr>
            <p:ph sz="quarter" idx="1"/>
          </p:nvPr>
        </p:nvSpPr>
        <p:spPr/>
        <p:txBody>
          <a:bodyPr/>
          <a:lstStyle/>
          <a:p>
            <a:r>
              <a:rPr lang="es-AR" sz="2000" dirty="0" smtClean="0"/>
              <a:t>Administración de Ensambles (</a:t>
            </a:r>
            <a:r>
              <a:rPr lang="es-AR" sz="2000" dirty="0" err="1" smtClean="0"/>
              <a:t>Builds</a:t>
            </a:r>
            <a:r>
              <a:rPr lang="es-AR" sz="2000" dirty="0" smtClean="0"/>
              <a:t>): </a:t>
            </a:r>
            <a:r>
              <a:rPr lang="es-AR" sz="2000" b="0" dirty="0" smtClean="0"/>
              <a:t>el proceso con el cual los productos del trabajo del software se transforman en un formato ejecutable o usable.</a:t>
            </a:r>
          </a:p>
          <a:p>
            <a:endParaRPr lang="es-AR" sz="2000" b="0" dirty="0" smtClean="0"/>
          </a:p>
          <a:p>
            <a:r>
              <a:rPr lang="es-AR" sz="2000" dirty="0" smtClean="0"/>
              <a:t>Administración de Entornos: </a:t>
            </a:r>
            <a:r>
              <a:rPr lang="es-AR" sz="2000" b="0" dirty="0" smtClean="0"/>
              <a:t>procesos usados para relacionar un producto de software con el dominio en el cual existe.</a:t>
            </a:r>
          </a:p>
          <a:p>
            <a:endParaRPr lang="es-AR" sz="2000" b="0" dirty="0" smtClean="0"/>
          </a:p>
          <a:p>
            <a:r>
              <a:rPr lang="es-AR" sz="2000" dirty="0" smtClean="0"/>
              <a:t>Administración de Entregas (</a:t>
            </a:r>
            <a:r>
              <a:rPr lang="es-AR" sz="2000" dirty="0" err="1" smtClean="0"/>
              <a:t>Releases</a:t>
            </a:r>
            <a:r>
              <a:rPr lang="es-AR" sz="2000" dirty="0" smtClean="0"/>
              <a:t>): </a:t>
            </a:r>
            <a:r>
              <a:rPr lang="es-AR" sz="2000" b="0" dirty="0" smtClean="0"/>
              <a:t>las obligaciones colectivas asociadas a los lanzamientos de los productos : planeamiento, el diseñar, estructura, configuración y prueba</a:t>
            </a:r>
            <a:r>
              <a:rPr lang="es-AR" sz="20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Ensambles (Builds)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67</a:t>
            </a:fld>
            <a:endParaRPr lang="en-US">
              <a:solidFill>
                <a:schemeClr val="tx1"/>
              </a:solidFill>
            </a:endParaRPr>
          </a:p>
        </p:txBody>
      </p:sp>
      <p:sp>
        <p:nvSpPr>
          <p:cNvPr id="13315" name="2 Marcador de contenido"/>
          <p:cNvSpPr>
            <a:spLocks noGrp="1"/>
          </p:cNvSpPr>
          <p:nvPr>
            <p:ph sz="quarter" idx="1"/>
          </p:nvPr>
        </p:nvSpPr>
        <p:spPr/>
        <p:txBody>
          <a:bodyPr/>
          <a:lstStyle/>
          <a:p>
            <a:r>
              <a:rPr lang="es-AR" sz="2000" dirty="0" smtClean="0"/>
              <a:t>Propósito: </a:t>
            </a:r>
            <a:r>
              <a:rPr lang="es-AR" sz="2000" b="0" dirty="0" smtClean="0"/>
              <a:t>transformar el código escrito en un lenguaje de programación en un binario ejecutable.</a:t>
            </a:r>
          </a:p>
          <a:p>
            <a:endParaRPr lang="es-AR" sz="2000" b="0" dirty="0" smtClean="0"/>
          </a:p>
          <a:p>
            <a:r>
              <a:rPr lang="es-AR" sz="2000" dirty="0" smtClean="0"/>
              <a:t>Resultado: </a:t>
            </a:r>
            <a:r>
              <a:rPr lang="es-AR" sz="2000" b="0" dirty="0" smtClean="0"/>
              <a:t>es una colección de archivos que genera un producto en paquete distribuible:</a:t>
            </a:r>
          </a:p>
          <a:p>
            <a:endParaRPr lang="es-AR" sz="2000" b="0" dirty="0" smtClean="0"/>
          </a:p>
          <a:p>
            <a:pPr lvl="1"/>
            <a:r>
              <a:rPr lang="es-AR" sz="1800" b="0" dirty="0" smtClean="0"/>
              <a:t>Aplicativo.</a:t>
            </a:r>
          </a:p>
          <a:p>
            <a:pPr lvl="1"/>
            <a:r>
              <a:rPr lang="es-AR" sz="1800" b="0" dirty="0" smtClean="0"/>
              <a:t>Web </a:t>
            </a:r>
            <a:r>
              <a:rPr lang="es-AR" sz="1800" b="0" dirty="0" err="1" smtClean="0"/>
              <a:t>Service</a:t>
            </a:r>
            <a:r>
              <a:rPr lang="es-AR" sz="1800" b="0" dirty="0" smtClean="0"/>
              <a:t>.</a:t>
            </a:r>
          </a:p>
          <a:p>
            <a:pPr lvl="1"/>
            <a:r>
              <a:rPr lang="es-AR" sz="1800" b="0" dirty="0" smtClean="0"/>
              <a:t>CD.</a:t>
            </a:r>
          </a:p>
          <a:p>
            <a:pPr lvl="1"/>
            <a:r>
              <a:rPr lang="es-AR" sz="1800" b="0" dirty="0" err="1" smtClean="0"/>
              <a:t>Hotfix</a:t>
            </a:r>
            <a:r>
              <a:rPr lang="es-AR" sz="1800" b="0" dirty="0" smtClean="0"/>
              <a:t>.</a:t>
            </a:r>
          </a:p>
          <a:p>
            <a:pPr lvl="1"/>
            <a:r>
              <a:rPr lang="es-AR" sz="1800" b="0" dirty="0" err="1" smtClean="0"/>
              <a:t>Bugfix</a:t>
            </a:r>
            <a:r>
              <a:rPr lang="es-AR" sz="1800" b="0" dirty="0" smtClean="0"/>
              <a:t>.</a:t>
            </a:r>
          </a:p>
          <a:p>
            <a:pPr lvl="2">
              <a:buFont typeface="Wingdings" pitchFamily="2" charset="2"/>
              <a:buNone/>
            </a:pPr>
            <a:endParaRPr lang="es-AR" sz="1800" b="0" dirty="0" smtClean="0"/>
          </a:p>
          <a:p>
            <a:endParaRPr lang="es-AR" sz="2000" b="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88712"/>
            <a:ext cx="8229600" cy="664024"/>
          </a:xfrm>
        </p:spPr>
        <p:txBody>
          <a:bodyPr/>
          <a:lstStyle/>
          <a:p>
            <a:pPr>
              <a:defRPr/>
            </a:pPr>
            <a:r>
              <a:rPr lang="es-AR" dirty="0" smtClean="0"/>
              <a:t>Tipos de Builds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68</a:t>
            </a:fld>
            <a:endParaRPr lang="en-US">
              <a:solidFill>
                <a:schemeClr val="tx1"/>
              </a:solidFill>
            </a:endParaRPr>
          </a:p>
        </p:txBody>
      </p:sp>
      <p:sp>
        <p:nvSpPr>
          <p:cNvPr id="14339" name="2 Marcador de contenido"/>
          <p:cNvSpPr>
            <a:spLocks noGrp="1"/>
          </p:cNvSpPr>
          <p:nvPr>
            <p:ph sz="quarter" idx="1"/>
          </p:nvPr>
        </p:nvSpPr>
        <p:spPr/>
        <p:txBody>
          <a:bodyPr/>
          <a:lstStyle/>
          <a:p>
            <a:r>
              <a:rPr lang="es-AR" sz="2400" dirty="0" smtClean="0"/>
              <a:t>De los desarrolladores: </a:t>
            </a:r>
            <a:r>
              <a:rPr lang="es-AR" sz="2400" b="0" dirty="0" smtClean="0"/>
              <a:t>creados en la máquinas locales mediante una compilación/</a:t>
            </a:r>
            <a:r>
              <a:rPr lang="es-AR" sz="2400" b="0" dirty="0" err="1" smtClean="0"/>
              <a:t>linkeado</a:t>
            </a:r>
            <a:r>
              <a:rPr lang="es-AR" sz="2400" b="0" dirty="0" smtClean="0"/>
              <a:t> rápido para realizar una prueba rápida.</a:t>
            </a:r>
          </a:p>
          <a:p>
            <a:pPr lvl="1"/>
            <a:r>
              <a:rPr lang="es-AR" sz="2000" b="0" dirty="0" smtClean="0"/>
              <a:t> Debería estar orientado a un proceso ágil para la creación del </a:t>
            </a:r>
            <a:r>
              <a:rPr lang="es-AR" sz="2000" b="0" dirty="0" err="1" smtClean="0"/>
              <a:t>build</a:t>
            </a:r>
            <a:r>
              <a:rPr lang="es-AR" sz="2000" b="0" dirty="0" smtClean="0"/>
              <a:t>. Deber ser rápido.</a:t>
            </a:r>
          </a:p>
          <a:p>
            <a:pPr lvl="1"/>
            <a:endParaRPr lang="es-AR" sz="2000" b="0" dirty="0" smtClean="0"/>
          </a:p>
          <a:p>
            <a:r>
              <a:rPr lang="es-AR" sz="2400" dirty="0" smtClean="0"/>
              <a:t>Del proyecto: </a:t>
            </a:r>
            <a:r>
              <a:rPr lang="es-AR" sz="2400" b="0" dirty="0" smtClean="0"/>
              <a:t>Implica varios componentes de una aplicación o productos o incluso varios productos.</a:t>
            </a:r>
          </a:p>
          <a:p>
            <a:pPr lvl="1"/>
            <a:r>
              <a:rPr lang="es-AR" sz="2000" b="0" dirty="0" smtClean="0"/>
              <a:t>Debería estar orientado a un proceso hacia la detección de errores.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Administración de Builds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69</a:t>
            </a:fld>
            <a:endParaRPr lang="en-US">
              <a:solidFill>
                <a:schemeClr val="tx1"/>
              </a:solidFill>
            </a:endParaRPr>
          </a:p>
        </p:txBody>
      </p:sp>
      <p:sp>
        <p:nvSpPr>
          <p:cNvPr id="15363" name="2 Marcador de contenido"/>
          <p:cNvSpPr>
            <a:spLocks noGrp="1"/>
          </p:cNvSpPr>
          <p:nvPr>
            <p:ph sz="quarter" idx="1"/>
          </p:nvPr>
        </p:nvSpPr>
        <p:spPr>
          <a:xfrm>
            <a:off x="571472" y="1357298"/>
            <a:ext cx="8077200" cy="4572000"/>
          </a:xfrm>
        </p:spPr>
        <p:txBody>
          <a:bodyPr/>
          <a:lstStyle/>
          <a:p>
            <a:r>
              <a:rPr lang="es-AR" sz="1600" b="0" dirty="0" smtClean="0"/>
              <a:t>Es el soporte para la construcción de un producto de software que incluye:</a:t>
            </a:r>
          </a:p>
          <a:p>
            <a:pPr lvl="1"/>
            <a:r>
              <a:rPr lang="es-AR" sz="1600" b="0" dirty="0" smtClean="0"/>
              <a:t>Compilar y </a:t>
            </a:r>
            <a:r>
              <a:rPr lang="es-AR" sz="1600" b="0" dirty="0" err="1" smtClean="0"/>
              <a:t>linkear</a:t>
            </a:r>
            <a:r>
              <a:rPr lang="es-AR" sz="1600" b="0" dirty="0" smtClean="0"/>
              <a:t> el código fuente.</a:t>
            </a:r>
          </a:p>
          <a:p>
            <a:pPr lvl="1"/>
            <a:r>
              <a:rPr lang="es-AR" sz="1600" b="0" dirty="0" smtClean="0"/>
              <a:t>Generar las interfaces de usuarios.</a:t>
            </a:r>
          </a:p>
          <a:p>
            <a:pPr lvl="1"/>
            <a:r>
              <a:rPr lang="es-AR" sz="1600" b="0" dirty="0" smtClean="0"/>
              <a:t>Generar la documentación.</a:t>
            </a:r>
          </a:p>
          <a:p>
            <a:pPr lvl="1"/>
            <a:endParaRPr lang="es-AR" sz="1600" b="0" dirty="0" smtClean="0"/>
          </a:p>
          <a:p>
            <a:r>
              <a:rPr lang="es-AR" sz="1600" b="0" dirty="0" smtClean="0"/>
              <a:t>La administración comprende aspectos como: </a:t>
            </a:r>
          </a:p>
          <a:p>
            <a:endParaRPr lang="es-AR" sz="1600" dirty="0" smtClean="0"/>
          </a:p>
          <a:p>
            <a:pPr lvl="1"/>
            <a:r>
              <a:rPr lang="es-AR" sz="1600" b="0" dirty="0" smtClean="0"/>
              <a:t>Los diversos sistemas que se construyen de diversas combinaciones de componentes. </a:t>
            </a:r>
          </a:p>
          <a:p>
            <a:pPr lvl="1"/>
            <a:endParaRPr lang="es-AR" sz="1600" b="0" dirty="0" smtClean="0"/>
          </a:p>
          <a:p>
            <a:pPr lvl="1"/>
            <a:r>
              <a:rPr lang="es-AR" sz="1600" b="0" dirty="0" smtClean="0"/>
              <a:t>Las diversas entregas que se construyen de desde versiones diferentes de componentes.</a:t>
            </a:r>
          </a:p>
          <a:p>
            <a:pPr lvl="1"/>
            <a:endParaRPr lang="es-AR" sz="1600" b="0" dirty="0" smtClean="0"/>
          </a:p>
          <a:p>
            <a:pPr lvl="1"/>
            <a:r>
              <a:rPr lang="es-AR" sz="1600" b="0" dirty="0" smtClean="0"/>
              <a:t>Que herramientas automáticas pueden soportarla: ‘</a:t>
            </a:r>
            <a:r>
              <a:rPr lang="es-AR" sz="1600" b="0" dirty="0" err="1" smtClean="0"/>
              <a:t>build</a:t>
            </a:r>
            <a:r>
              <a:rPr lang="es-AR" sz="1600" b="0" dirty="0" smtClean="0"/>
              <a:t> scripts’.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Además …</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a:t>
            </a:fld>
            <a:endParaRPr lang="en-US">
              <a:solidFill>
                <a:schemeClr val="tx1"/>
              </a:solidFill>
            </a:endParaRPr>
          </a:p>
        </p:txBody>
      </p:sp>
      <p:sp>
        <p:nvSpPr>
          <p:cNvPr id="16387" name="2 Marcador de contenido"/>
          <p:cNvSpPr>
            <a:spLocks noGrp="1"/>
          </p:cNvSpPr>
          <p:nvPr>
            <p:ph sz="quarter" idx="1"/>
          </p:nvPr>
        </p:nvSpPr>
        <p:spPr/>
        <p:txBody>
          <a:bodyPr/>
          <a:lstStyle/>
          <a:p>
            <a:r>
              <a:rPr lang="es-AR" sz="3600" smtClean="0"/>
              <a:t>El software nunca finaliza!.</a:t>
            </a:r>
          </a:p>
          <a:p>
            <a:endParaRPr lang="es-AR" b="0" smtClean="0"/>
          </a:p>
          <a:p>
            <a:r>
              <a:rPr lang="es-AR" smtClean="0"/>
              <a:t>Metas:</a:t>
            </a:r>
          </a:p>
          <a:p>
            <a:pPr lvl="1"/>
            <a:r>
              <a:rPr lang="es-AR" b="0" smtClean="0"/>
              <a:t>Mantenerlo estable.</a:t>
            </a:r>
          </a:p>
          <a:p>
            <a:pPr lvl="1"/>
            <a:r>
              <a:rPr lang="es-AR" b="0" smtClean="0"/>
              <a:t>Con un mínimo de calidad acordada.</a:t>
            </a:r>
          </a:p>
          <a:p>
            <a:pPr lvl="1"/>
            <a:r>
              <a:rPr lang="es-AR" b="0" smtClean="0"/>
              <a:t>Dentro de los costos.</a:t>
            </a:r>
          </a:p>
          <a:p>
            <a:pPr lvl="1"/>
            <a:endParaRPr lang="es-AR" b="0" smtClean="0"/>
          </a:p>
          <a:p>
            <a:r>
              <a:rPr lang="es-AR" smtClean="0"/>
              <a:t>Aspectos a considerar:</a:t>
            </a:r>
          </a:p>
          <a:p>
            <a:pPr lvl="1"/>
            <a:r>
              <a:rPr lang="es-AR" b="0" smtClean="0"/>
              <a:t>Reproducible</a:t>
            </a:r>
          </a:p>
          <a:p>
            <a:pPr lvl="1"/>
            <a:r>
              <a:rPr lang="es-AR" b="0" smtClean="0"/>
              <a:t>Cooperación.</a:t>
            </a:r>
          </a:p>
        </p:txBody>
      </p:sp>
      <p:pic>
        <p:nvPicPr>
          <p:cNvPr id="16391" name="Picture 8"/>
          <p:cNvPicPr>
            <a:picLocks noChangeAspect="1" noChangeArrowheads="1"/>
          </p:cNvPicPr>
          <p:nvPr/>
        </p:nvPicPr>
        <p:blipFill>
          <a:blip r:embed="rId3" cstate="print"/>
          <a:srcRect/>
          <a:stretch>
            <a:fillRect/>
          </a:stretch>
        </p:blipFill>
        <p:spPr bwMode="auto">
          <a:xfrm>
            <a:off x="6500826" y="4143380"/>
            <a:ext cx="1821256" cy="1857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Posibles problemas de builds.</a:t>
            </a:r>
            <a:endParaRPr lang="es-AR" dirty="0"/>
          </a:p>
        </p:txBody>
      </p:sp>
      <p:sp>
        <p:nvSpPr>
          <p:cNvPr id="16387" name="2 Marcador de contenido"/>
          <p:cNvSpPr>
            <a:spLocks noGrp="1"/>
          </p:cNvSpPr>
          <p:nvPr>
            <p:ph sz="quarter" idx="1"/>
          </p:nvPr>
        </p:nvSpPr>
        <p:spPr>
          <a:xfrm>
            <a:off x="642938" y="1428750"/>
            <a:ext cx="7858125" cy="4429125"/>
          </a:xfrm>
        </p:spPr>
        <p:txBody>
          <a:bodyPr/>
          <a:lstStyle/>
          <a:p>
            <a:pPr>
              <a:lnSpc>
                <a:spcPct val="90000"/>
              </a:lnSpc>
            </a:pPr>
            <a:r>
              <a:rPr lang="es-AR" sz="2000" b="0" dirty="0" smtClean="0"/>
              <a:t>¿Las instrucciones de </a:t>
            </a:r>
            <a:r>
              <a:rPr lang="es-AR" sz="2000" b="0" dirty="0" err="1" smtClean="0"/>
              <a:t>builds</a:t>
            </a:r>
            <a:r>
              <a:rPr lang="es-AR" sz="2000" b="0" dirty="0" smtClean="0"/>
              <a:t> incluyen todos los componentes requeridos? </a:t>
            </a:r>
          </a:p>
          <a:p>
            <a:pPr lvl="1">
              <a:lnSpc>
                <a:spcPct val="90000"/>
              </a:lnSpc>
            </a:pPr>
            <a:r>
              <a:rPr lang="es-AR" sz="1600" b="0" dirty="0" smtClean="0"/>
              <a:t>Cuando hay muchos componentes que constituyen un producto, es fácil omitir alguno. Esto normalmente debería ser descubierto por el </a:t>
            </a:r>
            <a:r>
              <a:rPr lang="es-AR" sz="1600" b="0" dirty="0" err="1" smtClean="0"/>
              <a:t>linker</a:t>
            </a:r>
            <a:r>
              <a:rPr lang="es-AR" sz="1600" b="0" dirty="0" smtClean="0"/>
              <a:t>. </a:t>
            </a:r>
          </a:p>
          <a:p>
            <a:pPr lvl="1">
              <a:lnSpc>
                <a:spcPct val="90000"/>
              </a:lnSpc>
            </a:pPr>
            <a:endParaRPr lang="es-AR" sz="1600" b="0" dirty="0" smtClean="0"/>
          </a:p>
          <a:p>
            <a:pPr>
              <a:lnSpc>
                <a:spcPct val="90000"/>
              </a:lnSpc>
            </a:pPr>
            <a:r>
              <a:rPr lang="es-AR" sz="2000" b="0" dirty="0" smtClean="0"/>
              <a:t>¿El componente corresponde con la versión apropiada?</a:t>
            </a:r>
          </a:p>
          <a:p>
            <a:pPr lvl="1">
              <a:lnSpc>
                <a:spcPct val="90000"/>
              </a:lnSpc>
            </a:pPr>
            <a:r>
              <a:rPr lang="es-AR" sz="1600" b="0" dirty="0" smtClean="0"/>
              <a:t>Es el problema más significativo. Un sistema construido con la versión incorrecta puede trabajar al principio, pero podría fallar después de la entrega</a:t>
            </a:r>
          </a:p>
          <a:p>
            <a:pPr lvl="1">
              <a:lnSpc>
                <a:spcPct val="90000"/>
              </a:lnSpc>
            </a:pPr>
            <a:endParaRPr lang="es-AR" sz="1600" b="0" dirty="0" smtClean="0"/>
          </a:p>
          <a:p>
            <a:pPr>
              <a:lnSpc>
                <a:spcPct val="90000"/>
              </a:lnSpc>
            </a:pPr>
            <a:r>
              <a:rPr lang="es-AR" sz="2000" b="0" dirty="0" smtClean="0"/>
              <a:t>¿Están todos los archivos de datos disponibles? </a:t>
            </a:r>
          </a:p>
          <a:p>
            <a:pPr lvl="1">
              <a:lnSpc>
                <a:spcPct val="90000"/>
              </a:lnSpc>
            </a:pPr>
            <a:r>
              <a:rPr lang="es-AR" sz="1600" b="0" dirty="0" smtClean="0"/>
              <a:t>El montaje no debería confiar en ficheros de datos 'estándar'. Las normas varían de un lado a otro.</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Posibles problemas de builds.</a:t>
            </a:r>
            <a:endParaRPr lang="es-AR" dirty="0"/>
          </a:p>
        </p:txBody>
      </p:sp>
      <p:sp>
        <p:nvSpPr>
          <p:cNvPr id="17411" name="2 Marcador de contenido"/>
          <p:cNvSpPr>
            <a:spLocks noGrp="1"/>
          </p:cNvSpPr>
          <p:nvPr>
            <p:ph sz="quarter" idx="1"/>
          </p:nvPr>
        </p:nvSpPr>
        <p:spPr>
          <a:xfrm>
            <a:off x="642938" y="1357313"/>
            <a:ext cx="7858125" cy="5000625"/>
          </a:xfrm>
        </p:spPr>
        <p:txBody>
          <a:bodyPr/>
          <a:lstStyle/>
          <a:p>
            <a:pPr>
              <a:lnSpc>
                <a:spcPct val="90000"/>
              </a:lnSpc>
            </a:pPr>
            <a:r>
              <a:rPr lang="es-AR" sz="2000" b="0" dirty="0" smtClean="0"/>
              <a:t>¿Están las referencias a los archivos de datos dentro de componentes correctos?</a:t>
            </a:r>
          </a:p>
          <a:p>
            <a:pPr lvl="1">
              <a:lnSpc>
                <a:spcPct val="90000"/>
              </a:lnSpc>
            </a:pPr>
            <a:r>
              <a:rPr lang="es-AR" sz="1600" b="0" dirty="0" smtClean="0"/>
              <a:t>Los nombres absolutos en el código casi siempre causan problemas debido que las convenciones de denominación se diferencias de un lado a otro.</a:t>
            </a:r>
          </a:p>
          <a:p>
            <a:pPr lvl="1">
              <a:lnSpc>
                <a:spcPct val="90000"/>
              </a:lnSpc>
            </a:pPr>
            <a:endParaRPr lang="es-AR" sz="1600" b="0" dirty="0" smtClean="0"/>
          </a:p>
          <a:p>
            <a:pPr>
              <a:lnSpc>
                <a:spcPct val="90000"/>
              </a:lnSpc>
            </a:pPr>
            <a:r>
              <a:rPr lang="es-AR" sz="2000" b="0" dirty="0" smtClean="0"/>
              <a:t>¿El producto está siendo ensamblado en la plataforma correcta? </a:t>
            </a:r>
          </a:p>
          <a:p>
            <a:pPr lvl="1">
              <a:lnSpc>
                <a:spcPct val="90000"/>
              </a:lnSpc>
            </a:pPr>
            <a:r>
              <a:rPr lang="es-AR" sz="1600" b="0" dirty="0" smtClean="0"/>
              <a:t>A veces se debe montar en una versión específica de SO o configuración de hardware.</a:t>
            </a:r>
          </a:p>
          <a:p>
            <a:pPr lvl="1">
              <a:lnSpc>
                <a:spcPct val="90000"/>
              </a:lnSpc>
            </a:pPr>
            <a:endParaRPr lang="es-AR" sz="1600" b="0" dirty="0" smtClean="0"/>
          </a:p>
          <a:p>
            <a:pPr>
              <a:lnSpc>
                <a:spcPct val="90000"/>
              </a:lnSpc>
            </a:pPr>
            <a:r>
              <a:rPr lang="es-AR" sz="2000" b="0" dirty="0" smtClean="0"/>
              <a:t>¿Es correcta la versión del compilador y de las otras herramientas de software definidas? </a:t>
            </a:r>
          </a:p>
          <a:p>
            <a:pPr lvl="1">
              <a:lnSpc>
                <a:spcPct val="90000"/>
              </a:lnSpc>
            </a:pPr>
            <a:r>
              <a:rPr lang="es-AR" sz="1600" b="0" dirty="0" smtClean="0"/>
              <a:t>Versiones de compilador diferentes en realidad pueden generar el código diferente y el componente compilado expondrá el comportamiento diferente.</a:t>
            </a:r>
            <a:endParaRPr lang="es-AR" sz="1800" b="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Ejemplo simple con make</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72</a:t>
            </a:fld>
            <a:endParaRPr lang="en-US">
              <a:solidFill>
                <a:schemeClr val="tx1"/>
              </a:solidFill>
            </a:endParaRPr>
          </a:p>
        </p:txBody>
      </p:sp>
      <p:sp>
        <p:nvSpPr>
          <p:cNvPr id="22531" name="2 Marcador de contenido"/>
          <p:cNvSpPr>
            <a:spLocks noGrp="1"/>
          </p:cNvSpPr>
          <p:nvPr>
            <p:ph sz="quarter" idx="1"/>
          </p:nvPr>
        </p:nvSpPr>
        <p:spPr>
          <a:xfrm>
            <a:off x="571500" y="1285875"/>
            <a:ext cx="8077200" cy="4572000"/>
          </a:xfrm>
        </p:spPr>
        <p:txBody>
          <a:bodyPr/>
          <a:lstStyle/>
          <a:p>
            <a:endParaRPr lang="es-AR" sz="2000" b="0" dirty="0" smtClean="0"/>
          </a:p>
          <a:p>
            <a:pPr>
              <a:buFont typeface="Wingdings" pitchFamily="2" charset="2"/>
              <a:buNone/>
            </a:pPr>
            <a:r>
              <a:rPr lang="es-AR" sz="2000" b="0" dirty="0" smtClean="0"/>
              <a:t>Main.exe: </a:t>
            </a:r>
            <a:r>
              <a:rPr lang="es-AR" sz="2000" b="0" dirty="0" err="1" smtClean="0"/>
              <a:t>main.o</a:t>
            </a:r>
            <a:r>
              <a:rPr lang="es-AR" sz="2000" b="0" dirty="0" smtClean="0"/>
              <a:t> </a:t>
            </a:r>
            <a:r>
              <a:rPr lang="es-AR" sz="2000" b="0" dirty="0" err="1" smtClean="0"/>
              <a:t>a.o</a:t>
            </a:r>
            <a:r>
              <a:rPr lang="es-AR" sz="2000" b="0" dirty="0" smtClean="0"/>
              <a:t> </a:t>
            </a:r>
            <a:r>
              <a:rPr lang="es-AR" sz="2000" b="0" dirty="0" err="1" smtClean="0"/>
              <a:t>b.o</a:t>
            </a:r>
            <a:endParaRPr lang="es-AR" sz="2000" b="0" dirty="0" smtClean="0"/>
          </a:p>
          <a:p>
            <a:pPr>
              <a:buFont typeface="Wingdings" pitchFamily="2" charset="2"/>
              <a:buNone/>
            </a:pPr>
            <a:r>
              <a:rPr lang="es-AR" sz="2000" b="0" dirty="0" err="1" smtClean="0"/>
              <a:t>cc</a:t>
            </a:r>
            <a:r>
              <a:rPr lang="es-AR" sz="2000" b="0" dirty="0" smtClean="0"/>
              <a:t> </a:t>
            </a:r>
            <a:r>
              <a:rPr lang="es-AR" sz="2000" b="0" dirty="0" err="1" smtClean="0"/>
              <a:t>main.o</a:t>
            </a:r>
            <a:r>
              <a:rPr lang="es-AR" sz="2000" b="0" dirty="0" smtClean="0"/>
              <a:t> </a:t>
            </a:r>
            <a:r>
              <a:rPr lang="es-AR" sz="2000" b="0" dirty="0" err="1" smtClean="0"/>
              <a:t>a.o</a:t>
            </a:r>
            <a:r>
              <a:rPr lang="es-AR" sz="2000" b="0" dirty="0" smtClean="0"/>
              <a:t> </a:t>
            </a:r>
            <a:r>
              <a:rPr lang="es-AR" sz="2000" b="0" dirty="0" err="1" smtClean="0"/>
              <a:t>b.o</a:t>
            </a:r>
            <a:r>
              <a:rPr lang="es-AR" sz="2000" b="0" dirty="0" smtClean="0"/>
              <a:t> –o main.exe</a:t>
            </a:r>
          </a:p>
          <a:p>
            <a:pPr>
              <a:buFont typeface="Wingdings" pitchFamily="2" charset="2"/>
              <a:buNone/>
            </a:pPr>
            <a:r>
              <a:rPr lang="es-AR" sz="2000" b="0" dirty="0" err="1" smtClean="0"/>
              <a:t>Main.o</a:t>
            </a:r>
            <a:r>
              <a:rPr lang="es-AR" sz="2000" b="0" dirty="0" smtClean="0"/>
              <a:t>: </a:t>
            </a:r>
            <a:r>
              <a:rPr lang="es-AR" sz="2000" b="0" dirty="0" err="1" smtClean="0"/>
              <a:t>main.c</a:t>
            </a:r>
            <a:r>
              <a:rPr lang="es-AR" sz="2000" b="0" dirty="0" smtClean="0"/>
              <a:t> </a:t>
            </a:r>
            <a:r>
              <a:rPr lang="es-AR" sz="2000" b="0" dirty="0" err="1" smtClean="0"/>
              <a:t>main.h</a:t>
            </a:r>
            <a:r>
              <a:rPr lang="es-AR" sz="2000" b="0" dirty="0" smtClean="0"/>
              <a:t> </a:t>
            </a:r>
            <a:r>
              <a:rPr lang="es-AR" sz="2000" b="0" dirty="0" err="1" smtClean="0"/>
              <a:t>a.h</a:t>
            </a:r>
            <a:r>
              <a:rPr lang="es-AR" sz="2000" b="0" dirty="0" smtClean="0"/>
              <a:t> </a:t>
            </a:r>
            <a:r>
              <a:rPr lang="es-AR" sz="2000" b="0" dirty="0" err="1" smtClean="0"/>
              <a:t>b.h</a:t>
            </a:r>
            <a:endParaRPr lang="es-AR" sz="2000" b="0" dirty="0" smtClean="0"/>
          </a:p>
          <a:p>
            <a:pPr>
              <a:buFont typeface="Wingdings" pitchFamily="2" charset="2"/>
              <a:buNone/>
            </a:pPr>
            <a:r>
              <a:rPr lang="es-AR" sz="2000" b="0" dirty="0" err="1" smtClean="0"/>
              <a:t>cc</a:t>
            </a:r>
            <a:r>
              <a:rPr lang="es-AR" sz="2000" b="0" dirty="0" smtClean="0"/>
              <a:t> –c </a:t>
            </a:r>
            <a:r>
              <a:rPr lang="es-AR" sz="2000" b="0" dirty="0" err="1" smtClean="0"/>
              <a:t>main.c</a:t>
            </a:r>
            <a:endParaRPr lang="es-AR" sz="2000" b="0" dirty="0" smtClean="0"/>
          </a:p>
          <a:p>
            <a:pPr>
              <a:buFont typeface="Wingdings" pitchFamily="2" charset="2"/>
              <a:buNone/>
            </a:pPr>
            <a:r>
              <a:rPr lang="es-AR" sz="2000" b="0" dirty="0" err="1" smtClean="0"/>
              <a:t>a.o</a:t>
            </a:r>
            <a:r>
              <a:rPr lang="es-AR" sz="2000" b="0" dirty="0" smtClean="0"/>
              <a:t>: </a:t>
            </a:r>
            <a:r>
              <a:rPr lang="es-AR" sz="2000" b="0" dirty="0" err="1" smtClean="0"/>
              <a:t>a.c</a:t>
            </a:r>
            <a:r>
              <a:rPr lang="es-AR" sz="2000" b="0" dirty="0" smtClean="0"/>
              <a:t> </a:t>
            </a:r>
            <a:r>
              <a:rPr lang="es-AR" sz="2000" b="0" dirty="0" err="1" smtClean="0"/>
              <a:t>a.h</a:t>
            </a:r>
            <a:endParaRPr lang="es-AR" sz="2000" b="0" dirty="0" smtClean="0"/>
          </a:p>
          <a:p>
            <a:pPr>
              <a:buFont typeface="Wingdings" pitchFamily="2" charset="2"/>
              <a:buNone/>
            </a:pPr>
            <a:r>
              <a:rPr lang="es-AR" sz="2000" b="0" dirty="0" err="1" smtClean="0"/>
              <a:t>cc</a:t>
            </a:r>
            <a:r>
              <a:rPr lang="es-AR" sz="2000" b="0" dirty="0" smtClean="0"/>
              <a:t> –c </a:t>
            </a:r>
            <a:r>
              <a:rPr lang="es-AR" sz="2000" b="0" dirty="0" err="1" smtClean="0"/>
              <a:t>a.c</a:t>
            </a:r>
            <a:endParaRPr lang="es-AR" sz="2000" b="0" dirty="0" smtClean="0"/>
          </a:p>
          <a:p>
            <a:pPr>
              <a:buFont typeface="Wingdings" pitchFamily="2" charset="2"/>
              <a:buNone/>
            </a:pPr>
            <a:r>
              <a:rPr lang="es-AR" sz="2000" b="0" dirty="0" err="1" smtClean="0"/>
              <a:t>b.o</a:t>
            </a:r>
            <a:r>
              <a:rPr lang="es-AR" sz="2000" b="0" dirty="0" smtClean="0"/>
              <a:t>: </a:t>
            </a:r>
            <a:r>
              <a:rPr lang="es-AR" sz="2000" b="0" dirty="0" err="1" smtClean="0"/>
              <a:t>b.c</a:t>
            </a:r>
            <a:r>
              <a:rPr lang="es-AR" sz="2000" b="0" dirty="0" smtClean="0"/>
              <a:t> </a:t>
            </a:r>
            <a:r>
              <a:rPr lang="es-AR" sz="2000" b="0" dirty="0" err="1" smtClean="0"/>
              <a:t>b.h</a:t>
            </a:r>
            <a:endParaRPr lang="es-AR" sz="2000" b="0" dirty="0" smtClean="0"/>
          </a:p>
          <a:p>
            <a:pPr>
              <a:buFont typeface="Wingdings" pitchFamily="2" charset="2"/>
              <a:buNone/>
            </a:pPr>
            <a:r>
              <a:rPr lang="es-AR" sz="2000" b="0" dirty="0" err="1" smtClean="0"/>
              <a:t>cc</a:t>
            </a:r>
            <a:r>
              <a:rPr lang="es-AR" sz="2000" b="0" dirty="0" smtClean="0"/>
              <a:t> –c </a:t>
            </a:r>
            <a:r>
              <a:rPr lang="es-AR" sz="2000" b="0" dirty="0" err="1" smtClean="0"/>
              <a:t>b.c</a:t>
            </a:r>
            <a:endParaRPr lang="es-AR" sz="2000" b="0" dirty="0" smtClean="0"/>
          </a:p>
        </p:txBody>
      </p:sp>
      <p:pic>
        <p:nvPicPr>
          <p:cNvPr id="22535" name="Picture 3"/>
          <p:cNvPicPr>
            <a:picLocks noChangeAspect="1" noChangeArrowheads="1"/>
          </p:cNvPicPr>
          <p:nvPr/>
        </p:nvPicPr>
        <p:blipFill>
          <a:blip r:embed="rId3" cstate="print"/>
          <a:srcRect/>
          <a:stretch>
            <a:fillRect/>
          </a:stretch>
        </p:blipFill>
        <p:spPr bwMode="auto">
          <a:xfrm>
            <a:off x="3143250" y="3000375"/>
            <a:ext cx="5429250" cy="273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noChangeArrowheads="1"/>
          </p:cNvPicPr>
          <p:nvPr/>
        </p:nvPicPr>
        <p:blipFill>
          <a:blip r:embed="rId3" cstate="print"/>
          <a:srcRect/>
          <a:stretch>
            <a:fillRect/>
          </a:stretch>
        </p:blipFill>
        <p:spPr bwMode="auto">
          <a:xfrm>
            <a:off x="4786314" y="2786058"/>
            <a:ext cx="3995760" cy="2499664"/>
          </a:xfrm>
          <a:prstGeom prst="rect">
            <a:avLst/>
          </a:prstGeom>
          <a:noFill/>
          <a:ln w="9525">
            <a:noFill/>
            <a:miter lim="800000"/>
            <a:headEnd/>
            <a:tailEnd/>
          </a:ln>
        </p:spPr>
      </p:pic>
      <p:sp>
        <p:nvSpPr>
          <p:cNvPr id="2" name="1 Título"/>
          <p:cNvSpPr>
            <a:spLocks noGrp="1"/>
          </p:cNvSpPr>
          <p:nvPr>
            <p:ph type="title"/>
          </p:nvPr>
        </p:nvSpPr>
        <p:spPr/>
        <p:txBody>
          <a:bodyPr/>
          <a:lstStyle/>
          <a:p>
            <a:pPr>
              <a:defRPr/>
            </a:pPr>
            <a:r>
              <a:rPr lang="es-AR" dirty="0" smtClean="0"/>
              <a:t>Variantes de builds</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73</a:t>
            </a:fld>
            <a:endParaRPr lang="en-US">
              <a:solidFill>
                <a:schemeClr val="tx1"/>
              </a:solidFill>
            </a:endParaRPr>
          </a:p>
        </p:txBody>
      </p:sp>
      <p:sp>
        <p:nvSpPr>
          <p:cNvPr id="23556" name="2 Marcador de contenido"/>
          <p:cNvSpPr>
            <a:spLocks noGrp="1"/>
          </p:cNvSpPr>
          <p:nvPr>
            <p:ph sz="quarter" idx="1"/>
          </p:nvPr>
        </p:nvSpPr>
        <p:spPr>
          <a:xfrm>
            <a:off x="285720" y="1524000"/>
            <a:ext cx="4533900" cy="4572000"/>
          </a:xfrm>
        </p:spPr>
        <p:txBody>
          <a:bodyPr/>
          <a:lstStyle/>
          <a:p>
            <a:r>
              <a:rPr lang="es-AR" sz="1600" b="0" dirty="0" smtClean="0"/>
              <a:t>Se construyen para varios objetivos / configuraciones</a:t>
            </a:r>
          </a:p>
          <a:p>
            <a:pPr lvl="1"/>
            <a:r>
              <a:rPr lang="es-AR" sz="1600" b="0" dirty="0" smtClean="0"/>
              <a:t>Versión de pruebas (-</a:t>
            </a:r>
            <a:r>
              <a:rPr lang="es-AR" sz="1600" b="0" dirty="0" err="1" smtClean="0"/>
              <a:t>Dtest</a:t>
            </a:r>
            <a:r>
              <a:rPr lang="es-AR" sz="1600" b="0" dirty="0" smtClean="0"/>
              <a:t>).</a:t>
            </a:r>
          </a:p>
          <a:p>
            <a:pPr lvl="1"/>
            <a:r>
              <a:rPr lang="es-AR" sz="1600" b="0" dirty="0" smtClean="0"/>
              <a:t>Versión de depuración (-</a:t>
            </a:r>
            <a:r>
              <a:rPr lang="es-AR" sz="1600" b="0" dirty="0" err="1" smtClean="0"/>
              <a:t>debug</a:t>
            </a:r>
            <a:r>
              <a:rPr lang="es-AR" sz="1600" b="0" dirty="0" smtClean="0"/>
              <a:t>).</a:t>
            </a:r>
          </a:p>
          <a:p>
            <a:pPr lvl="1"/>
            <a:r>
              <a:rPr lang="es-AR" sz="1600" b="0" dirty="0" smtClean="0"/>
              <a:t>Versión de SO ( XP, W2000).</a:t>
            </a:r>
          </a:p>
          <a:p>
            <a:pPr lvl="1"/>
            <a:endParaRPr lang="es-AR" sz="1600" b="0" dirty="0" smtClean="0"/>
          </a:p>
          <a:p>
            <a:pPr lvl="1"/>
            <a:endParaRPr lang="es-AR" sz="1600" b="0" dirty="0" smtClean="0"/>
          </a:p>
          <a:p>
            <a:pPr lvl="1"/>
            <a:endParaRPr lang="es-AR" sz="1600" b="0" dirty="0" smtClean="0"/>
          </a:p>
          <a:p>
            <a:r>
              <a:rPr lang="es-AR" sz="1600" b="0" dirty="0" smtClean="0"/>
              <a:t>Ensamblar parte del sistema</a:t>
            </a:r>
          </a:p>
          <a:p>
            <a:pPr lvl="1"/>
            <a:r>
              <a:rPr lang="es-AR" sz="1600" b="0" dirty="0" smtClean="0"/>
              <a:t>Solo determinados componentes </a:t>
            </a:r>
          </a:p>
          <a:p>
            <a:pPr lvl="1"/>
            <a:r>
              <a:rPr lang="es-AR" sz="1600" b="0" dirty="0" smtClean="0"/>
              <a:t>Selección de la configuración (versiones a ensamblar)</a:t>
            </a:r>
          </a:p>
          <a:p>
            <a:pPr lvl="2"/>
            <a:endParaRPr lang="es-AR" sz="18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Administración de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74</a:t>
            </a:fld>
            <a:endParaRPr lang="en-US">
              <a:solidFill>
                <a:schemeClr val="tx1"/>
              </a:solidFill>
            </a:endParaRPr>
          </a:p>
        </p:txBody>
      </p:sp>
      <p:sp>
        <p:nvSpPr>
          <p:cNvPr id="24579" name="2 Marcador de contenido"/>
          <p:cNvSpPr>
            <a:spLocks noGrp="1"/>
          </p:cNvSpPr>
          <p:nvPr>
            <p:ph sz="quarter" idx="1"/>
          </p:nvPr>
        </p:nvSpPr>
        <p:spPr>
          <a:xfrm>
            <a:off x="642938" y="1428750"/>
            <a:ext cx="8077200" cy="4572000"/>
          </a:xfrm>
        </p:spPr>
        <p:txBody>
          <a:bodyPr/>
          <a:lstStyle/>
          <a:p>
            <a:r>
              <a:rPr lang="es-AR" sz="2000" b="0" dirty="0" smtClean="0"/>
              <a:t>Hacer que un producto esté disponible para los clientes pretendidos:</a:t>
            </a:r>
          </a:p>
          <a:p>
            <a:pPr lvl="1"/>
            <a:r>
              <a:rPr lang="es-AR" sz="1800" b="0" dirty="0" err="1" smtClean="0"/>
              <a:t>Release</a:t>
            </a:r>
            <a:r>
              <a:rPr lang="es-AR" sz="1800" b="0" dirty="0" smtClean="0"/>
              <a:t> Externo (Clientes).</a:t>
            </a:r>
          </a:p>
          <a:p>
            <a:pPr lvl="1"/>
            <a:r>
              <a:rPr lang="es-AR" sz="1800" b="0" dirty="0" err="1" smtClean="0"/>
              <a:t>Release</a:t>
            </a:r>
            <a:r>
              <a:rPr lang="es-AR" sz="1800" b="0" dirty="0" smtClean="0"/>
              <a:t> Interno (Desarrolladores y </a:t>
            </a:r>
            <a:r>
              <a:rPr lang="es-AR" sz="1800" b="0" dirty="0" err="1" smtClean="0"/>
              <a:t>Testing</a:t>
            </a:r>
            <a:r>
              <a:rPr lang="es-AR" sz="1800" b="0" dirty="0" smtClean="0"/>
              <a:t>).</a:t>
            </a:r>
          </a:p>
          <a:p>
            <a:pPr lvl="1"/>
            <a:endParaRPr lang="es-AR" sz="1800" b="0" dirty="0" smtClean="0"/>
          </a:p>
          <a:p>
            <a:r>
              <a:rPr lang="es-AR" sz="2000" b="0" dirty="0" smtClean="0"/>
              <a:t>Las entregas deben incorporar cambios obligados en el producto por errores descubiertos por usuarios o por cambios de hardware.</a:t>
            </a:r>
          </a:p>
          <a:p>
            <a:endParaRPr lang="es-AR" sz="2000" b="0" dirty="0" smtClean="0"/>
          </a:p>
          <a:p>
            <a:r>
              <a:rPr lang="es-AR" sz="2000" b="0" dirty="0" smtClean="0"/>
              <a:t>También deben incorporar  nuevas  funcionalidades.</a:t>
            </a:r>
          </a:p>
          <a:p>
            <a:pPr lvl="1"/>
            <a:endParaRPr lang="es-AR" sz="1800" b="0" dirty="0" smtClean="0"/>
          </a:p>
          <a:p>
            <a:pPr lvl="1"/>
            <a:endParaRPr lang="es-AR" sz="1800" b="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Administración de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75</a:t>
            </a:fld>
            <a:endParaRPr lang="en-US">
              <a:solidFill>
                <a:schemeClr val="tx1"/>
              </a:solidFill>
            </a:endParaRPr>
          </a:p>
        </p:txBody>
      </p:sp>
      <p:sp>
        <p:nvSpPr>
          <p:cNvPr id="3" name="2 Marcador de contenido"/>
          <p:cNvSpPr>
            <a:spLocks noGrp="1"/>
          </p:cNvSpPr>
          <p:nvPr>
            <p:ph sz="quarter" idx="1"/>
          </p:nvPr>
        </p:nvSpPr>
        <p:spPr>
          <a:xfrm>
            <a:off x="571500" y="1428750"/>
            <a:ext cx="8077200" cy="4572000"/>
          </a:xfrm>
        </p:spPr>
        <p:txBody>
          <a:bodyPr/>
          <a:lstStyle/>
          <a:p>
            <a:pPr>
              <a:defRPr/>
            </a:pPr>
            <a:r>
              <a:rPr lang="es-AR" sz="2000" b="0" dirty="0" smtClean="0"/>
              <a:t>No solo es un conjunto de programas ejecutables.</a:t>
            </a:r>
          </a:p>
          <a:p>
            <a:pPr>
              <a:defRPr/>
            </a:pPr>
            <a:endParaRPr lang="es-AR" sz="2000" b="0" dirty="0" smtClean="0"/>
          </a:p>
          <a:p>
            <a:pPr>
              <a:defRPr/>
            </a:pPr>
            <a:r>
              <a:rPr lang="es-AR" sz="2000" b="0" dirty="0" smtClean="0"/>
              <a:t>También puede incluir:</a:t>
            </a:r>
          </a:p>
          <a:p>
            <a:pPr lvl="1">
              <a:defRPr/>
            </a:pPr>
            <a:r>
              <a:rPr lang="es-AR" sz="1800" b="0" dirty="0" smtClean="0"/>
              <a:t>Archivos de configuración.</a:t>
            </a:r>
          </a:p>
          <a:p>
            <a:pPr lvl="1">
              <a:defRPr/>
            </a:pPr>
            <a:r>
              <a:rPr lang="es-AR" sz="1800" b="0" dirty="0" smtClean="0"/>
              <a:t>Archivos de Datos para la operación del sistema.</a:t>
            </a:r>
          </a:p>
          <a:p>
            <a:pPr lvl="1">
              <a:defRPr/>
            </a:pPr>
            <a:r>
              <a:rPr lang="es-AR" sz="1800" b="0" dirty="0" smtClean="0"/>
              <a:t>Programas de instalación o shell script. </a:t>
            </a:r>
          </a:p>
          <a:p>
            <a:pPr lvl="1">
              <a:defRPr/>
            </a:pPr>
            <a:r>
              <a:rPr lang="es-AR" sz="1800" b="0" dirty="0" smtClean="0"/>
              <a:t>Documentación electrónica y en papel.</a:t>
            </a:r>
          </a:p>
          <a:p>
            <a:pPr lvl="1">
              <a:defRPr/>
            </a:pPr>
            <a:r>
              <a:rPr lang="es-AR" sz="1800" b="0" dirty="0" smtClean="0"/>
              <a:t>Empaquetado y publicidad asociada.</a:t>
            </a:r>
          </a:p>
          <a:p>
            <a:pPr lvl="1">
              <a:defRPr/>
            </a:pPr>
            <a:endParaRPr lang="es-AR" sz="1800" b="0" dirty="0" smtClean="0"/>
          </a:p>
          <a:p>
            <a:pPr marL="476250" lvl="1" indent="-476250">
              <a:defRPr/>
            </a:pPr>
            <a:r>
              <a:rPr lang="es-AR" sz="1800" b="0" dirty="0" smtClean="0"/>
              <a:t>Los productos son entregados en DVD, CD-ROM como así también son descargados desde la web.</a:t>
            </a:r>
          </a:p>
          <a:p>
            <a:pPr>
              <a:defRPr/>
            </a:pPr>
            <a:endParaRPr lang="es-AR" sz="2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Clasificaciones de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76</a:t>
            </a:fld>
            <a:endParaRPr lang="en-US">
              <a:solidFill>
                <a:schemeClr val="tx1"/>
              </a:solidFill>
            </a:endParaRPr>
          </a:p>
        </p:txBody>
      </p:sp>
      <p:sp>
        <p:nvSpPr>
          <p:cNvPr id="26627" name="2 Marcador de contenido"/>
          <p:cNvSpPr>
            <a:spLocks noGrp="1"/>
          </p:cNvSpPr>
          <p:nvPr>
            <p:ph sz="quarter" idx="1"/>
          </p:nvPr>
        </p:nvSpPr>
        <p:spPr>
          <a:xfrm>
            <a:off x="642938" y="1285875"/>
            <a:ext cx="8077200" cy="5000625"/>
          </a:xfrm>
        </p:spPr>
        <p:txBody>
          <a:bodyPr/>
          <a:lstStyle/>
          <a:p>
            <a:r>
              <a:rPr lang="es-AR" sz="1800" b="0" dirty="0" err="1" smtClean="0"/>
              <a:t>Release</a:t>
            </a:r>
            <a:r>
              <a:rPr lang="es-AR" sz="1800" b="0" dirty="0" smtClean="0"/>
              <a:t> Alfa:</a:t>
            </a:r>
          </a:p>
          <a:p>
            <a:pPr lvl="1"/>
            <a:r>
              <a:rPr lang="es-AR" sz="1600" b="0" dirty="0" smtClean="0"/>
              <a:t>Es el software que es ensamblado para la prueba interna.</a:t>
            </a:r>
          </a:p>
          <a:p>
            <a:pPr lvl="1"/>
            <a:r>
              <a:rPr lang="es-AR" sz="1600" b="0" dirty="0" smtClean="0"/>
              <a:t>Cuando: Incremento significativo de la funcionalidad.</a:t>
            </a:r>
          </a:p>
          <a:p>
            <a:pPr lvl="1"/>
            <a:r>
              <a:rPr lang="es-AR" sz="1600" b="0" dirty="0" smtClean="0"/>
              <a:t>Propósito: Encontrar y evaluar defectos.</a:t>
            </a:r>
          </a:p>
          <a:p>
            <a:pPr lvl="1"/>
            <a:r>
              <a:rPr lang="es-AR" sz="1600" b="0" dirty="0" smtClean="0"/>
              <a:t>Resultado: </a:t>
            </a:r>
            <a:r>
              <a:rPr lang="es-AR" sz="1600" b="0" dirty="0" err="1" smtClean="0"/>
              <a:t>Bugs</a:t>
            </a:r>
            <a:r>
              <a:rPr lang="es-AR" sz="1600" b="0" dirty="0" smtClean="0"/>
              <a:t> reparados y nuevas funciones listas. </a:t>
            </a:r>
          </a:p>
          <a:p>
            <a:endParaRPr lang="es-AR" sz="1800" b="0" dirty="0" smtClean="0"/>
          </a:p>
          <a:p>
            <a:r>
              <a:rPr lang="es-AR" sz="1800" b="0" dirty="0" err="1" smtClean="0"/>
              <a:t>Release</a:t>
            </a:r>
            <a:r>
              <a:rPr lang="es-AR" sz="1800" b="0" dirty="0" smtClean="0"/>
              <a:t> Beta:</a:t>
            </a:r>
          </a:p>
          <a:p>
            <a:pPr lvl="1"/>
            <a:r>
              <a:rPr lang="es-AR" sz="1600" b="0" dirty="0" smtClean="0"/>
              <a:t>Es una entrega pre-lanzamiento del hardware o software que ha pasado por pruebas alfa.</a:t>
            </a:r>
          </a:p>
          <a:p>
            <a:pPr lvl="1"/>
            <a:r>
              <a:rPr lang="es-AR" sz="1600" b="0" dirty="0" smtClean="0"/>
              <a:t>Se supone que es una versión muy cercana a la final, pero en la práctica es un modo de conseguir que los usuarios prueben el software en condiciones reales. </a:t>
            </a:r>
          </a:p>
          <a:p>
            <a:pPr lvl="1"/>
            <a:r>
              <a:rPr lang="es-AR" sz="1600" b="0" dirty="0" smtClean="0"/>
              <a:t>Dada la complejidad y la falta de estandarización, es imposible duplicar todas las configuraciones que existen en el mundo real.</a:t>
            </a:r>
          </a:p>
          <a:p>
            <a:pPr lvl="1"/>
            <a:r>
              <a:rPr lang="es-AR" sz="1600" b="0" dirty="0" smtClean="0"/>
              <a:t>Propósito: Encontrar defectos en el producto.</a:t>
            </a:r>
          </a:p>
          <a:p>
            <a:pPr lvl="1"/>
            <a:r>
              <a:rPr lang="es-AR" sz="1600" b="0" dirty="0" smtClean="0"/>
              <a:t>Resultado: </a:t>
            </a:r>
            <a:r>
              <a:rPr lang="es-AR" sz="1600" b="0" dirty="0" err="1" smtClean="0"/>
              <a:t>Bugs</a:t>
            </a:r>
            <a:r>
              <a:rPr lang="es-AR" sz="1600" b="0" dirty="0" smtClean="0"/>
              <a:t> reparados (sin características nuevas).</a:t>
            </a:r>
          </a:p>
          <a:p>
            <a:pPr>
              <a:buFont typeface="Wingdings" pitchFamily="2" charset="2"/>
              <a:buNone/>
            </a:pPr>
            <a:endParaRPr lang="es-AR" sz="1800" b="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Clasificaciones de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77</a:t>
            </a:fld>
            <a:endParaRPr lang="en-US">
              <a:solidFill>
                <a:schemeClr val="tx1"/>
              </a:solidFill>
            </a:endParaRPr>
          </a:p>
        </p:txBody>
      </p:sp>
      <p:sp>
        <p:nvSpPr>
          <p:cNvPr id="27651" name="2 Marcador de contenido"/>
          <p:cNvSpPr>
            <a:spLocks noGrp="1"/>
          </p:cNvSpPr>
          <p:nvPr>
            <p:ph sz="quarter" idx="1"/>
          </p:nvPr>
        </p:nvSpPr>
        <p:spPr>
          <a:xfrm>
            <a:off x="571500" y="1357313"/>
            <a:ext cx="8077200" cy="4572000"/>
          </a:xfrm>
        </p:spPr>
        <p:txBody>
          <a:bodyPr/>
          <a:lstStyle/>
          <a:p>
            <a:r>
              <a:rPr lang="es-AR" sz="1600" b="0" dirty="0" err="1" smtClean="0"/>
              <a:t>Release</a:t>
            </a:r>
            <a:r>
              <a:rPr lang="es-AR" sz="1600" b="0" dirty="0" smtClean="0"/>
              <a:t> </a:t>
            </a:r>
            <a:r>
              <a:rPr lang="es-AR" sz="1600" b="0" dirty="0" err="1" smtClean="0"/>
              <a:t>Candidate</a:t>
            </a:r>
            <a:r>
              <a:rPr lang="es-AR" sz="1600" b="0" dirty="0" smtClean="0"/>
              <a:t>:</a:t>
            </a:r>
          </a:p>
          <a:p>
            <a:pPr lvl="1"/>
            <a:r>
              <a:rPr lang="es-AR" sz="1400" b="0" dirty="0" smtClean="0"/>
              <a:t>Es una pre-entrega del software. </a:t>
            </a:r>
          </a:p>
          <a:p>
            <a:pPr lvl="1"/>
            <a:r>
              <a:rPr lang="es-AR" sz="1400" b="0" dirty="0" smtClean="0"/>
              <a:t>Algunas veces los proveedores de software ponen uno o dos </a:t>
            </a:r>
            <a:r>
              <a:rPr lang="es-AR" sz="1400" b="0" dirty="0" err="1" smtClean="0"/>
              <a:t>release</a:t>
            </a:r>
            <a:r>
              <a:rPr lang="es-AR" sz="1400" b="0" dirty="0" smtClean="0"/>
              <a:t> </a:t>
            </a:r>
            <a:r>
              <a:rPr lang="es-AR" sz="1400" b="0" dirty="0" err="1" smtClean="0"/>
              <a:t>candidates</a:t>
            </a:r>
            <a:r>
              <a:rPr lang="es-AR" sz="1400" b="0" dirty="0" smtClean="0"/>
              <a:t> (RC1, RC2, etc.) disponibles a determinados clientes como adelanto de una entrega oficial. </a:t>
            </a:r>
          </a:p>
          <a:p>
            <a:endParaRPr lang="es-AR" sz="1400" b="0" dirty="0" smtClean="0"/>
          </a:p>
          <a:p>
            <a:r>
              <a:rPr lang="es-AR" sz="1600" b="0" dirty="0" err="1" smtClean="0"/>
              <a:t>Release</a:t>
            </a:r>
            <a:r>
              <a:rPr lang="es-AR" sz="1600" b="0" dirty="0" smtClean="0"/>
              <a:t> Final:</a:t>
            </a:r>
          </a:p>
          <a:p>
            <a:pPr lvl="1"/>
            <a:r>
              <a:rPr lang="es-AR" sz="1600" b="0" dirty="0" smtClean="0"/>
              <a:t>Entrega al cliente.</a:t>
            </a:r>
          </a:p>
          <a:p>
            <a:pPr lvl="1"/>
            <a:endParaRPr lang="es-AR" sz="1600" b="0" dirty="0" smtClean="0"/>
          </a:p>
          <a:p>
            <a:r>
              <a:rPr lang="es-AR" sz="2000" b="0" dirty="0" smtClean="0"/>
              <a:t>Así, hay versiones alfa (internas), versiones beta (externas), </a:t>
            </a:r>
            <a:r>
              <a:rPr lang="es-AR" sz="2000" b="0" dirty="0" err="1" smtClean="0"/>
              <a:t>release</a:t>
            </a:r>
            <a:r>
              <a:rPr lang="es-AR" sz="2000" b="0" dirty="0" smtClean="0"/>
              <a:t> </a:t>
            </a:r>
            <a:r>
              <a:rPr lang="es-AR" sz="2000" b="0" dirty="0" err="1" smtClean="0"/>
              <a:t>candidates</a:t>
            </a:r>
            <a:r>
              <a:rPr lang="es-AR" sz="2000" b="0" dirty="0" smtClean="0"/>
              <a:t> (a veces) y el </a:t>
            </a:r>
            <a:r>
              <a:rPr lang="es-AR" sz="2000" b="0" dirty="0" err="1" smtClean="0"/>
              <a:t>releases</a:t>
            </a:r>
            <a:r>
              <a:rPr lang="es-AR" sz="2000" b="0" dirty="0" smtClean="0"/>
              <a:t> final del software.</a:t>
            </a:r>
          </a:p>
          <a:p>
            <a:endParaRPr lang="es-AR" sz="2000" b="0" dirty="0" smtClean="0"/>
          </a:p>
          <a:p>
            <a:r>
              <a:rPr lang="es-AR" sz="2000" b="0" dirty="0" smtClean="0"/>
              <a:t>Después de esto, hay incontables actualizaciones  que agregan características y arreglar defectos.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Clasificaciones de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78</a:t>
            </a:fld>
            <a:endParaRPr lang="en-US">
              <a:solidFill>
                <a:schemeClr val="tx1"/>
              </a:solidFill>
            </a:endParaRPr>
          </a:p>
        </p:txBody>
      </p:sp>
      <p:sp>
        <p:nvSpPr>
          <p:cNvPr id="28675" name="2 Marcador de contenido"/>
          <p:cNvSpPr>
            <a:spLocks noGrp="1"/>
          </p:cNvSpPr>
          <p:nvPr>
            <p:ph sz="quarter" idx="1"/>
          </p:nvPr>
        </p:nvSpPr>
        <p:spPr/>
        <p:txBody>
          <a:bodyPr/>
          <a:lstStyle/>
          <a:p>
            <a:r>
              <a:rPr lang="es-AR" sz="2400" b="0" dirty="0" err="1" smtClean="0"/>
              <a:t>Update</a:t>
            </a:r>
            <a:r>
              <a:rPr lang="es-AR" sz="2400" b="0" dirty="0" smtClean="0"/>
              <a:t> </a:t>
            </a:r>
            <a:r>
              <a:rPr lang="es-AR" sz="2400" b="0" dirty="0" err="1" smtClean="0"/>
              <a:t>Release</a:t>
            </a:r>
            <a:endParaRPr lang="es-AR" sz="2400" b="0" dirty="0" smtClean="0"/>
          </a:p>
          <a:p>
            <a:pPr lvl="1"/>
            <a:r>
              <a:rPr lang="es-AR" sz="2000" b="0" dirty="0" smtClean="0"/>
              <a:t>Arreglo de defectos (</a:t>
            </a:r>
            <a:r>
              <a:rPr lang="es-AR" sz="2000" b="0" dirty="0" err="1" smtClean="0"/>
              <a:t>update</a:t>
            </a:r>
            <a:r>
              <a:rPr lang="es-AR" sz="2000" b="0" dirty="0" smtClean="0"/>
              <a:t>).</a:t>
            </a:r>
          </a:p>
          <a:p>
            <a:pPr lvl="1"/>
            <a:endParaRPr lang="es-AR" sz="2000" b="0" dirty="0" smtClean="0"/>
          </a:p>
          <a:p>
            <a:r>
              <a:rPr lang="es-AR" sz="2400" b="0" dirty="0" err="1" smtClean="0"/>
              <a:t>Upgrade</a:t>
            </a:r>
            <a:r>
              <a:rPr lang="es-AR" sz="2400" b="0" dirty="0" smtClean="0"/>
              <a:t> </a:t>
            </a:r>
            <a:r>
              <a:rPr lang="es-AR" sz="2400" b="0" dirty="0" err="1" smtClean="0"/>
              <a:t>Release</a:t>
            </a:r>
            <a:endParaRPr lang="es-AR" sz="2400" b="0" dirty="0" smtClean="0"/>
          </a:p>
          <a:p>
            <a:pPr lvl="1"/>
            <a:r>
              <a:rPr lang="es-AR" sz="2000" b="0" dirty="0" smtClean="0"/>
              <a:t>Agregado de características pequeñas(</a:t>
            </a:r>
            <a:r>
              <a:rPr lang="es-AR" sz="2000" b="0" dirty="0" err="1" smtClean="0"/>
              <a:t>upgrade</a:t>
            </a:r>
            <a:r>
              <a:rPr lang="es-AR" sz="2000" b="0" dirty="0" smtClean="0"/>
              <a:t>).</a:t>
            </a:r>
          </a:p>
          <a:p>
            <a:pPr lvl="1"/>
            <a:endParaRPr lang="es-AR" sz="2000" b="0" dirty="0" smtClean="0"/>
          </a:p>
          <a:p>
            <a:r>
              <a:rPr lang="es-AR" sz="2400" b="0" dirty="0" smtClean="0"/>
              <a:t>Parches (Arreglos de emergencias)</a:t>
            </a:r>
          </a:p>
          <a:p>
            <a:pPr lvl="1"/>
            <a:r>
              <a:rPr lang="es-AR" sz="2000" b="0" dirty="0" smtClean="0"/>
              <a:t>Emergencia (soluciones rápidas, no puede esperar)</a:t>
            </a:r>
          </a:p>
          <a:p>
            <a:pPr lvl="1"/>
            <a:r>
              <a:rPr lang="es-AR" sz="2000" b="0" dirty="0" smtClean="0"/>
              <a:t>Solución a dificultades del cliente.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Problema en las entregas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79</a:t>
            </a:fld>
            <a:endParaRPr lang="en-US">
              <a:solidFill>
                <a:schemeClr val="tx1"/>
              </a:solidFill>
            </a:endParaRPr>
          </a:p>
        </p:txBody>
      </p:sp>
      <p:sp>
        <p:nvSpPr>
          <p:cNvPr id="29699" name="2 Marcador de contenido"/>
          <p:cNvSpPr>
            <a:spLocks noGrp="1"/>
          </p:cNvSpPr>
          <p:nvPr>
            <p:ph sz="quarter" idx="1"/>
          </p:nvPr>
        </p:nvSpPr>
        <p:spPr>
          <a:xfrm>
            <a:off x="428596" y="1357298"/>
            <a:ext cx="8229600" cy="4708525"/>
          </a:xfrm>
        </p:spPr>
        <p:txBody>
          <a:bodyPr/>
          <a:lstStyle/>
          <a:p>
            <a:pPr>
              <a:lnSpc>
                <a:spcPct val="90000"/>
              </a:lnSpc>
            </a:pPr>
            <a:r>
              <a:rPr lang="es-AR" sz="2400" b="0" smtClean="0"/>
              <a:t>Los clientes pueden no querer una nueva entrega de del producto. </a:t>
            </a:r>
            <a:endParaRPr lang="es-AR" sz="2400" smtClean="0"/>
          </a:p>
          <a:p>
            <a:pPr lvl="1">
              <a:lnSpc>
                <a:spcPct val="90000"/>
              </a:lnSpc>
            </a:pPr>
            <a:r>
              <a:rPr lang="es-AR" sz="2000" b="0" smtClean="0"/>
              <a:t>Ellos pueden ser conformes con su actual productos y “temer” que la versión nueva puede proporcionar la funcionalidad no deseada.</a:t>
            </a:r>
          </a:p>
          <a:p>
            <a:pPr lvl="1">
              <a:lnSpc>
                <a:spcPct val="90000"/>
              </a:lnSpc>
            </a:pPr>
            <a:endParaRPr lang="es-AR" sz="2000" smtClean="0"/>
          </a:p>
          <a:p>
            <a:pPr>
              <a:lnSpc>
                <a:spcPct val="90000"/>
              </a:lnSpc>
            </a:pPr>
            <a:r>
              <a:rPr lang="es-AR" sz="2400" b="0" smtClean="0"/>
              <a:t>La administración de entregas no debería asumir que todas las entregas anteriores han sido aceptadas. </a:t>
            </a:r>
          </a:p>
          <a:p>
            <a:pPr>
              <a:lnSpc>
                <a:spcPct val="90000"/>
              </a:lnSpc>
            </a:pPr>
            <a:endParaRPr lang="es-AR" sz="2400" b="0" smtClean="0"/>
          </a:p>
          <a:p>
            <a:pPr>
              <a:lnSpc>
                <a:spcPct val="90000"/>
              </a:lnSpc>
            </a:pPr>
            <a:r>
              <a:rPr lang="es-AR" sz="2400" b="0" smtClean="0"/>
              <a:t>Todos los archivos requeridos para una entrega deberían ser recreados cuando ante la instalación de esta entrega</a:t>
            </a:r>
            <a:r>
              <a:rPr lang="es-AR" sz="2400" smtClean="0"/>
              <a:t>.</a:t>
            </a:r>
          </a:p>
          <a:p>
            <a:endParaRPr lang="es-AR"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Program Files\Microsoft Office\MEDIA\CAGCAT10\j0293844.wmf"/>
          <p:cNvPicPr>
            <a:picLocks noChangeAspect="1" noChangeArrowheads="1"/>
          </p:cNvPicPr>
          <p:nvPr/>
        </p:nvPicPr>
        <p:blipFill>
          <a:blip r:embed="rId3" cstate="print"/>
          <a:srcRect/>
          <a:stretch>
            <a:fillRect/>
          </a:stretch>
        </p:blipFill>
        <p:spPr bwMode="auto">
          <a:xfrm>
            <a:off x="428625" y="1928813"/>
            <a:ext cx="3397250" cy="3571875"/>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smtClean="0"/>
              <a:t>¿Cómo se encaran estas situaciones?</a:t>
            </a:r>
            <a:endParaRPr lang="es-AR" dirty="0"/>
          </a:p>
        </p:txBody>
      </p:sp>
      <p:sp>
        <p:nvSpPr>
          <p:cNvPr id="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1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a:t>
            </a:fld>
            <a:endParaRPr lang="en-US">
              <a:solidFill>
                <a:schemeClr val="tx1"/>
              </a:solidFill>
            </a:endParaRPr>
          </a:p>
        </p:txBody>
      </p:sp>
      <p:sp>
        <p:nvSpPr>
          <p:cNvPr id="17412" name="2 Marcador de contenido"/>
          <p:cNvSpPr>
            <a:spLocks noGrp="1"/>
          </p:cNvSpPr>
          <p:nvPr>
            <p:ph sz="quarter" idx="1"/>
          </p:nvPr>
        </p:nvSpPr>
        <p:spPr>
          <a:xfrm>
            <a:off x="3286125" y="2286000"/>
            <a:ext cx="5500688" cy="2928938"/>
          </a:xfrm>
        </p:spPr>
        <p:txBody>
          <a:bodyPr/>
          <a:lstStyle/>
          <a:p>
            <a:pPr algn="ctr">
              <a:buFont typeface="Wingdings" pitchFamily="2" charset="2"/>
              <a:buNone/>
            </a:pPr>
            <a:r>
              <a:rPr lang="es-AR" sz="5400" smtClean="0"/>
              <a:t>Administrando</a:t>
            </a:r>
          </a:p>
          <a:p>
            <a:pPr algn="ctr">
              <a:buFont typeface="Wingdings" pitchFamily="2" charset="2"/>
              <a:buNone/>
            </a:pPr>
            <a:r>
              <a:rPr lang="es-AR" sz="5400" smtClean="0"/>
              <a:t>la </a:t>
            </a:r>
          </a:p>
          <a:p>
            <a:pPr algn="ctr">
              <a:buFont typeface="Wingdings" pitchFamily="2" charset="2"/>
              <a:buNone/>
            </a:pPr>
            <a:r>
              <a:rPr lang="es-AR" sz="5400" smtClean="0"/>
              <a:t>Configuración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Nomenclatura</a:t>
            </a:r>
            <a:endParaRPr lang="es-AR" dirty="0"/>
          </a:p>
        </p:txBody>
      </p:sp>
      <p:sp>
        <p:nvSpPr>
          <p:cNvPr id="30723" name="2 Marcador de contenido"/>
          <p:cNvSpPr>
            <a:spLocks noGrp="1"/>
          </p:cNvSpPr>
          <p:nvPr>
            <p:ph sz="quarter" idx="1"/>
          </p:nvPr>
        </p:nvSpPr>
        <p:spPr>
          <a:xfrm>
            <a:off x="571500" y="1357313"/>
            <a:ext cx="8077200" cy="4929187"/>
          </a:xfrm>
        </p:spPr>
        <p:txBody>
          <a:bodyPr/>
          <a:lstStyle/>
          <a:p>
            <a:r>
              <a:rPr lang="es-AR" sz="2000" b="0" smtClean="0"/>
              <a:t>Identificación de una entrega del producto mediante un número de entrega (“Release number”).</a:t>
            </a:r>
          </a:p>
          <a:p>
            <a:endParaRPr lang="es-AR" sz="2000" b="0" smtClean="0"/>
          </a:p>
          <a:p>
            <a:r>
              <a:rPr lang="es-AR" sz="2000" b="0" smtClean="0"/>
              <a:t>X.Y.Z[A|Bn]</a:t>
            </a:r>
          </a:p>
          <a:p>
            <a:pPr lvl="1"/>
            <a:r>
              <a:rPr lang="es-AR" sz="2000" b="0" smtClean="0"/>
              <a:t>X: Número de entrega principal.</a:t>
            </a:r>
          </a:p>
          <a:p>
            <a:pPr lvl="1"/>
            <a:r>
              <a:rPr lang="es-AR" sz="2000" b="0" smtClean="0"/>
              <a:t>Y: Número de entrega funcional. (Update)</a:t>
            </a:r>
          </a:p>
          <a:p>
            <a:pPr lvl="1"/>
            <a:r>
              <a:rPr lang="es-AR" sz="2000" b="0" smtClean="0"/>
              <a:t>Z: Número de reparación de defectos. (Upgrade, parches)</a:t>
            </a:r>
          </a:p>
          <a:p>
            <a:pPr lvl="1"/>
            <a:r>
              <a:rPr lang="es-AR" sz="2000" b="0" smtClean="0"/>
              <a:t>A|B: Alpha / Beta Release con un número.</a:t>
            </a:r>
          </a:p>
          <a:p>
            <a:pPr lvl="1"/>
            <a:endParaRPr lang="es-AR" sz="2000" b="0" smtClean="0"/>
          </a:p>
          <a:p>
            <a:r>
              <a:rPr lang="es-AR" sz="2000" b="0" smtClean="0"/>
              <a:t>Nomenclatura del rotulado de la entrega:</a:t>
            </a:r>
          </a:p>
          <a:p>
            <a:pPr lvl="1"/>
            <a:r>
              <a:rPr lang="en-US" sz="2000" b="0" smtClean="0"/>
              <a:t>&lt;Nombre&gt;[&lt;X&gt;.&lt;Y&gt;.&lt;Z&gt;][A/B&lt;#&gt;]</a:t>
            </a:r>
            <a:endParaRPr lang="es-AR" sz="2000" b="0" smtClean="0"/>
          </a:p>
          <a:p>
            <a:pPr lvl="1">
              <a:buFont typeface="Wingdings" pitchFamily="2" charset="2"/>
              <a:buNone/>
            </a:pPr>
            <a:endParaRPr lang="es-AR" sz="2000" b="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Flecha derecha"/>
          <p:cNvSpPr/>
          <p:nvPr/>
        </p:nvSpPr>
        <p:spPr bwMode="auto">
          <a:xfrm>
            <a:off x="714348" y="3429000"/>
            <a:ext cx="8001056" cy="568589"/>
          </a:xfrm>
          <a:prstGeom prst="rightArrow">
            <a:avLst>
              <a:gd name="adj1" fmla="val 50000"/>
              <a:gd name="adj2" fmla="val 291817"/>
            </a:avLst>
          </a:prstGeom>
          <a:solidFill>
            <a:schemeClr val="accent5">
              <a:lumMod val="9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normAutofit/>
          </a:bodyPr>
          <a:lstStyle/>
          <a:p>
            <a:pPr>
              <a:defRPr/>
            </a:pPr>
            <a:r>
              <a:rPr lang="es-AR" dirty="0" smtClean="0"/>
              <a:t>Releases parciales y completos</a:t>
            </a:r>
            <a:endParaRPr lang="es-AR" dirty="0"/>
          </a:p>
        </p:txBody>
      </p:sp>
      <p:sp>
        <p:nvSpPr>
          <p:cNvPr id="5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6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5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81</a:t>
            </a:fld>
            <a:endParaRPr lang="en-US">
              <a:solidFill>
                <a:schemeClr val="tx1"/>
              </a:solidFill>
            </a:endParaRPr>
          </a:p>
        </p:txBody>
      </p:sp>
      <p:sp>
        <p:nvSpPr>
          <p:cNvPr id="31801" name="2 Marcador de contenido"/>
          <p:cNvSpPr>
            <a:spLocks noGrp="1"/>
          </p:cNvSpPr>
          <p:nvPr>
            <p:ph sz="quarter" idx="1"/>
          </p:nvPr>
        </p:nvSpPr>
        <p:spPr>
          <a:xfrm>
            <a:off x="571500" y="1357313"/>
            <a:ext cx="8077200" cy="1143000"/>
          </a:xfrm>
        </p:spPr>
        <p:txBody>
          <a:bodyPr>
            <a:normAutofit fontScale="92500" lnSpcReduction="20000"/>
          </a:bodyPr>
          <a:lstStyle/>
          <a:p>
            <a:r>
              <a:rPr lang="es-AR" sz="2000" b="0" dirty="0" err="1" smtClean="0"/>
              <a:t>Releases</a:t>
            </a:r>
            <a:r>
              <a:rPr lang="es-AR" sz="2000" b="0" dirty="0" smtClean="0"/>
              <a:t> Completos: Instalación completa</a:t>
            </a:r>
          </a:p>
          <a:p>
            <a:r>
              <a:rPr lang="es-AR" sz="2000" b="0" dirty="0" err="1" smtClean="0"/>
              <a:t>Releases</a:t>
            </a:r>
            <a:r>
              <a:rPr lang="es-AR" sz="2000" b="0" dirty="0" smtClean="0"/>
              <a:t> Parciales:</a:t>
            </a:r>
          </a:p>
          <a:p>
            <a:pPr lvl="2"/>
            <a:r>
              <a:rPr lang="es-AR" sz="1600" b="0" dirty="0" smtClean="0"/>
              <a:t>Solo ciertos componentes, archivo, ejecutables, etc.</a:t>
            </a:r>
          </a:p>
          <a:p>
            <a:pPr lvl="2"/>
            <a:r>
              <a:rPr lang="es-AR" sz="1600" b="0" dirty="0" smtClean="0"/>
              <a:t>Requiere de una entrega completa anterior.</a:t>
            </a:r>
          </a:p>
          <a:p>
            <a:pPr lvl="1">
              <a:buFont typeface="Wingdings" pitchFamily="2" charset="2"/>
              <a:buNone/>
            </a:pPr>
            <a:endParaRPr lang="es-AR" sz="2000" b="0" dirty="0" smtClean="0"/>
          </a:p>
        </p:txBody>
      </p:sp>
      <p:sp>
        <p:nvSpPr>
          <p:cNvPr id="7" name="6 Elipse"/>
          <p:cNvSpPr/>
          <p:nvPr/>
        </p:nvSpPr>
        <p:spPr bwMode="auto">
          <a:xfrm>
            <a:off x="846138" y="2627313"/>
            <a:ext cx="571500" cy="571500"/>
          </a:xfrm>
          <a:prstGeom prst="ellipse">
            <a:avLst/>
          </a:prstGeom>
          <a:solidFill>
            <a:srgbClr val="FFC00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4" name="7 CuadroTexto"/>
          <p:cNvSpPr txBox="1">
            <a:spLocks noChangeArrowheads="1"/>
          </p:cNvSpPr>
          <p:nvPr/>
        </p:nvSpPr>
        <p:spPr bwMode="auto">
          <a:xfrm>
            <a:off x="846138" y="2770188"/>
            <a:ext cx="582612" cy="31750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1.0.0</a:t>
            </a:r>
          </a:p>
        </p:txBody>
      </p:sp>
      <p:sp>
        <p:nvSpPr>
          <p:cNvPr id="9" name="8 Elipse"/>
          <p:cNvSpPr/>
          <p:nvPr/>
        </p:nvSpPr>
        <p:spPr bwMode="auto">
          <a:xfrm>
            <a:off x="1500188" y="4572000"/>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6" name="9 CuadroTexto"/>
          <p:cNvSpPr txBox="1">
            <a:spLocks noChangeArrowheads="1"/>
          </p:cNvSpPr>
          <p:nvPr/>
        </p:nvSpPr>
        <p:spPr bwMode="auto">
          <a:xfrm>
            <a:off x="1500388" y="4714875"/>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1.0.1</a:t>
            </a:r>
          </a:p>
        </p:txBody>
      </p:sp>
      <p:sp>
        <p:nvSpPr>
          <p:cNvPr id="11" name="10 Elipse"/>
          <p:cNvSpPr/>
          <p:nvPr/>
        </p:nvSpPr>
        <p:spPr bwMode="auto">
          <a:xfrm>
            <a:off x="2571750" y="4572000"/>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8" name="11 CuadroTexto"/>
          <p:cNvSpPr txBox="1">
            <a:spLocks noChangeArrowheads="1"/>
          </p:cNvSpPr>
          <p:nvPr/>
        </p:nvSpPr>
        <p:spPr bwMode="auto">
          <a:xfrm>
            <a:off x="2571951" y="4714875"/>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1.0.2</a:t>
            </a:r>
          </a:p>
        </p:txBody>
      </p:sp>
      <p:sp>
        <p:nvSpPr>
          <p:cNvPr id="13" name="12 Elipse"/>
          <p:cNvSpPr/>
          <p:nvPr/>
        </p:nvSpPr>
        <p:spPr bwMode="auto">
          <a:xfrm>
            <a:off x="3917950" y="2627313"/>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0" name="13 CuadroTexto"/>
          <p:cNvSpPr txBox="1">
            <a:spLocks noChangeArrowheads="1"/>
          </p:cNvSpPr>
          <p:nvPr/>
        </p:nvSpPr>
        <p:spPr bwMode="auto">
          <a:xfrm>
            <a:off x="3917950" y="2770188"/>
            <a:ext cx="642938" cy="302840"/>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1.1.0</a:t>
            </a:r>
          </a:p>
        </p:txBody>
      </p:sp>
      <p:sp>
        <p:nvSpPr>
          <p:cNvPr id="18" name="17 Elipse"/>
          <p:cNvSpPr/>
          <p:nvPr/>
        </p:nvSpPr>
        <p:spPr bwMode="auto">
          <a:xfrm>
            <a:off x="3857625" y="4572000"/>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2" name="18 CuadroTexto"/>
          <p:cNvSpPr txBox="1">
            <a:spLocks noChangeArrowheads="1"/>
          </p:cNvSpPr>
          <p:nvPr/>
        </p:nvSpPr>
        <p:spPr bwMode="auto">
          <a:xfrm>
            <a:off x="3857826" y="4714875"/>
            <a:ext cx="582211" cy="30284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1.1.0</a:t>
            </a:r>
          </a:p>
        </p:txBody>
      </p:sp>
      <p:sp>
        <p:nvSpPr>
          <p:cNvPr id="20" name="19 Elipse"/>
          <p:cNvSpPr/>
          <p:nvPr/>
        </p:nvSpPr>
        <p:spPr bwMode="auto">
          <a:xfrm>
            <a:off x="4857750" y="4572000"/>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4" name="20 CuadroTexto"/>
          <p:cNvSpPr txBox="1">
            <a:spLocks noChangeArrowheads="1"/>
          </p:cNvSpPr>
          <p:nvPr/>
        </p:nvSpPr>
        <p:spPr bwMode="auto">
          <a:xfrm>
            <a:off x="4857951" y="4714875"/>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1.1.1</a:t>
            </a:r>
          </a:p>
        </p:txBody>
      </p:sp>
      <p:sp>
        <p:nvSpPr>
          <p:cNvPr id="22" name="21 Elipse"/>
          <p:cNvSpPr/>
          <p:nvPr/>
        </p:nvSpPr>
        <p:spPr bwMode="auto">
          <a:xfrm>
            <a:off x="6072188" y="4572000"/>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6" name="22 CuadroTexto"/>
          <p:cNvSpPr txBox="1">
            <a:spLocks noChangeArrowheads="1"/>
          </p:cNvSpPr>
          <p:nvPr/>
        </p:nvSpPr>
        <p:spPr bwMode="auto">
          <a:xfrm>
            <a:off x="6072188" y="4714875"/>
            <a:ext cx="64293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4" name="23 Elipse"/>
          <p:cNvSpPr/>
          <p:nvPr/>
        </p:nvSpPr>
        <p:spPr bwMode="auto">
          <a:xfrm>
            <a:off x="6132513" y="2627313"/>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8" name="24 CuadroTexto"/>
          <p:cNvSpPr txBox="1">
            <a:spLocks noChangeArrowheads="1"/>
          </p:cNvSpPr>
          <p:nvPr/>
        </p:nvSpPr>
        <p:spPr bwMode="auto">
          <a:xfrm>
            <a:off x="6132713" y="2770188"/>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6" name="25 Elipse"/>
          <p:cNvSpPr/>
          <p:nvPr/>
        </p:nvSpPr>
        <p:spPr bwMode="auto">
          <a:xfrm>
            <a:off x="7072313" y="4572000"/>
            <a:ext cx="571500" cy="571500"/>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0" name="26 CuadroTexto"/>
          <p:cNvSpPr txBox="1">
            <a:spLocks noChangeArrowheads="1"/>
          </p:cNvSpPr>
          <p:nvPr/>
        </p:nvSpPr>
        <p:spPr bwMode="auto">
          <a:xfrm>
            <a:off x="7072413" y="4714875"/>
            <a:ext cx="603049"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P123</a:t>
            </a:r>
          </a:p>
        </p:txBody>
      </p:sp>
      <p:sp>
        <p:nvSpPr>
          <p:cNvPr id="28" name="27 Elipse"/>
          <p:cNvSpPr/>
          <p:nvPr/>
        </p:nvSpPr>
        <p:spPr bwMode="auto">
          <a:xfrm>
            <a:off x="8001000" y="4572000"/>
            <a:ext cx="571500" cy="571500"/>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2" name="28 CuadroTexto"/>
          <p:cNvSpPr txBox="1">
            <a:spLocks noChangeArrowheads="1"/>
          </p:cNvSpPr>
          <p:nvPr/>
        </p:nvSpPr>
        <p:spPr bwMode="auto">
          <a:xfrm>
            <a:off x="7998637" y="4714875"/>
            <a:ext cx="587340"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1.2.1	</a:t>
            </a:r>
          </a:p>
        </p:txBody>
      </p:sp>
      <p:cxnSp>
        <p:nvCxnSpPr>
          <p:cNvPr id="31" name="30 Conector recto de flecha"/>
          <p:cNvCxnSpPr>
            <a:stCxn id="7" idx="4"/>
            <a:endCxn id="9" idx="1"/>
          </p:cNvCxnSpPr>
          <p:nvPr/>
        </p:nvCxnSpPr>
        <p:spPr bwMode="auto">
          <a:xfrm rot="16200000" flipH="1">
            <a:off x="629444" y="3701257"/>
            <a:ext cx="1457325" cy="45243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2" name="31 Conector recto de flecha"/>
          <p:cNvCxnSpPr>
            <a:stCxn id="7" idx="4"/>
            <a:endCxn id="11" idx="0"/>
          </p:cNvCxnSpPr>
          <p:nvPr/>
        </p:nvCxnSpPr>
        <p:spPr bwMode="auto">
          <a:xfrm rot="16200000" flipH="1">
            <a:off x="1308100" y="3022601"/>
            <a:ext cx="1373187" cy="1725612"/>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6" name="35 Conector recto de flecha"/>
          <p:cNvCxnSpPr>
            <a:stCxn id="31754" idx="3"/>
            <a:endCxn id="31760" idx="1"/>
          </p:cNvCxnSpPr>
          <p:nvPr/>
        </p:nvCxnSpPr>
        <p:spPr bwMode="auto">
          <a:xfrm flipV="1">
            <a:off x="1428750" y="2921608"/>
            <a:ext cx="2489200" cy="7330"/>
          </a:xfrm>
          <a:prstGeom prst="straightConnector1">
            <a:avLst/>
          </a:prstGeom>
          <a:noFill/>
          <a:ln w="9525" cap="flat" cmpd="sng" algn="ctr">
            <a:solidFill>
              <a:schemeClr val="bg1"/>
            </a:solidFill>
            <a:prstDash val="solid"/>
            <a:round/>
            <a:headEnd type="none" w="med" len="med"/>
            <a:tailEnd type="arrow"/>
          </a:ln>
          <a:effectLst/>
        </p:spPr>
      </p:cxnSp>
      <p:cxnSp>
        <p:nvCxnSpPr>
          <p:cNvPr id="41" name="40 Conector recto de flecha"/>
          <p:cNvCxnSpPr>
            <a:endCxn id="31758" idx="1"/>
          </p:cNvCxnSpPr>
          <p:nvPr/>
        </p:nvCxnSpPr>
        <p:spPr bwMode="auto">
          <a:xfrm>
            <a:off x="2071688" y="4865688"/>
            <a:ext cx="500263" cy="8462"/>
          </a:xfrm>
          <a:prstGeom prst="straightConnector1">
            <a:avLst/>
          </a:prstGeom>
          <a:noFill/>
          <a:ln w="9525" cap="flat" cmpd="sng" algn="ctr">
            <a:solidFill>
              <a:schemeClr val="tx1"/>
            </a:solidFill>
            <a:prstDash val="solid"/>
            <a:round/>
            <a:headEnd type="none" w="med" len="med"/>
            <a:tailEnd type="arrow"/>
          </a:ln>
          <a:effectLst/>
        </p:spPr>
      </p:cxnSp>
      <p:cxnSp>
        <p:nvCxnSpPr>
          <p:cNvPr id="43" name="42 Conector recto de flecha"/>
          <p:cNvCxnSpPr>
            <a:stCxn id="18" idx="6"/>
            <a:endCxn id="31764" idx="1"/>
          </p:cNvCxnSpPr>
          <p:nvPr/>
        </p:nvCxnSpPr>
        <p:spPr bwMode="auto">
          <a:xfrm>
            <a:off x="4429125" y="4857750"/>
            <a:ext cx="428826" cy="16400"/>
          </a:xfrm>
          <a:prstGeom prst="straightConnector1">
            <a:avLst/>
          </a:prstGeom>
          <a:noFill/>
          <a:ln w="9525" cap="flat" cmpd="sng" algn="ctr">
            <a:solidFill>
              <a:schemeClr val="tx1"/>
            </a:solidFill>
            <a:prstDash val="solid"/>
            <a:round/>
            <a:headEnd type="none" w="med" len="med"/>
            <a:tailEnd type="arrow"/>
          </a:ln>
          <a:effectLst/>
        </p:spPr>
      </p:cxnSp>
      <p:cxnSp>
        <p:nvCxnSpPr>
          <p:cNvPr id="45" name="44 Conector recto de flecha"/>
          <p:cNvCxnSpPr>
            <a:stCxn id="13" idx="4"/>
            <a:endCxn id="20" idx="0"/>
          </p:cNvCxnSpPr>
          <p:nvPr/>
        </p:nvCxnSpPr>
        <p:spPr bwMode="auto">
          <a:xfrm rot="16200000" flipH="1">
            <a:off x="3987006" y="3415507"/>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48" name="47 Conector recto de flecha"/>
          <p:cNvCxnSpPr>
            <a:stCxn id="13" idx="4"/>
            <a:endCxn id="22" idx="0"/>
          </p:cNvCxnSpPr>
          <p:nvPr/>
        </p:nvCxnSpPr>
        <p:spPr bwMode="auto">
          <a:xfrm rot="16200000" flipH="1">
            <a:off x="4594225" y="2808288"/>
            <a:ext cx="1373187" cy="2154238"/>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1" name="50 Conector recto de flecha"/>
          <p:cNvCxnSpPr>
            <a:stCxn id="13" idx="6"/>
            <a:endCxn id="31768" idx="1"/>
          </p:cNvCxnSpPr>
          <p:nvPr/>
        </p:nvCxnSpPr>
        <p:spPr bwMode="auto">
          <a:xfrm>
            <a:off x="4489450" y="2913063"/>
            <a:ext cx="1643263" cy="16400"/>
          </a:xfrm>
          <a:prstGeom prst="straightConnector1">
            <a:avLst/>
          </a:prstGeom>
          <a:noFill/>
          <a:ln w="9525" cap="flat" cmpd="sng" algn="ctr">
            <a:solidFill>
              <a:schemeClr val="bg1"/>
            </a:solidFill>
            <a:prstDash val="solid"/>
            <a:round/>
            <a:headEnd type="none" w="med" len="med"/>
            <a:tailEnd type="arrow"/>
          </a:ln>
          <a:effectLst/>
        </p:spPr>
      </p:cxnSp>
      <p:cxnSp>
        <p:nvCxnSpPr>
          <p:cNvPr id="52" name="51 Conector recto de flecha"/>
          <p:cNvCxnSpPr>
            <a:stCxn id="24" idx="4"/>
            <a:endCxn id="28" idx="0"/>
          </p:cNvCxnSpPr>
          <p:nvPr/>
        </p:nvCxnSpPr>
        <p:spPr bwMode="auto">
          <a:xfrm rot="16200000" flipH="1">
            <a:off x="6665913" y="2951163"/>
            <a:ext cx="1373187" cy="1868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7" name="56 Conector recto de flecha"/>
          <p:cNvCxnSpPr>
            <a:stCxn id="24" idx="4"/>
            <a:endCxn id="26" idx="0"/>
          </p:cNvCxnSpPr>
          <p:nvPr/>
        </p:nvCxnSpPr>
        <p:spPr bwMode="auto">
          <a:xfrm rot="16200000" flipH="1">
            <a:off x="6201569" y="3415507"/>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62" name="61 Conector recto de flecha"/>
          <p:cNvCxnSpPr>
            <a:stCxn id="31758" idx="3"/>
            <a:endCxn id="31762" idx="1"/>
          </p:cNvCxnSpPr>
          <p:nvPr/>
        </p:nvCxnSpPr>
        <p:spPr bwMode="auto">
          <a:xfrm flipV="1">
            <a:off x="3154162" y="4866295"/>
            <a:ext cx="703664" cy="7855"/>
          </a:xfrm>
          <a:prstGeom prst="straightConnector1">
            <a:avLst/>
          </a:prstGeom>
          <a:noFill/>
          <a:ln w="9525" cap="flat" cmpd="sng" algn="ctr">
            <a:solidFill>
              <a:schemeClr val="tx1"/>
            </a:solidFill>
            <a:prstDash val="solid"/>
            <a:round/>
            <a:headEnd type="none" w="med" len="med"/>
            <a:tailEnd type="arrow"/>
          </a:ln>
          <a:effectLst/>
        </p:spPr>
      </p:cxnSp>
      <p:cxnSp>
        <p:nvCxnSpPr>
          <p:cNvPr id="67" name="66 Conector recto de flecha"/>
          <p:cNvCxnSpPr>
            <a:stCxn id="31764" idx="3"/>
            <a:endCxn id="31766" idx="1"/>
          </p:cNvCxnSpPr>
          <p:nvPr/>
        </p:nvCxnSpPr>
        <p:spPr bwMode="auto">
          <a:xfrm>
            <a:off x="5440162" y="4874150"/>
            <a:ext cx="632026" cy="269"/>
          </a:xfrm>
          <a:prstGeom prst="straightConnector1">
            <a:avLst/>
          </a:prstGeom>
          <a:noFill/>
          <a:ln w="9525" cap="flat" cmpd="sng" algn="ctr">
            <a:solidFill>
              <a:schemeClr val="tx1"/>
            </a:solidFill>
            <a:prstDash val="solid"/>
            <a:round/>
            <a:headEnd type="none" w="med" len="med"/>
            <a:tailEnd type="arrow"/>
          </a:ln>
          <a:effectLst/>
        </p:spPr>
      </p:cxnSp>
      <p:cxnSp>
        <p:nvCxnSpPr>
          <p:cNvPr id="69" name="68 Conector recto de flecha"/>
          <p:cNvCxnSpPr>
            <a:stCxn id="22" idx="6"/>
            <a:endCxn id="31770" idx="1"/>
          </p:cNvCxnSpPr>
          <p:nvPr/>
        </p:nvCxnSpPr>
        <p:spPr bwMode="auto">
          <a:xfrm>
            <a:off x="6643688" y="4857750"/>
            <a:ext cx="428725" cy="16400"/>
          </a:xfrm>
          <a:prstGeom prst="straightConnector1">
            <a:avLst/>
          </a:prstGeom>
          <a:noFill/>
          <a:ln w="9525" cap="flat" cmpd="sng" algn="ctr">
            <a:solidFill>
              <a:schemeClr val="tx1"/>
            </a:solidFill>
            <a:prstDash val="solid"/>
            <a:round/>
            <a:headEnd type="none" w="med" len="med"/>
            <a:tailEnd type="arrow"/>
          </a:ln>
          <a:effectLst/>
        </p:spPr>
      </p:cxnSp>
      <p:cxnSp>
        <p:nvCxnSpPr>
          <p:cNvPr id="71" name="70 Conector recto de flecha"/>
          <p:cNvCxnSpPr>
            <a:stCxn id="31770" idx="3"/>
            <a:endCxn id="31772" idx="1"/>
          </p:cNvCxnSpPr>
          <p:nvPr/>
        </p:nvCxnSpPr>
        <p:spPr bwMode="auto">
          <a:xfrm>
            <a:off x="7675462" y="4874150"/>
            <a:ext cx="323175" cy="0"/>
          </a:xfrm>
          <a:prstGeom prst="straightConnector1">
            <a:avLst/>
          </a:prstGeom>
          <a:noFill/>
          <a:ln w="9525" cap="flat" cmpd="sng" algn="ctr">
            <a:solidFill>
              <a:schemeClr val="tx1"/>
            </a:solidFill>
            <a:prstDash val="solid"/>
            <a:round/>
            <a:headEnd type="none" w="med" len="med"/>
            <a:tailEnd type="arrow"/>
          </a:ln>
          <a:effectLst/>
        </p:spPr>
      </p:cxnSp>
      <p:cxnSp>
        <p:nvCxnSpPr>
          <p:cNvPr id="76" name="75 Conector recto de flecha"/>
          <p:cNvCxnSpPr>
            <a:stCxn id="7" idx="4"/>
            <a:endCxn id="18" idx="0"/>
          </p:cNvCxnSpPr>
          <p:nvPr/>
        </p:nvCxnSpPr>
        <p:spPr bwMode="auto">
          <a:xfrm rot="16200000" flipH="1">
            <a:off x="1951038" y="2379663"/>
            <a:ext cx="1373187" cy="3011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1789" name="94 Conector recto"/>
          <p:cNvCxnSpPr>
            <a:cxnSpLocks noChangeShapeType="1"/>
            <a:stCxn id="13" idx="4"/>
            <a:endCxn id="18" idx="0"/>
          </p:cNvCxnSpPr>
          <p:nvPr/>
        </p:nvCxnSpPr>
        <p:spPr bwMode="auto">
          <a:xfrm rot="5400000">
            <a:off x="3486944" y="3855244"/>
            <a:ext cx="1373187" cy="60325"/>
          </a:xfrm>
          <a:prstGeom prst="line">
            <a:avLst/>
          </a:prstGeom>
          <a:noFill/>
          <a:ln w="28575" algn="ctr">
            <a:solidFill>
              <a:schemeClr val="tx1">
                <a:lumMod val="75000"/>
                <a:lumOff val="25000"/>
              </a:schemeClr>
            </a:solidFill>
            <a:round/>
            <a:headEnd/>
            <a:tailEnd/>
          </a:ln>
        </p:spPr>
      </p:cxnSp>
      <p:cxnSp>
        <p:nvCxnSpPr>
          <p:cNvPr id="31790" name="95 Conector recto"/>
          <p:cNvCxnSpPr>
            <a:cxnSpLocks noChangeShapeType="1"/>
            <a:stCxn id="24" idx="4"/>
            <a:endCxn id="22" idx="0"/>
          </p:cNvCxnSpPr>
          <p:nvPr/>
        </p:nvCxnSpPr>
        <p:spPr bwMode="auto">
          <a:xfrm rot="5400000">
            <a:off x="5701507" y="3855244"/>
            <a:ext cx="1373187" cy="60325"/>
          </a:xfrm>
          <a:prstGeom prst="line">
            <a:avLst/>
          </a:prstGeom>
          <a:noFill/>
          <a:ln w="28575" algn="ctr">
            <a:solidFill>
              <a:schemeClr val="tx1">
                <a:lumMod val="75000"/>
                <a:lumOff val="25000"/>
              </a:schemeClr>
            </a:solidFill>
            <a:round/>
            <a:headEnd/>
            <a:tailEnd/>
          </a:ln>
        </p:spPr>
      </p:cxnSp>
      <p:sp>
        <p:nvSpPr>
          <p:cNvPr id="31791" name="102 CuadroTexto"/>
          <p:cNvSpPr txBox="1">
            <a:spLocks noChangeArrowheads="1"/>
          </p:cNvSpPr>
          <p:nvPr/>
        </p:nvSpPr>
        <p:spPr bwMode="auto">
          <a:xfrm>
            <a:off x="7215075" y="3571875"/>
            <a:ext cx="817788"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Tiempo</a:t>
            </a:r>
          </a:p>
        </p:txBody>
      </p:sp>
      <p:sp>
        <p:nvSpPr>
          <p:cNvPr id="111" name="110 Elipse"/>
          <p:cNvSpPr/>
          <p:nvPr/>
        </p:nvSpPr>
        <p:spPr bwMode="auto">
          <a:xfrm>
            <a:off x="1857375" y="5357813"/>
            <a:ext cx="493713" cy="403225"/>
          </a:xfrm>
          <a:prstGeom prst="ellipse">
            <a:avLst/>
          </a:prstGeom>
          <a:solidFill>
            <a:srgbClr val="FFC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19" name="118 Elipse"/>
          <p:cNvSpPr/>
          <p:nvPr/>
        </p:nvSpPr>
        <p:spPr bwMode="auto">
          <a:xfrm>
            <a:off x="3643313" y="5357813"/>
            <a:ext cx="493712" cy="403225"/>
          </a:xfrm>
          <a:prstGeom prst="ellipse">
            <a:avLst/>
          </a:prstGeom>
          <a:solidFill>
            <a:srgbClr val="C2ECEA"/>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4" name="123 Elipse"/>
          <p:cNvSpPr/>
          <p:nvPr/>
        </p:nvSpPr>
        <p:spPr bwMode="auto">
          <a:xfrm>
            <a:off x="5429250" y="5357813"/>
            <a:ext cx="493713" cy="403225"/>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9" name="128 Elipse"/>
          <p:cNvSpPr/>
          <p:nvPr/>
        </p:nvSpPr>
        <p:spPr bwMode="auto">
          <a:xfrm>
            <a:off x="7000875" y="5357813"/>
            <a:ext cx="493713" cy="403225"/>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31796" name="129 CuadroTexto"/>
          <p:cNvSpPr txBox="1">
            <a:spLocks noChangeArrowheads="1"/>
          </p:cNvSpPr>
          <p:nvPr/>
        </p:nvSpPr>
        <p:spPr bwMode="auto">
          <a:xfrm>
            <a:off x="1643063" y="5715000"/>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Final</a:t>
            </a:r>
          </a:p>
        </p:txBody>
      </p:sp>
      <p:sp>
        <p:nvSpPr>
          <p:cNvPr id="31797" name="130 CuadroTexto"/>
          <p:cNvSpPr txBox="1">
            <a:spLocks noChangeArrowheads="1"/>
          </p:cNvSpPr>
          <p:nvPr/>
        </p:nvSpPr>
        <p:spPr bwMode="auto">
          <a:xfrm>
            <a:off x="3429000" y="5715000"/>
            <a:ext cx="10001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Upgrade</a:t>
            </a:r>
          </a:p>
        </p:txBody>
      </p:sp>
      <p:sp>
        <p:nvSpPr>
          <p:cNvPr id="31798" name="131 CuadroTexto"/>
          <p:cNvSpPr txBox="1">
            <a:spLocks noChangeArrowheads="1"/>
          </p:cNvSpPr>
          <p:nvPr/>
        </p:nvSpPr>
        <p:spPr bwMode="auto">
          <a:xfrm>
            <a:off x="5214938" y="5715000"/>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Update</a:t>
            </a:r>
          </a:p>
        </p:txBody>
      </p:sp>
      <p:sp>
        <p:nvSpPr>
          <p:cNvPr id="31799" name="132 CuadroTexto"/>
          <p:cNvSpPr txBox="1">
            <a:spLocks noChangeArrowheads="1"/>
          </p:cNvSpPr>
          <p:nvPr/>
        </p:nvSpPr>
        <p:spPr bwMode="auto">
          <a:xfrm>
            <a:off x="6786563" y="5715000"/>
            <a:ext cx="9366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Patch</a:t>
            </a:r>
          </a:p>
        </p:txBody>
      </p:sp>
      <p:sp>
        <p:nvSpPr>
          <p:cNvPr id="31800" name="133 Rectángulo"/>
          <p:cNvSpPr>
            <a:spLocks noChangeArrowheads="1"/>
          </p:cNvSpPr>
          <p:nvPr/>
        </p:nvSpPr>
        <p:spPr bwMode="auto">
          <a:xfrm>
            <a:off x="1428750" y="5214938"/>
            <a:ext cx="6286500" cy="857250"/>
          </a:xfrm>
          <a:prstGeom prst="rect">
            <a:avLst/>
          </a:prstGeom>
          <a:noFill/>
          <a:ln w="9525" algn="ctr">
            <a:solidFill>
              <a:schemeClr val="tx1"/>
            </a:solidFill>
            <a:prstDash val="sysDash"/>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1802" name="69 CuadroTexto"/>
          <p:cNvSpPr txBox="1">
            <a:spLocks noChangeArrowheads="1"/>
          </p:cNvSpPr>
          <p:nvPr/>
        </p:nvSpPr>
        <p:spPr bwMode="auto">
          <a:xfrm>
            <a:off x="7929563" y="3929063"/>
            <a:ext cx="1000125"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Parcial</a:t>
            </a:r>
          </a:p>
        </p:txBody>
      </p:sp>
      <p:sp>
        <p:nvSpPr>
          <p:cNvPr id="31803" name="71 CuadroTexto"/>
          <p:cNvSpPr txBox="1">
            <a:spLocks noChangeArrowheads="1"/>
          </p:cNvSpPr>
          <p:nvPr/>
        </p:nvSpPr>
        <p:spPr bwMode="auto">
          <a:xfrm>
            <a:off x="7858125" y="2786063"/>
            <a:ext cx="1071563"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Completo</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redondeado"/>
          <p:cNvSpPr/>
          <p:nvPr/>
        </p:nvSpPr>
        <p:spPr bwMode="auto">
          <a:xfrm>
            <a:off x="642938" y="3571875"/>
            <a:ext cx="8072437" cy="2214563"/>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3" name="22 Rectángulo redondeado"/>
          <p:cNvSpPr/>
          <p:nvPr/>
        </p:nvSpPr>
        <p:spPr bwMode="auto">
          <a:xfrm>
            <a:off x="642938" y="1641474"/>
            <a:ext cx="8072437" cy="1858964"/>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square">
            <a:no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smtClean="0"/>
              <a:t>Desarrollo y Releases</a:t>
            </a:r>
            <a:endParaRPr lang="es-AR" dirty="0"/>
          </a:p>
        </p:txBody>
      </p:sp>
      <p:sp>
        <p:nvSpPr>
          <p:cNvPr id="29"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30"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28"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82</a:t>
            </a:fld>
            <a:endParaRPr lang="en-US">
              <a:solidFill>
                <a:schemeClr val="tx1"/>
              </a:solidFill>
            </a:endParaRPr>
          </a:p>
        </p:txBody>
      </p:sp>
      <p:sp>
        <p:nvSpPr>
          <p:cNvPr id="7" name="6 CuadroTexto"/>
          <p:cNvSpPr txBox="1"/>
          <p:nvPr/>
        </p:nvSpPr>
        <p:spPr>
          <a:xfrm>
            <a:off x="785813" y="1712913"/>
            <a:ext cx="2214562"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8" name="7 CuadroTexto"/>
          <p:cNvSpPr txBox="1"/>
          <p:nvPr/>
        </p:nvSpPr>
        <p:spPr>
          <a:xfrm>
            <a:off x="3000375" y="1712913"/>
            <a:ext cx="2286000"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9" name="8 CuadroTexto"/>
          <p:cNvSpPr txBox="1"/>
          <p:nvPr/>
        </p:nvSpPr>
        <p:spPr>
          <a:xfrm>
            <a:off x="1785938" y="2070100"/>
            <a:ext cx="714375"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0" name="9 CuadroTexto"/>
          <p:cNvSpPr txBox="1"/>
          <p:nvPr/>
        </p:nvSpPr>
        <p:spPr>
          <a:xfrm>
            <a:off x="2357438" y="2427288"/>
            <a:ext cx="642937"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1" name="10 CuadroTexto"/>
          <p:cNvSpPr txBox="1"/>
          <p:nvPr/>
        </p:nvSpPr>
        <p:spPr>
          <a:xfrm>
            <a:off x="3000375" y="2784475"/>
            <a:ext cx="2286000"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12" name="11 CuadroTexto"/>
          <p:cNvSpPr txBox="1"/>
          <p:nvPr/>
        </p:nvSpPr>
        <p:spPr>
          <a:xfrm>
            <a:off x="3571875" y="3141663"/>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3" name="12 CuadroTexto"/>
          <p:cNvSpPr txBox="1"/>
          <p:nvPr/>
        </p:nvSpPr>
        <p:spPr>
          <a:xfrm>
            <a:off x="4286250" y="3141663"/>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5" name="14 CuadroTexto"/>
          <p:cNvSpPr txBox="1"/>
          <p:nvPr/>
        </p:nvSpPr>
        <p:spPr>
          <a:xfrm>
            <a:off x="3071813" y="3786188"/>
            <a:ext cx="2214562"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16" name="15 CuadroTexto"/>
          <p:cNvSpPr txBox="1"/>
          <p:nvPr/>
        </p:nvSpPr>
        <p:spPr>
          <a:xfrm>
            <a:off x="5286375" y="3786188"/>
            <a:ext cx="2643188"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17" name="16 CuadroTexto"/>
          <p:cNvSpPr txBox="1"/>
          <p:nvPr/>
        </p:nvSpPr>
        <p:spPr>
          <a:xfrm>
            <a:off x="4071938" y="4143375"/>
            <a:ext cx="714375"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8" name="17 CuadroTexto"/>
          <p:cNvSpPr txBox="1"/>
          <p:nvPr/>
        </p:nvSpPr>
        <p:spPr>
          <a:xfrm>
            <a:off x="4643438" y="4500563"/>
            <a:ext cx="642937"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9" name="18 CuadroTexto"/>
          <p:cNvSpPr txBox="1"/>
          <p:nvPr/>
        </p:nvSpPr>
        <p:spPr>
          <a:xfrm>
            <a:off x="5286375" y="4857750"/>
            <a:ext cx="264318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20" name="19 CuadroTexto"/>
          <p:cNvSpPr txBox="1"/>
          <p:nvPr/>
        </p:nvSpPr>
        <p:spPr>
          <a:xfrm>
            <a:off x="5857875" y="5214938"/>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1" name="20 CuadroTexto"/>
          <p:cNvSpPr txBox="1"/>
          <p:nvPr/>
        </p:nvSpPr>
        <p:spPr>
          <a:xfrm>
            <a:off x="6572250" y="5214938"/>
            <a:ext cx="64293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2" name="21 CuadroTexto"/>
          <p:cNvSpPr txBox="1"/>
          <p:nvPr/>
        </p:nvSpPr>
        <p:spPr>
          <a:xfrm>
            <a:off x="7286625" y="5214938"/>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cxnSp>
        <p:nvCxnSpPr>
          <p:cNvPr id="32791" name="24 Conector recto"/>
          <p:cNvCxnSpPr>
            <a:cxnSpLocks noChangeShapeType="1"/>
          </p:cNvCxnSpPr>
          <p:nvPr/>
        </p:nvCxnSpPr>
        <p:spPr bwMode="auto">
          <a:xfrm rot="5400000">
            <a:off x="927894" y="3713957"/>
            <a:ext cx="4143375" cy="1587"/>
          </a:xfrm>
          <a:prstGeom prst="line">
            <a:avLst/>
          </a:prstGeom>
          <a:noFill/>
          <a:ln w="9525" algn="ctr">
            <a:solidFill>
              <a:schemeClr val="tx1"/>
            </a:solidFill>
            <a:prstDash val="sysDash"/>
            <a:round/>
            <a:headEnd/>
            <a:tailEnd/>
          </a:ln>
        </p:spPr>
      </p:cxnSp>
      <p:cxnSp>
        <p:nvCxnSpPr>
          <p:cNvPr id="32792" name="25 Conector recto"/>
          <p:cNvCxnSpPr>
            <a:cxnSpLocks noChangeShapeType="1"/>
          </p:cNvCxnSpPr>
          <p:nvPr/>
        </p:nvCxnSpPr>
        <p:spPr bwMode="auto">
          <a:xfrm rot="5400000">
            <a:off x="3215481" y="3713957"/>
            <a:ext cx="4143375" cy="1588"/>
          </a:xfrm>
          <a:prstGeom prst="line">
            <a:avLst/>
          </a:prstGeom>
          <a:noFill/>
          <a:ln w="9525" algn="ctr">
            <a:solidFill>
              <a:schemeClr val="tx1"/>
            </a:solidFill>
            <a:prstDash val="sysDash"/>
            <a:round/>
            <a:headEnd/>
            <a:tailEnd/>
          </a:ln>
        </p:spPr>
      </p:cxnSp>
      <p:cxnSp>
        <p:nvCxnSpPr>
          <p:cNvPr id="32793" name="31 Conector recto"/>
          <p:cNvCxnSpPr>
            <a:cxnSpLocks noChangeShapeType="1"/>
          </p:cNvCxnSpPr>
          <p:nvPr/>
        </p:nvCxnSpPr>
        <p:spPr bwMode="auto">
          <a:xfrm rot="5400000">
            <a:off x="5858669" y="3713957"/>
            <a:ext cx="4143375" cy="1587"/>
          </a:xfrm>
          <a:prstGeom prst="line">
            <a:avLst/>
          </a:prstGeom>
          <a:noFill/>
          <a:ln w="9525" algn="ctr">
            <a:solidFill>
              <a:schemeClr val="tx1"/>
            </a:solidFill>
            <a:prstDash val="sysDash"/>
            <a:round/>
            <a:headEnd/>
            <a:tailEnd/>
          </a:ln>
        </p:spPr>
      </p:cxnSp>
      <p:sp>
        <p:nvSpPr>
          <p:cNvPr id="32794" name="35 CuadroTexto"/>
          <p:cNvSpPr txBox="1">
            <a:spLocks noChangeArrowheads="1"/>
          </p:cNvSpPr>
          <p:nvPr/>
        </p:nvSpPr>
        <p:spPr bwMode="auto">
          <a:xfrm>
            <a:off x="929059" y="2998788"/>
            <a:ext cx="1367682" cy="41549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1</a:t>
            </a:r>
          </a:p>
        </p:txBody>
      </p:sp>
      <p:sp>
        <p:nvSpPr>
          <p:cNvPr id="32795" name="36 CuadroTexto"/>
          <p:cNvSpPr txBox="1">
            <a:spLocks noChangeArrowheads="1"/>
          </p:cNvSpPr>
          <p:nvPr/>
        </p:nvSpPr>
        <p:spPr bwMode="auto">
          <a:xfrm>
            <a:off x="1000496" y="5072063"/>
            <a:ext cx="1367682" cy="41549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2</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Releases Internos y Externos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83</a:t>
            </a:fld>
            <a:endParaRPr lang="en-US">
              <a:solidFill>
                <a:schemeClr val="tx1"/>
              </a:solidFill>
            </a:endParaRPr>
          </a:p>
        </p:txBody>
      </p:sp>
      <p:sp>
        <p:nvSpPr>
          <p:cNvPr id="33795" name="2 Marcador de contenido"/>
          <p:cNvSpPr>
            <a:spLocks noGrp="1"/>
          </p:cNvSpPr>
          <p:nvPr>
            <p:ph sz="quarter" idx="1"/>
          </p:nvPr>
        </p:nvSpPr>
        <p:spPr>
          <a:xfrm>
            <a:off x="571500" y="1357313"/>
            <a:ext cx="8286750" cy="4714875"/>
          </a:xfrm>
        </p:spPr>
        <p:txBody>
          <a:bodyPr>
            <a:normAutofit lnSpcReduction="10000"/>
          </a:bodyPr>
          <a:lstStyle/>
          <a:p>
            <a:r>
              <a:rPr lang="es-AR" sz="2000" b="0" smtClean="0"/>
              <a:t>Entregables a otros miembros del equipo:</a:t>
            </a:r>
          </a:p>
          <a:p>
            <a:pPr lvl="1"/>
            <a:r>
              <a:rPr lang="es-AR" sz="2000" b="0" smtClean="0"/>
              <a:t>Otros desarrolladores (Build diario).</a:t>
            </a:r>
          </a:p>
          <a:p>
            <a:pPr lvl="1"/>
            <a:endParaRPr lang="es-AR" sz="2000" b="0" smtClean="0"/>
          </a:p>
          <a:p>
            <a:pPr lvl="1"/>
            <a:r>
              <a:rPr lang="es-AR" sz="2000" b="0" smtClean="0"/>
              <a:t>Productor de Componentes (Entrega al equipo).</a:t>
            </a:r>
          </a:p>
          <a:p>
            <a:pPr lvl="1"/>
            <a:endParaRPr lang="es-AR" sz="2000" b="0" smtClean="0"/>
          </a:p>
          <a:p>
            <a:pPr lvl="1"/>
            <a:r>
              <a:rPr lang="es-AR" sz="2000" b="0" smtClean="0"/>
              <a:t>Componentes Tercerizados (Subcontratación).</a:t>
            </a:r>
          </a:p>
          <a:p>
            <a:pPr lvl="1"/>
            <a:endParaRPr lang="es-AR" sz="2000" b="0" smtClean="0"/>
          </a:p>
          <a:p>
            <a:pPr lvl="1"/>
            <a:r>
              <a:rPr lang="es-AR" sz="2000" b="0" smtClean="0"/>
              <a:t>A testing (Alfa Testing).</a:t>
            </a:r>
          </a:p>
          <a:p>
            <a:pPr lvl="1"/>
            <a:endParaRPr lang="es-AR" sz="2000" b="0" smtClean="0"/>
          </a:p>
          <a:p>
            <a:r>
              <a:rPr lang="es-AR" sz="2000" b="0" smtClean="0"/>
              <a:t>Entregables al exterior de la organización: (Parche, Update, Upgrade, Completo)</a:t>
            </a:r>
          </a:p>
          <a:p>
            <a:pPr lvl="1"/>
            <a:r>
              <a:rPr lang="es-AR" sz="2000" b="0" smtClean="0"/>
              <a:t>A testing de aceptación (Beta Testing).</a:t>
            </a:r>
          </a:p>
          <a:p>
            <a:pPr lvl="1"/>
            <a:endParaRPr lang="es-AR" sz="2000" b="0" smtClean="0"/>
          </a:p>
          <a:p>
            <a:pPr lvl="1"/>
            <a:r>
              <a:rPr lang="es-AR" sz="2000" b="0" smtClean="0"/>
              <a:t>Entrega Final.</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Líneas Bases, Builds y Releases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84</a:t>
            </a:fld>
            <a:endParaRPr lang="en-US">
              <a:solidFill>
                <a:schemeClr val="tx1"/>
              </a:solidFill>
            </a:endParaRPr>
          </a:p>
        </p:txBody>
      </p:sp>
      <p:sp>
        <p:nvSpPr>
          <p:cNvPr id="34819" name="2 Marcador de contenido"/>
          <p:cNvSpPr>
            <a:spLocks noGrp="1"/>
          </p:cNvSpPr>
          <p:nvPr>
            <p:ph sz="quarter" idx="1"/>
          </p:nvPr>
        </p:nvSpPr>
        <p:spPr>
          <a:xfrm>
            <a:off x="609600" y="1357313"/>
            <a:ext cx="8248650" cy="4857750"/>
          </a:xfrm>
        </p:spPr>
        <p:txBody>
          <a:bodyPr/>
          <a:lstStyle/>
          <a:p>
            <a:r>
              <a:rPr lang="es-AR" sz="2000" b="0" smtClean="0"/>
              <a:t>Los builds internos están dirigidos por la estrategia adoptada de desarrollo del producto.</a:t>
            </a:r>
          </a:p>
          <a:p>
            <a:endParaRPr lang="es-AR" sz="2000" b="0" smtClean="0"/>
          </a:p>
          <a:p>
            <a:r>
              <a:rPr lang="es-AR" sz="2000" b="0" smtClean="0"/>
              <a:t>La secuencia de ensamble debe ser planificada.</a:t>
            </a:r>
          </a:p>
          <a:p>
            <a:endParaRPr lang="es-AR" sz="2000" b="0" smtClean="0"/>
          </a:p>
          <a:p>
            <a:r>
              <a:rPr lang="es-AR" sz="2000" b="0" smtClean="0"/>
              <a:t>Es una línea base de desarrollo del producto, de manera que los IC que lo componen se puede </a:t>
            </a:r>
            <a:r>
              <a:rPr lang="es-AR" sz="2000" smtClean="0"/>
              <a:t>promocionar al entorno de testing.</a:t>
            </a:r>
          </a:p>
          <a:p>
            <a:endParaRPr lang="es-AR" sz="2000" b="0" smtClean="0"/>
          </a:p>
          <a:p>
            <a:r>
              <a:rPr lang="es-AR" sz="2000" b="0" smtClean="0"/>
              <a:t>Pueden existir distintas fases de testing (subsistema, integración, funcional) y por lo tanto varias promociones.</a:t>
            </a:r>
          </a:p>
          <a:p>
            <a:endParaRPr lang="es-AR" sz="2000" b="0" smtClean="0"/>
          </a:p>
          <a:p>
            <a:r>
              <a:rPr lang="es-AR" sz="2000" b="0" smtClean="0"/>
              <a:t>La línea base de producto corresponde al release final y significa la </a:t>
            </a:r>
            <a:r>
              <a:rPr lang="es-AR" sz="2000" smtClean="0"/>
              <a:t>promoción del producto hacia al operación.</a:t>
            </a:r>
            <a:endParaRPr lang="es-AR" sz="2000" b="0" smtClean="0"/>
          </a:p>
          <a:p>
            <a:endParaRPr lang="es-AR"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Promoción de Ambientes - Grafo</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85</a:t>
            </a:fld>
            <a:endParaRPr lang="en-US">
              <a:solidFill>
                <a:schemeClr val="tx1"/>
              </a:solidFill>
            </a:endParaRPr>
          </a:p>
        </p:txBody>
      </p:sp>
      <p:pic>
        <p:nvPicPr>
          <p:cNvPr id="35846" name="Picture 3"/>
          <p:cNvPicPr>
            <a:picLocks noChangeAspect="1" noChangeArrowheads="1"/>
          </p:cNvPicPr>
          <p:nvPr/>
        </p:nvPicPr>
        <p:blipFill>
          <a:blip r:embed="rId3" cstate="print"/>
          <a:srcRect/>
          <a:stretch>
            <a:fillRect/>
          </a:stretch>
        </p:blipFill>
        <p:spPr bwMode="auto">
          <a:xfrm>
            <a:off x="1000125" y="1643063"/>
            <a:ext cx="7518400"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smtClean="0"/>
              <a:t>Promoción de Ambientes - Diagrama</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86</a:t>
            </a:fld>
            <a:endParaRPr lang="en-US">
              <a:solidFill>
                <a:schemeClr val="tx1"/>
              </a:solidFill>
            </a:endParaRPr>
          </a:p>
        </p:txBody>
      </p:sp>
      <p:pic>
        <p:nvPicPr>
          <p:cNvPr id="36870" name="Picture 5"/>
          <p:cNvPicPr>
            <a:picLocks noChangeAspect="1" noChangeArrowheads="1"/>
          </p:cNvPicPr>
          <p:nvPr/>
        </p:nvPicPr>
        <p:blipFill>
          <a:blip r:embed="rId3" cstate="print"/>
          <a:srcRect/>
          <a:stretch>
            <a:fillRect/>
          </a:stretch>
        </p:blipFill>
        <p:spPr bwMode="auto">
          <a:xfrm>
            <a:off x="1285852" y="1500208"/>
            <a:ext cx="6924675" cy="4929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Release notes</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87</a:t>
            </a:fld>
            <a:endParaRPr lang="en-US">
              <a:solidFill>
                <a:schemeClr val="tx1"/>
              </a:solidFill>
            </a:endParaRPr>
          </a:p>
        </p:txBody>
      </p:sp>
      <p:sp>
        <p:nvSpPr>
          <p:cNvPr id="37891" name="2 Marcador de contenido"/>
          <p:cNvSpPr>
            <a:spLocks noGrp="1"/>
          </p:cNvSpPr>
          <p:nvPr>
            <p:ph sz="quarter" idx="1"/>
          </p:nvPr>
        </p:nvSpPr>
        <p:spPr>
          <a:xfrm>
            <a:off x="571500" y="1428750"/>
            <a:ext cx="8077200" cy="4572000"/>
          </a:xfrm>
        </p:spPr>
        <p:txBody>
          <a:bodyPr/>
          <a:lstStyle/>
          <a:p>
            <a:r>
              <a:rPr lang="es-AR" sz="2000" b="0" dirty="0" smtClean="0"/>
              <a:t>Información  que se entrega conjuntamente con el producto que es de importancia para el cliente, como por ejemplo:</a:t>
            </a:r>
          </a:p>
          <a:p>
            <a:endParaRPr lang="es-AR" sz="2000" b="0" dirty="0" smtClean="0"/>
          </a:p>
          <a:p>
            <a:pPr lvl="2"/>
            <a:r>
              <a:rPr lang="es-AR" sz="1800" b="0" dirty="0" smtClean="0"/>
              <a:t>Requerimientos de instalación, tal como SO, memoria, especificaciones del procesos, etc.</a:t>
            </a:r>
          </a:p>
          <a:p>
            <a:pPr lvl="2"/>
            <a:r>
              <a:rPr lang="es-AR" sz="1800" b="0" dirty="0" smtClean="0"/>
              <a:t>Como instalar el producto y como testear que la instalación fue exitosa.</a:t>
            </a:r>
          </a:p>
          <a:p>
            <a:pPr lvl="2"/>
            <a:r>
              <a:rPr lang="es-AR" sz="1800" b="0" dirty="0" smtClean="0"/>
              <a:t>Como actualizar una versión anterior.</a:t>
            </a:r>
          </a:p>
          <a:p>
            <a:pPr lvl="2"/>
            <a:r>
              <a:rPr lang="es-AR" sz="1800" b="0" dirty="0" smtClean="0"/>
              <a:t>El número de serie o clave si fuese necesario.</a:t>
            </a:r>
          </a:p>
          <a:p>
            <a:pPr lvl="2"/>
            <a:r>
              <a:rPr lang="es-AR" sz="1800" b="0" dirty="0" smtClean="0"/>
              <a:t>Una lista de fallas conocidas o limitaciones de la versión, y la lista de fallas que fueron arregladas.</a:t>
            </a:r>
          </a:p>
          <a:p>
            <a:pPr lvl="2"/>
            <a:r>
              <a:rPr lang="es-AR" sz="1800" b="0" dirty="0" smtClean="0"/>
              <a:t>Nuevas características incorporadas.</a:t>
            </a:r>
          </a:p>
          <a:p>
            <a:pPr lvl="2"/>
            <a:r>
              <a:rPr lang="es-AR" sz="1800" b="0" dirty="0" smtClean="0"/>
              <a:t>Instrucciones de contacto para soporte.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Objetivo Básico</a:t>
            </a:r>
            <a:endParaRPr lang="es-AR" dirty="0"/>
          </a:p>
        </p:txBody>
      </p:sp>
      <p:sp>
        <p:nvSpPr>
          <p:cNvPr id="8" name="3 Marcador de fecha"/>
          <p:cNvSpPr>
            <a:spLocks noGrp="1"/>
          </p:cNvSpPr>
          <p:nvPr>
            <p:ph type="dt" sz="half" idx="10"/>
          </p:nvPr>
        </p:nvSpPr>
        <p:spPr>
          <a:xfrm>
            <a:off x="419071" y="6421461"/>
            <a:ext cx="2133600" cy="365125"/>
          </a:xfrm>
          <a:prstGeom prst="rect">
            <a:avLst/>
          </a:prstGeom>
        </p:spPr>
        <p:txBody>
          <a:bodyPr/>
          <a:lstStyle/>
          <a:p>
            <a:pPr>
              <a:defRPr/>
            </a:pPr>
            <a:fld id="{098E592E-DEE5-483D-96DC-6FCD9DE01A34}" type="datetime1">
              <a:rPr lang="es-AR" sz="1200" smtClean="0">
                <a:latin typeface="+mn-lt"/>
              </a:rPr>
              <a:pPr>
                <a:defRPr/>
              </a:pPr>
              <a:t>01/11/2010</a:t>
            </a:fld>
            <a:endParaRPr lang="es-AR" sz="1200">
              <a:latin typeface="+mn-lt"/>
            </a:endParaRPr>
          </a:p>
        </p:txBody>
      </p:sp>
      <p:sp>
        <p:nvSpPr>
          <p:cNvPr id="9" name="4 Marcador de pie de página"/>
          <p:cNvSpPr>
            <a:spLocks noGrp="1"/>
          </p:cNvSpPr>
          <p:nvPr>
            <p:ph type="ftr" sz="quarter" idx="11"/>
          </p:nvPr>
        </p:nvSpPr>
        <p:spPr>
          <a:xfrm>
            <a:off x="3086071" y="6421461"/>
            <a:ext cx="2895600" cy="365125"/>
          </a:xfrm>
          <a:prstGeom prst="rect">
            <a:avLst/>
          </a:prstGeom>
        </p:spPr>
        <p:txBody>
          <a:bodyPr/>
          <a:lstStyle/>
          <a:p>
            <a:pPr>
              <a:defRPr/>
            </a:pPr>
            <a:r>
              <a:rPr lang="es-AR" sz="1200" smtClean="0">
                <a:latin typeface="+mn-lt"/>
              </a:rPr>
              <a:t>Ingeniería de Software - 2009</a:t>
            </a:r>
            <a:endParaRPr lang="es-AR" sz="1200" dirty="0">
              <a:latin typeface="+mn-lt"/>
            </a:endParaRPr>
          </a:p>
        </p:txBody>
      </p:sp>
      <p:sp>
        <p:nvSpPr>
          <p:cNvPr id="7" name="3 Marcador de número de diapositiva"/>
          <p:cNvSpPr>
            <a:spLocks noGrp="1"/>
          </p:cNvSpPr>
          <p:nvPr>
            <p:ph type="sldNum" sz="quarter" idx="12"/>
          </p:nvPr>
        </p:nvSpPr>
        <p:spPr>
          <a:xfrm>
            <a:off x="7000892" y="6481786"/>
            <a:ext cx="1747821" cy="304800"/>
          </a:xfrm>
          <a:prstGeom prst="rect">
            <a:avLst/>
          </a:prstGeom>
        </p:spPr>
        <p:txBody>
          <a:bodyPr/>
          <a:lstStyle/>
          <a:p>
            <a:pPr algn="r">
              <a:buNone/>
              <a:defRPr/>
            </a:pPr>
            <a:fld id="{8593570E-B3D5-49F4-8A4A-AC49D3486189}" type="slidenum">
              <a:rPr lang="en-US">
                <a:solidFill>
                  <a:schemeClr val="tx1"/>
                </a:solidFill>
              </a:rPr>
              <a:pPr algn="r">
                <a:buNone/>
                <a:defRPr/>
              </a:pPr>
              <a:t>9</a:t>
            </a:fld>
            <a:endParaRPr lang="en-US">
              <a:solidFill>
                <a:schemeClr val="tx1"/>
              </a:solidFill>
            </a:endParaRPr>
          </a:p>
        </p:txBody>
      </p:sp>
      <p:sp>
        <p:nvSpPr>
          <p:cNvPr id="18435" name="2 Marcador de contenido"/>
          <p:cNvSpPr>
            <a:spLocks noGrp="1"/>
          </p:cNvSpPr>
          <p:nvPr>
            <p:ph sz="quarter" idx="1"/>
          </p:nvPr>
        </p:nvSpPr>
        <p:spPr/>
        <p:txBody>
          <a:bodyPr/>
          <a:lstStyle/>
          <a:p>
            <a:r>
              <a:rPr lang="es-AR" sz="2400" b="0" dirty="0" smtClean="0"/>
              <a:t>Establecer y mantener la integridad de los productos generados durante el proceso de desarrollo de software y a lo largo del ciclo de vida del producto.</a:t>
            </a:r>
          </a:p>
          <a:p>
            <a:endParaRPr lang="es-AR" sz="2400" b="0" dirty="0" smtClean="0"/>
          </a:p>
          <a:p>
            <a:r>
              <a:rPr lang="es-AR" sz="2400" b="0" dirty="0" smtClean="0"/>
              <a:t>Actividades:</a:t>
            </a:r>
          </a:p>
          <a:p>
            <a:pPr lvl="1"/>
            <a:r>
              <a:rPr lang="es-AR" sz="2000" b="0" dirty="0" smtClean="0"/>
              <a:t> Identificar la configuración del software en ciertos momentos.</a:t>
            </a:r>
          </a:p>
          <a:p>
            <a:pPr lvl="1"/>
            <a:r>
              <a:rPr lang="es-AR" sz="2000" b="0" dirty="0" smtClean="0"/>
              <a:t>Controlar sistemáticamente los cambios que se producen en la configuración.</a:t>
            </a:r>
          </a:p>
          <a:p>
            <a:pPr lvl="1"/>
            <a:r>
              <a:rPr lang="es-AR" sz="2000" b="0" dirty="0" smtClean="0"/>
              <a:t>Hacer el seguimiento de la configuración a lo largo de la vida del software.</a:t>
            </a:r>
          </a:p>
          <a:p>
            <a:pPr lvl="1"/>
            <a:endParaRPr lang="es-AR" sz="2000" b="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1664</TotalTime>
  <Words>7007</Words>
  <Application>Microsoft Office PowerPoint</Application>
  <PresentationFormat>Presentación en pantalla (4:3)</PresentationFormat>
  <Paragraphs>1446</Paragraphs>
  <Slides>87</Slides>
  <Notes>87</Notes>
  <HiddenSlides>0</HiddenSlides>
  <MMClips>0</MMClips>
  <ScaleCrop>false</ScaleCrop>
  <HeadingPairs>
    <vt:vector size="4" baseType="variant">
      <vt:variant>
        <vt:lpstr>Tema</vt:lpstr>
      </vt:variant>
      <vt:variant>
        <vt:i4>1</vt:i4>
      </vt:variant>
      <vt:variant>
        <vt:lpstr>Títulos de diapositiva</vt:lpstr>
      </vt:variant>
      <vt:variant>
        <vt:i4>87</vt:i4>
      </vt:variant>
    </vt:vector>
  </HeadingPairs>
  <TitlesOfParts>
    <vt:vector size="88" baseType="lpstr">
      <vt:lpstr>Origen</vt:lpstr>
      <vt:lpstr>Ingeniería de software</vt:lpstr>
      <vt:lpstr>Un ejemplo de mantenimiento</vt:lpstr>
      <vt:lpstr>Árbol de versiones de productos</vt:lpstr>
      <vt:lpstr>Un sistema completo</vt:lpstr>
      <vt:lpstr>Escenario </vt:lpstr>
      <vt:lpstr>Alguna vez pasó que…</vt:lpstr>
      <vt:lpstr>Además …</vt:lpstr>
      <vt:lpstr>¿Cómo se encaran estas situaciones?</vt:lpstr>
      <vt:lpstr>Objetivo Básico</vt:lpstr>
      <vt:lpstr>Definiciones</vt:lpstr>
      <vt:lpstr>¿Qué es el Sistema?</vt:lpstr>
      <vt:lpstr>Definición de CM</vt:lpstr>
      <vt:lpstr>Un poco de filosofía</vt:lpstr>
      <vt:lpstr>Importancia del CM</vt:lpstr>
      <vt:lpstr>¿Porqué se necesita CM?</vt:lpstr>
      <vt:lpstr>Beneficios </vt:lpstr>
      <vt:lpstr>Definiendo la Administración de la Configuración</vt:lpstr>
      <vt:lpstr>Funciones </vt:lpstr>
      <vt:lpstr>Funciones – Administración y Control</vt:lpstr>
      <vt:lpstr>Conceptos</vt:lpstr>
      <vt:lpstr>Conceptos</vt:lpstr>
      <vt:lpstr>La vida de una clase de IC</vt:lpstr>
      <vt:lpstr>Conceptos</vt:lpstr>
      <vt:lpstr>Conceptos</vt:lpstr>
      <vt:lpstr>Objetos </vt:lpstr>
      <vt:lpstr>Objetos Físicos</vt:lpstr>
      <vt:lpstr>Objetos Electrónicos</vt:lpstr>
      <vt:lpstr>Tipos de Objetos desde la perspectiva del Producto.</vt:lpstr>
      <vt:lpstr>Tipos de Objetos desde la perspectiva del Proyecto.</vt:lpstr>
      <vt:lpstr>Identificando los items</vt:lpstr>
      <vt:lpstr>Entregables e ICs</vt:lpstr>
      <vt:lpstr>Datos de los IC</vt:lpstr>
      <vt:lpstr>Entregables e Hitos</vt:lpstr>
      <vt:lpstr>Línea base</vt:lpstr>
      <vt:lpstr>Ejemplo: Hitos, Entregables y LBs</vt:lpstr>
      <vt:lpstr>Impacto de selección de ítems</vt:lpstr>
      <vt:lpstr>Checklist para seleccionar un IC</vt:lpstr>
      <vt:lpstr>Tipos de Ítems de Configuración  Ejemplo</vt:lpstr>
      <vt:lpstr>Denominación de los ICs</vt:lpstr>
      <vt:lpstr>Nomenclatura estándar Ejemplo</vt:lpstr>
      <vt:lpstr>Nomenclatura estándar Ejemplo</vt:lpstr>
      <vt:lpstr>Administrando versiones</vt:lpstr>
      <vt:lpstr>Conceptos</vt:lpstr>
      <vt:lpstr>Conceptos</vt:lpstr>
      <vt:lpstr>Conceptos</vt:lpstr>
      <vt:lpstr>Control de Versiones de ICs</vt:lpstr>
      <vt:lpstr>Workspace con varios Codeline</vt:lpstr>
      <vt:lpstr>¿Porqué es necesario el versionado?</vt:lpstr>
      <vt:lpstr>Creando versiones</vt:lpstr>
      <vt:lpstr>Change Set</vt:lpstr>
      <vt:lpstr>Conflictos</vt:lpstr>
      <vt:lpstr>Check-in/Check-out vs File System</vt:lpstr>
      <vt:lpstr>Definiciones de Check-in/Check-out</vt:lpstr>
      <vt:lpstr>Entorno de Trabajo (2)</vt:lpstr>
      <vt:lpstr>Numeración de versiones</vt:lpstr>
      <vt:lpstr>Rotulado para Línea Base</vt:lpstr>
      <vt:lpstr>Conceptos</vt:lpstr>
      <vt:lpstr>Branching</vt:lpstr>
      <vt:lpstr>Ejemplo de Diagrama de Branching</vt:lpstr>
      <vt:lpstr>Codeline y políticas</vt:lpstr>
      <vt:lpstr>Branching: Modelo de Escalera</vt:lpstr>
      <vt:lpstr>Modelo 1: Small Team Model using Emergency Fix Branches</vt:lpstr>
      <vt:lpstr>Modelo 2: Medium Team Model (Dual Stream)</vt:lpstr>
      <vt:lpstr>¿Para que se necesita el branching?</vt:lpstr>
      <vt:lpstr>Administrando buils y entregas</vt:lpstr>
      <vt:lpstr>Conceptos</vt:lpstr>
      <vt:lpstr>Ensambles (Builds)</vt:lpstr>
      <vt:lpstr>Tipos de Builds</vt:lpstr>
      <vt:lpstr>Administración de Builds</vt:lpstr>
      <vt:lpstr>Posibles problemas de builds.</vt:lpstr>
      <vt:lpstr>Posibles problemas de builds.</vt:lpstr>
      <vt:lpstr>Ejemplo simple con make</vt:lpstr>
      <vt:lpstr>Variantes de builds</vt:lpstr>
      <vt:lpstr>Administración de Entregas</vt:lpstr>
      <vt:lpstr>Administración de Entregas</vt:lpstr>
      <vt:lpstr>Clasificaciones de entregas</vt:lpstr>
      <vt:lpstr>Clasificaciones de entregas</vt:lpstr>
      <vt:lpstr>Clasificaciones de entregas</vt:lpstr>
      <vt:lpstr>Problema en las entregas</vt:lpstr>
      <vt:lpstr>Nomenclatura</vt:lpstr>
      <vt:lpstr>Releases parciales y completos</vt:lpstr>
      <vt:lpstr>Desarrollo y Releases</vt:lpstr>
      <vt:lpstr>Releases Internos y Externos</vt:lpstr>
      <vt:lpstr>Líneas Bases, Builds y Releases</vt:lpstr>
      <vt:lpstr>Promoción de Ambientes - Grafo</vt:lpstr>
      <vt:lpstr>Promoción de Ambientes - Diagrama</vt:lpstr>
      <vt:lpstr>Release notes</vt:lpstr>
    </vt:vector>
  </TitlesOfParts>
  <Company>LIVEWARE I.S. 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Curso</dc:title>
  <dc:creator/>
  <cp:lastModifiedBy>Victor</cp:lastModifiedBy>
  <cp:revision>169</cp:revision>
  <cp:lastPrinted>2001-10-15T16:53:05Z</cp:lastPrinted>
  <dcterms:created xsi:type="dcterms:W3CDTF">2004-11-14T18:58:00Z</dcterms:created>
  <dcterms:modified xsi:type="dcterms:W3CDTF">2010-11-01T22:53:13Z</dcterms:modified>
</cp:coreProperties>
</file>