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60" y="2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0B9B9-F13C-7BCE-1F37-D5DE2C9740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9CACDE-DC40-1A60-325C-37D5E0D36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D77E08-CE66-F6FC-1582-2CD80941DDD3}"/>
              </a:ext>
            </a:extLst>
          </p:cNvPr>
          <p:cNvSpPr>
            <a:spLocks noGrp="1"/>
          </p:cNvSpPr>
          <p:nvPr>
            <p:ph type="dt" sz="half" idx="10"/>
          </p:nvPr>
        </p:nvSpPr>
        <p:spPr/>
        <p:txBody>
          <a:bodyPr/>
          <a:lstStyle/>
          <a:p>
            <a:fld id="{444A25DC-CF82-4554-805E-7F42A40CC173}" type="datetimeFigureOut">
              <a:rPr lang="en-IN" smtClean="0"/>
              <a:t>21-11-2023</a:t>
            </a:fld>
            <a:endParaRPr lang="en-IN"/>
          </a:p>
        </p:txBody>
      </p:sp>
      <p:sp>
        <p:nvSpPr>
          <p:cNvPr id="5" name="Footer Placeholder 4">
            <a:extLst>
              <a:ext uri="{FF2B5EF4-FFF2-40B4-BE49-F238E27FC236}">
                <a16:creationId xmlns:a16="http://schemas.microsoft.com/office/drawing/2014/main" id="{C97CB25E-8670-91A1-511A-986949F8ED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95E2D3-5140-5167-2630-724F3FCBE487}"/>
              </a:ext>
            </a:extLst>
          </p:cNvPr>
          <p:cNvSpPr>
            <a:spLocks noGrp="1"/>
          </p:cNvSpPr>
          <p:nvPr>
            <p:ph type="sldNum" sz="quarter" idx="12"/>
          </p:nvPr>
        </p:nvSpPr>
        <p:spPr/>
        <p:txBody>
          <a:bodyPr/>
          <a:lstStyle/>
          <a:p>
            <a:fld id="{1836F973-FCFB-41CD-BCDC-A26FE771C511}" type="slidenum">
              <a:rPr lang="en-IN" smtClean="0"/>
              <a:t>‹#›</a:t>
            </a:fld>
            <a:endParaRPr lang="en-IN"/>
          </a:p>
        </p:txBody>
      </p:sp>
    </p:spTree>
    <p:extLst>
      <p:ext uri="{BB962C8B-B14F-4D97-AF65-F5344CB8AC3E}">
        <p14:creationId xmlns:p14="http://schemas.microsoft.com/office/powerpoint/2010/main" val="348593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DF344-8AF0-F5CB-D012-E8358F6CB8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B9C1B6-E7C9-B6C4-C525-CDD8DB8518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A55462-06AA-68CC-02E2-E20E9B840F8C}"/>
              </a:ext>
            </a:extLst>
          </p:cNvPr>
          <p:cNvSpPr>
            <a:spLocks noGrp="1"/>
          </p:cNvSpPr>
          <p:nvPr>
            <p:ph type="dt" sz="half" idx="10"/>
          </p:nvPr>
        </p:nvSpPr>
        <p:spPr/>
        <p:txBody>
          <a:bodyPr/>
          <a:lstStyle/>
          <a:p>
            <a:fld id="{444A25DC-CF82-4554-805E-7F42A40CC173}" type="datetimeFigureOut">
              <a:rPr lang="en-IN" smtClean="0"/>
              <a:t>21-11-2023</a:t>
            </a:fld>
            <a:endParaRPr lang="en-IN"/>
          </a:p>
        </p:txBody>
      </p:sp>
      <p:sp>
        <p:nvSpPr>
          <p:cNvPr id="5" name="Footer Placeholder 4">
            <a:extLst>
              <a:ext uri="{FF2B5EF4-FFF2-40B4-BE49-F238E27FC236}">
                <a16:creationId xmlns:a16="http://schemas.microsoft.com/office/drawing/2014/main" id="{1BC202E2-85C2-D8BC-7446-FC5A2060C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478763-5044-3297-F7FC-1D187D20C0D1}"/>
              </a:ext>
            </a:extLst>
          </p:cNvPr>
          <p:cNvSpPr>
            <a:spLocks noGrp="1"/>
          </p:cNvSpPr>
          <p:nvPr>
            <p:ph type="sldNum" sz="quarter" idx="12"/>
          </p:nvPr>
        </p:nvSpPr>
        <p:spPr/>
        <p:txBody>
          <a:bodyPr/>
          <a:lstStyle/>
          <a:p>
            <a:fld id="{1836F973-FCFB-41CD-BCDC-A26FE771C511}" type="slidenum">
              <a:rPr lang="en-IN" smtClean="0"/>
              <a:t>‹#›</a:t>
            </a:fld>
            <a:endParaRPr lang="en-IN"/>
          </a:p>
        </p:txBody>
      </p:sp>
    </p:spTree>
    <p:extLst>
      <p:ext uri="{BB962C8B-B14F-4D97-AF65-F5344CB8AC3E}">
        <p14:creationId xmlns:p14="http://schemas.microsoft.com/office/powerpoint/2010/main" val="1069410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5CB5D1-59DE-F848-0AAF-B4E301A8BA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9B765D-A187-587E-7705-A84D57BBBB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83CEAE-2D45-56D1-9C5B-A7780D02A097}"/>
              </a:ext>
            </a:extLst>
          </p:cNvPr>
          <p:cNvSpPr>
            <a:spLocks noGrp="1"/>
          </p:cNvSpPr>
          <p:nvPr>
            <p:ph type="dt" sz="half" idx="10"/>
          </p:nvPr>
        </p:nvSpPr>
        <p:spPr/>
        <p:txBody>
          <a:bodyPr/>
          <a:lstStyle/>
          <a:p>
            <a:fld id="{444A25DC-CF82-4554-805E-7F42A40CC173}" type="datetimeFigureOut">
              <a:rPr lang="en-IN" smtClean="0"/>
              <a:t>21-11-2023</a:t>
            </a:fld>
            <a:endParaRPr lang="en-IN"/>
          </a:p>
        </p:txBody>
      </p:sp>
      <p:sp>
        <p:nvSpPr>
          <p:cNvPr id="5" name="Footer Placeholder 4">
            <a:extLst>
              <a:ext uri="{FF2B5EF4-FFF2-40B4-BE49-F238E27FC236}">
                <a16:creationId xmlns:a16="http://schemas.microsoft.com/office/drawing/2014/main" id="{D0EFEA54-9D23-9358-3296-78D2009EF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DD2821-3A58-7FB0-47E5-5040D6E53CBE}"/>
              </a:ext>
            </a:extLst>
          </p:cNvPr>
          <p:cNvSpPr>
            <a:spLocks noGrp="1"/>
          </p:cNvSpPr>
          <p:nvPr>
            <p:ph type="sldNum" sz="quarter" idx="12"/>
          </p:nvPr>
        </p:nvSpPr>
        <p:spPr/>
        <p:txBody>
          <a:bodyPr/>
          <a:lstStyle/>
          <a:p>
            <a:fld id="{1836F973-FCFB-41CD-BCDC-A26FE771C511}" type="slidenum">
              <a:rPr lang="en-IN" smtClean="0"/>
              <a:t>‹#›</a:t>
            </a:fld>
            <a:endParaRPr lang="en-IN"/>
          </a:p>
        </p:txBody>
      </p:sp>
    </p:spTree>
    <p:extLst>
      <p:ext uri="{BB962C8B-B14F-4D97-AF65-F5344CB8AC3E}">
        <p14:creationId xmlns:p14="http://schemas.microsoft.com/office/powerpoint/2010/main" val="146346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ED5B-EB76-4EE5-B630-8674FFCFE7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393FCD-F310-22B1-E223-7D5586861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B44CCD-6A95-8413-D1EF-0F155F7CA486}"/>
              </a:ext>
            </a:extLst>
          </p:cNvPr>
          <p:cNvSpPr>
            <a:spLocks noGrp="1"/>
          </p:cNvSpPr>
          <p:nvPr>
            <p:ph type="dt" sz="half" idx="10"/>
          </p:nvPr>
        </p:nvSpPr>
        <p:spPr/>
        <p:txBody>
          <a:bodyPr/>
          <a:lstStyle/>
          <a:p>
            <a:fld id="{444A25DC-CF82-4554-805E-7F42A40CC173}" type="datetimeFigureOut">
              <a:rPr lang="en-IN" smtClean="0"/>
              <a:t>21-11-2023</a:t>
            </a:fld>
            <a:endParaRPr lang="en-IN"/>
          </a:p>
        </p:txBody>
      </p:sp>
      <p:sp>
        <p:nvSpPr>
          <p:cNvPr id="5" name="Footer Placeholder 4">
            <a:extLst>
              <a:ext uri="{FF2B5EF4-FFF2-40B4-BE49-F238E27FC236}">
                <a16:creationId xmlns:a16="http://schemas.microsoft.com/office/drawing/2014/main" id="{8D740C44-6AF6-6717-128C-5C99876CAD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C8F504-F748-9F89-B87B-381F150A4EF4}"/>
              </a:ext>
            </a:extLst>
          </p:cNvPr>
          <p:cNvSpPr>
            <a:spLocks noGrp="1"/>
          </p:cNvSpPr>
          <p:nvPr>
            <p:ph type="sldNum" sz="quarter" idx="12"/>
          </p:nvPr>
        </p:nvSpPr>
        <p:spPr/>
        <p:txBody>
          <a:bodyPr/>
          <a:lstStyle/>
          <a:p>
            <a:fld id="{1836F973-FCFB-41CD-BCDC-A26FE771C511}" type="slidenum">
              <a:rPr lang="en-IN" smtClean="0"/>
              <a:t>‹#›</a:t>
            </a:fld>
            <a:endParaRPr lang="en-IN"/>
          </a:p>
        </p:txBody>
      </p:sp>
    </p:spTree>
    <p:extLst>
      <p:ext uri="{BB962C8B-B14F-4D97-AF65-F5344CB8AC3E}">
        <p14:creationId xmlns:p14="http://schemas.microsoft.com/office/powerpoint/2010/main" val="3773438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04ED-5F57-36CC-296D-4EBB2F96B3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401AA7-EABD-F98A-DCCF-C0C2EB89D3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FB189A-74DF-D33E-49D9-9AF1DC4ED6A2}"/>
              </a:ext>
            </a:extLst>
          </p:cNvPr>
          <p:cNvSpPr>
            <a:spLocks noGrp="1"/>
          </p:cNvSpPr>
          <p:nvPr>
            <p:ph type="dt" sz="half" idx="10"/>
          </p:nvPr>
        </p:nvSpPr>
        <p:spPr/>
        <p:txBody>
          <a:bodyPr/>
          <a:lstStyle/>
          <a:p>
            <a:fld id="{444A25DC-CF82-4554-805E-7F42A40CC173}" type="datetimeFigureOut">
              <a:rPr lang="en-IN" smtClean="0"/>
              <a:t>21-11-2023</a:t>
            </a:fld>
            <a:endParaRPr lang="en-IN"/>
          </a:p>
        </p:txBody>
      </p:sp>
      <p:sp>
        <p:nvSpPr>
          <p:cNvPr id="5" name="Footer Placeholder 4">
            <a:extLst>
              <a:ext uri="{FF2B5EF4-FFF2-40B4-BE49-F238E27FC236}">
                <a16:creationId xmlns:a16="http://schemas.microsoft.com/office/drawing/2014/main" id="{900A237C-0167-4AFF-EC2E-9B1C62681E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36ECC8-F380-DBE0-53E4-39DC4BD8BD03}"/>
              </a:ext>
            </a:extLst>
          </p:cNvPr>
          <p:cNvSpPr>
            <a:spLocks noGrp="1"/>
          </p:cNvSpPr>
          <p:nvPr>
            <p:ph type="sldNum" sz="quarter" idx="12"/>
          </p:nvPr>
        </p:nvSpPr>
        <p:spPr/>
        <p:txBody>
          <a:bodyPr/>
          <a:lstStyle/>
          <a:p>
            <a:fld id="{1836F973-FCFB-41CD-BCDC-A26FE771C511}" type="slidenum">
              <a:rPr lang="en-IN" smtClean="0"/>
              <a:t>‹#›</a:t>
            </a:fld>
            <a:endParaRPr lang="en-IN"/>
          </a:p>
        </p:txBody>
      </p:sp>
    </p:spTree>
    <p:extLst>
      <p:ext uri="{BB962C8B-B14F-4D97-AF65-F5344CB8AC3E}">
        <p14:creationId xmlns:p14="http://schemas.microsoft.com/office/powerpoint/2010/main" val="2673011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15B-4FBD-F21D-ED81-957AAA585A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5C22A5-2561-AB01-44EE-4E29BE08B7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7BAE3E-ECFC-D6AC-DB4D-B82FAF9368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F95944-E9FF-65C9-1DB2-81B7AAEBDD92}"/>
              </a:ext>
            </a:extLst>
          </p:cNvPr>
          <p:cNvSpPr>
            <a:spLocks noGrp="1"/>
          </p:cNvSpPr>
          <p:nvPr>
            <p:ph type="dt" sz="half" idx="10"/>
          </p:nvPr>
        </p:nvSpPr>
        <p:spPr/>
        <p:txBody>
          <a:bodyPr/>
          <a:lstStyle/>
          <a:p>
            <a:fld id="{444A25DC-CF82-4554-805E-7F42A40CC173}" type="datetimeFigureOut">
              <a:rPr lang="en-IN" smtClean="0"/>
              <a:t>21-11-2023</a:t>
            </a:fld>
            <a:endParaRPr lang="en-IN"/>
          </a:p>
        </p:txBody>
      </p:sp>
      <p:sp>
        <p:nvSpPr>
          <p:cNvPr id="6" name="Footer Placeholder 5">
            <a:extLst>
              <a:ext uri="{FF2B5EF4-FFF2-40B4-BE49-F238E27FC236}">
                <a16:creationId xmlns:a16="http://schemas.microsoft.com/office/drawing/2014/main" id="{2927B141-C4D2-A331-75FA-EB16EC428E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65CD58-912D-8464-2B75-501869BCF02E}"/>
              </a:ext>
            </a:extLst>
          </p:cNvPr>
          <p:cNvSpPr>
            <a:spLocks noGrp="1"/>
          </p:cNvSpPr>
          <p:nvPr>
            <p:ph type="sldNum" sz="quarter" idx="12"/>
          </p:nvPr>
        </p:nvSpPr>
        <p:spPr/>
        <p:txBody>
          <a:bodyPr/>
          <a:lstStyle/>
          <a:p>
            <a:fld id="{1836F973-FCFB-41CD-BCDC-A26FE771C511}" type="slidenum">
              <a:rPr lang="en-IN" smtClean="0"/>
              <a:t>‹#›</a:t>
            </a:fld>
            <a:endParaRPr lang="en-IN"/>
          </a:p>
        </p:txBody>
      </p:sp>
    </p:spTree>
    <p:extLst>
      <p:ext uri="{BB962C8B-B14F-4D97-AF65-F5344CB8AC3E}">
        <p14:creationId xmlns:p14="http://schemas.microsoft.com/office/powerpoint/2010/main" val="428923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6A031-E151-2D38-8EEC-943F940D16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1FC2EE-60EC-D261-F899-653E36D1B4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CC4195-1458-EA24-7B66-D4134393F9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42CB73-7A98-B0C4-3623-C736A44AE9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77B125-9873-2CC3-BA07-E4897E33E3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FE1BBA-DDA6-0A19-376A-06DFF2144B15}"/>
              </a:ext>
            </a:extLst>
          </p:cNvPr>
          <p:cNvSpPr>
            <a:spLocks noGrp="1"/>
          </p:cNvSpPr>
          <p:nvPr>
            <p:ph type="dt" sz="half" idx="10"/>
          </p:nvPr>
        </p:nvSpPr>
        <p:spPr/>
        <p:txBody>
          <a:bodyPr/>
          <a:lstStyle/>
          <a:p>
            <a:fld id="{444A25DC-CF82-4554-805E-7F42A40CC173}" type="datetimeFigureOut">
              <a:rPr lang="en-IN" smtClean="0"/>
              <a:t>21-11-2023</a:t>
            </a:fld>
            <a:endParaRPr lang="en-IN"/>
          </a:p>
        </p:txBody>
      </p:sp>
      <p:sp>
        <p:nvSpPr>
          <p:cNvPr id="8" name="Footer Placeholder 7">
            <a:extLst>
              <a:ext uri="{FF2B5EF4-FFF2-40B4-BE49-F238E27FC236}">
                <a16:creationId xmlns:a16="http://schemas.microsoft.com/office/drawing/2014/main" id="{52303993-B8AD-23CD-0D9F-836E55AA6A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CFC2BF-1E3C-EFF9-CFD4-7AFC09C9D4E6}"/>
              </a:ext>
            </a:extLst>
          </p:cNvPr>
          <p:cNvSpPr>
            <a:spLocks noGrp="1"/>
          </p:cNvSpPr>
          <p:nvPr>
            <p:ph type="sldNum" sz="quarter" idx="12"/>
          </p:nvPr>
        </p:nvSpPr>
        <p:spPr/>
        <p:txBody>
          <a:bodyPr/>
          <a:lstStyle/>
          <a:p>
            <a:fld id="{1836F973-FCFB-41CD-BCDC-A26FE771C511}" type="slidenum">
              <a:rPr lang="en-IN" smtClean="0"/>
              <a:t>‹#›</a:t>
            </a:fld>
            <a:endParaRPr lang="en-IN"/>
          </a:p>
        </p:txBody>
      </p:sp>
    </p:spTree>
    <p:extLst>
      <p:ext uri="{BB962C8B-B14F-4D97-AF65-F5344CB8AC3E}">
        <p14:creationId xmlns:p14="http://schemas.microsoft.com/office/powerpoint/2010/main" val="2802907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1A5A7-672C-BF5C-42B0-76D88E1416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4368329-AFE2-7793-EBB0-413244589B46}"/>
              </a:ext>
            </a:extLst>
          </p:cNvPr>
          <p:cNvSpPr>
            <a:spLocks noGrp="1"/>
          </p:cNvSpPr>
          <p:nvPr>
            <p:ph type="dt" sz="half" idx="10"/>
          </p:nvPr>
        </p:nvSpPr>
        <p:spPr/>
        <p:txBody>
          <a:bodyPr/>
          <a:lstStyle/>
          <a:p>
            <a:fld id="{444A25DC-CF82-4554-805E-7F42A40CC173}" type="datetimeFigureOut">
              <a:rPr lang="en-IN" smtClean="0"/>
              <a:t>21-11-2023</a:t>
            </a:fld>
            <a:endParaRPr lang="en-IN"/>
          </a:p>
        </p:txBody>
      </p:sp>
      <p:sp>
        <p:nvSpPr>
          <p:cNvPr id="4" name="Footer Placeholder 3">
            <a:extLst>
              <a:ext uri="{FF2B5EF4-FFF2-40B4-BE49-F238E27FC236}">
                <a16:creationId xmlns:a16="http://schemas.microsoft.com/office/drawing/2014/main" id="{6DDD6440-BA4F-4D6C-515C-B4C4CF128E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73D905-6059-6585-7E8A-36F9771A6374}"/>
              </a:ext>
            </a:extLst>
          </p:cNvPr>
          <p:cNvSpPr>
            <a:spLocks noGrp="1"/>
          </p:cNvSpPr>
          <p:nvPr>
            <p:ph type="sldNum" sz="quarter" idx="12"/>
          </p:nvPr>
        </p:nvSpPr>
        <p:spPr/>
        <p:txBody>
          <a:bodyPr/>
          <a:lstStyle/>
          <a:p>
            <a:fld id="{1836F973-FCFB-41CD-BCDC-A26FE771C511}" type="slidenum">
              <a:rPr lang="en-IN" smtClean="0"/>
              <a:t>‹#›</a:t>
            </a:fld>
            <a:endParaRPr lang="en-IN"/>
          </a:p>
        </p:txBody>
      </p:sp>
    </p:spTree>
    <p:extLst>
      <p:ext uri="{BB962C8B-B14F-4D97-AF65-F5344CB8AC3E}">
        <p14:creationId xmlns:p14="http://schemas.microsoft.com/office/powerpoint/2010/main" val="3390445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2B3E5E-8A3E-5830-95E3-8732CDB3EBE1}"/>
              </a:ext>
            </a:extLst>
          </p:cNvPr>
          <p:cNvSpPr>
            <a:spLocks noGrp="1"/>
          </p:cNvSpPr>
          <p:nvPr>
            <p:ph type="dt" sz="half" idx="10"/>
          </p:nvPr>
        </p:nvSpPr>
        <p:spPr/>
        <p:txBody>
          <a:bodyPr/>
          <a:lstStyle/>
          <a:p>
            <a:fld id="{444A25DC-CF82-4554-805E-7F42A40CC173}" type="datetimeFigureOut">
              <a:rPr lang="en-IN" smtClean="0"/>
              <a:t>21-11-2023</a:t>
            </a:fld>
            <a:endParaRPr lang="en-IN"/>
          </a:p>
        </p:txBody>
      </p:sp>
      <p:sp>
        <p:nvSpPr>
          <p:cNvPr id="3" name="Footer Placeholder 2">
            <a:extLst>
              <a:ext uri="{FF2B5EF4-FFF2-40B4-BE49-F238E27FC236}">
                <a16:creationId xmlns:a16="http://schemas.microsoft.com/office/drawing/2014/main" id="{2EDB9558-75EB-C19A-56DB-9A9ED9627B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C486A3-5731-848E-B53A-42DAB3C224C9}"/>
              </a:ext>
            </a:extLst>
          </p:cNvPr>
          <p:cNvSpPr>
            <a:spLocks noGrp="1"/>
          </p:cNvSpPr>
          <p:nvPr>
            <p:ph type="sldNum" sz="quarter" idx="12"/>
          </p:nvPr>
        </p:nvSpPr>
        <p:spPr/>
        <p:txBody>
          <a:bodyPr/>
          <a:lstStyle/>
          <a:p>
            <a:fld id="{1836F973-FCFB-41CD-BCDC-A26FE771C511}" type="slidenum">
              <a:rPr lang="en-IN" smtClean="0"/>
              <a:t>‹#›</a:t>
            </a:fld>
            <a:endParaRPr lang="en-IN"/>
          </a:p>
        </p:txBody>
      </p:sp>
    </p:spTree>
    <p:extLst>
      <p:ext uri="{BB962C8B-B14F-4D97-AF65-F5344CB8AC3E}">
        <p14:creationId xmlns:p14="http://schemas.microsoft.com/office/powerpoint/2010/main" val="294275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D9A5-7898-1E30-5A9A-A13E215C5B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829073-0DAE-6996-72B0-24D3350AA8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AFB266-F464-A141-25C8-FA7005E2A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9E14F2-9004-DA8F-9DFC-83C90D20DC3D}"/>
              </a:ext>
            </a:extLst>
          </p:cNvPr>
          <p:cNvSpPr>
            <a:spLocks noGrp="1"/>
          </p:cNvSpPr>
          <p:nvPr>
            <p:ph type="dt" sz="half" idx="10"/>
          </p:nvPr>
        </p:nvSpPr>
        <p:spPr/>
        <p:txBody>
          <a:bodyPr/>
          <a:lstStyle/>
          <a:p>
            <a:fld id="{444A25DC-CF82-4554-805E-7F42A40CC173}" type="datetimeFigureOut">
              <a:rPr lang="en-IN" smtClean="0"/>
              <a:t>21-11-2023</a:t>
            </a:fld>
            <a:endParaRPr lang="en-IN"/>
          </a:p>
        </p:txBody>
      </p:sp>
      <p:sp>
        <p:nvSpPr>
          <p:cNvPr id="6" name="Footer Placeholder 5">
            <a:extLst>
              <a:ext uri="{FF2B5EF4-FFF2-40B4-BE49-F238E27FC236}">
                <a16:creationId xmlns:a16="http://schemas.microsoft.com/office/drawing/2014/main" id="{50F70069-78AC-733E-4C70-74F321C685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FD3AEC-5566-FF99-FB92-744624E6185F}"/>
              </a:ext>
            </a:extLst>
          </p:cNvPr>
          <p:cNvSpPr>
            <a:spLocks noGrp="1"/>
          </p:cNvSpPr>
          <p:nvPr>
            <p:ph type="sldNum" sz="quarter" idx="12"/>
          </p:nvPr>
        </p:nvSpPr>
        <p:spPr/>
        <p:txBody>
          <a:bodyPr/>
          <a:lstStyle/>
          <a:p>
            <a:fld id="{1836F973-FCFB-41CD-BCDC-A26FE771C511}" type="slidenum">
              <a:rPr lang="en-IN" smtClean="0"/>
              <a:t>‹#›</a:t>
            </a:fld>
            <a:endParaRPr lang="en-IN"/>
          </a:p>
        </p:txBody>
      </p:sp>
    </p:spTree>
    <p:extLst>
      <p:ext uri="{BB962C8B-B14F-4D97-AF65-F5344CB8AC3E}">
        <p14:creationId xmlns:p14="http://schemas.microsoft.com/office/powerpoint/2010/main" val="748911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3AF5-E515-B005-6F58-F68A85215A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AFE363-3085-1879-769F-629B753A51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A798B6-B9FB-E003-7D24-E3E33341E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2128E5-03A9-9157-CF70-5CC6D05DBDE2}"/>
              </a:ext>
            </a:extLst>
          </p:cNvPr>
          <p:cNvSpPr>
            <a:spLocks noGrp="1"/>
          </p:cNvSpPr>
          <p:nvPr>
            <p:ph type="dt" sz="half" idx="10"/>
          </p:nvPr>
        </p:nvSpPr>
        <p:spPr/>
        <p:txBody>
          <a:bodyPr/>
          <a:lstStyle/>
          <a:p>
            <a:fld id="{444A25DC-CF82-4554-805E-7F42A40CC173}" type="datetimeFigureOut">
              <a:rPr lang="en-IN" smtClean="0"/>
              <a:t>21-11-2023</a:t>
            </a:fld>
            <a:endParaRPr lang="en-IN"/>
          </a:p>
        </p:txBody>
      </p:sp>
      <p:sp>
        <p:nvSpPr>
          <p:cNvPr id="6" name="Footer Placeholder 5">
            <a:extLst>
              <a:ext uri="{FF2B5EF4-FFF2-40B4-BE49-F238E27FC236}">
                <a16:creationId xmlns:a16="http://schemas.microsoft.com/office/drawing/2014/main" id="{173D3F37-5A3E-C699-DAA1-CCC1AE0493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3665AD-F80C-7F33-5951-11B5205E9C18}"/>
              </a:ext>
            </a:extLst>
          </p:cNvPr>
          <p:cNvSpPr>
            <a:spLocks noGrp="1"/>
          </p:cNvSpPr>
          <p:nvPr>
            <p:ph type="sldNum" sz="quarter" idx="12"/>
          </p:nvPr>
        </p:nvSpPr>
        <p:spPr/>
        <p:txBody>
          <a:bodyPr/>
          <a:lstStyle/>
          <a:p>
            <a:fld id="{1836F973-FCFB-41CD-BCDC-A26FE771C511}" type="slidenum">
              <a:rPr lang="en-IN" smtClean="0"/>
              <a:t>‹#›</a:t>
            </a:fld>
            <a:endParaRPr lang="en-IN"/>
          </a:p>
        </p:txBody>
      </p:sp>
    </p:spTree>
    <p:extLst>
      <p:ext uri="{BB962C8B-B14F-4D97-AF65-F5344CB8AC3E}">
        <p14:creationId xmlns:p14="http://schemas.microsoft.com/office/powerpoint/2010/main" val="263004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AC99F0-E18F-C73F-886F-99D4F50EA4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303851-5489-62A9-AD21-6CF41A28D9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1776B5-577C-B9F6-0AAF-A478DFBA1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A25DC-CF82-4554-805E-7F42A40CC173}" type="datetimeFigureOut">
              <a:rPr lang="en-IN" smtClean="0"/>
              <a:t>21-11-2023</a:t>
            </a:fld>
            <a:endParaRPr lang="en-IN"/>
          </a:p>
        </p:txBody>
      </p:sp>
      <p:sp>
        <p:nvSpPr>
          <p:cNvPr id="5" name="Footer Placeholder 4">
            <a:extLst>
              <a:ext uri="{FF2B5EF4-FFF2-40B4-BE49-F238E27FC236}">
                <a16:creationId xmlns:a16="http://schemas.microsoft.com/office/drawing/2014/main" id="{4D6B0784-19D9-8B09-864E-C1521D0596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DB2D20-A975-5531-CDC9-BA0A8333B4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6F973-FCFB-41CD-BCDC-A26FE771C511}" type="slidenum">
              <a:rPr lang="en-IN" smtClean="0"/>
              <a:t>‹#›</a:t>
            </a:fld>
            <a:endParaRPr lang="en-IN"/>
          </a:p>
        </p:txBody>
      </p:sp>
    </p:spTree>
    <p:extLst>
      <p:ext uri="{BB962C8B-B14F-4D97-AF65-F5344CB8AC3E}">
        <p14:creationId xmlns:p14="http://schemas.microsoft.com/office/powerpoint/2010/main" val="2376045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EBD6CCA-782E-4F18-6C89-7B3E0C75E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927" y="955614"/>
            <a:ext cx="7949065" cy="5582345"/>
          </a:xfrm>
          <a:prstGeom prst="rect">
            <a:avLst/>
          </a:prstGeom>
          <a:blipFill>
            <a:blip r:embed="rId2"/>
            <a:stretch>
              <a:fillRect/>
            </a:stretch>
          </a:blipFill>
        </p:spPr>
      </p:pic>
      <p:sp>
        <p:nvSpPr>
          <p:cNvPr id="2" name="Freeform: Shape 1">
            <a:extLst>
              <a:ext uri="{FF2B5EF4-FFF2-40B4-BE49-F238E27FC236}">
                <a16:creationId xmlns:a16="http://schemas.microsoft.com/office/drawing/2014/main" id="{7076F6C9-9BD5-26D9-E61C-51E82220A895}"/>
              </a:ext>
            </a:extLst>
          </p:cNvPr>
          <p:cNvSpPr/>
          <p:nvPr/>
        </p:nvSpPr>
        <p:spPr>
          <a:xfrm>
            <a:off x="0" y="0"/>
            <a:ext cx="12192000" cy="6858000"/>
          </a:xfrm>
          <a:custGeom>
            <a:avLst/>
            <a:gdLst>
              <a:gd name="connsiteX0" fmla="*/ 8444069 w 12192000"/>
              <a:gd name="connsiteY0" fmla="*/ 5574325 h 6858000"/>
              <a:gd name="connsiteX1" fmla="*/ 8388527 w 12192000"/>
              <a:gd name="connsiteY1" fmla="*/ 5629867 h 6858000"/>
              <a:gd name="connsiteX2" fmla="*/ 8388527 w 12192000"/>
              <a:gd name="connsiteY2" fmla="*/ 5852029 h 6858000"/>
              <a:gd name="connsiteX3" fmla="*/ 8444069 w 12192000"/>
              <a:gd name="connsiteY3" fmla="*/ 5907571 h 6858000"/>
              <a:gd name="connsiteX4" fmla="*/ 8798893 w 12192000"/>
              <a:gd name="connsiteY4" fmla="*/ 5907571 h 6858000"/>
              <a:gd name="connsiteX5" fmla="*/ 8854435 w 12192000"/>
              <a:gd name="connsiteY5" fmla="*/ 5852029 h 6858000"/>
              <a:gd name="connsiteX6" fmla="*/ 8854435 w 12192000"/>
              <a:gd name="connsiteY6" fmla="*/ 5629867 h 6858000"/>
              <a:gd name="connsiteX7" fmla="*/ 8798893 w 12192000"/>
              <a:gd name="connsiteY7" fmla="*/ 5574325 h 6858000"/>
              <a:gd name="connsiteX8" fmla="*/ 5901198 w 12192000"/>
              <a:gd name="connsiteY8" fmla="*/ 5525995 h 6858000"/>
              <a:gd name="connsiteX9" fmla="*/ 5842096 w 12192000"/>
              <a:gd name="connsiteY9" fmla="*/ 5585097 h 6858000"/>
              <a:gd name="connsiteX10" fmla="*/ 5842096 w 12192000"/>
              <a:gd name="connsiteY10" fmla="*/ 5821496 h 6858000"/>
              <a:gd name="connsiteX11" fmla="*/ 5901198 w 12192000"/>
              <a:gd name="connsiteY11" fmla="*/ 5880598 h 6858000"/>
              <a:gd name="connsiteX12" fmla="*/ 7683363 w 12192000"/>
              <a:gd name="connsiteY12" fmla="*/ 5880598 h 6858000"/>
              <a:gd name="connsiteX13" fmla="*/ 7742465 w 12192000"/>
              <a:gd name="connsiteY13" fmla="*/ 5821496 h 6858000"/>
              <a:gd name="connsiteX14" fmla="*/ 7742465 w 12192000"/>
              <a:gd name="connsiteY14" fmla="*/ 5585097 h 6858000"/>
              <a:gd name="connsiteX15" fmla="*/ 7683363 w 12192000"/>
              <a:gd name="connsiteY15" fmla="*/ 5525995 h 6858000"/>
              <a:gd name="connsiteX16" fmla="*/ 8448971 w 12192000"/>
              <a:gd name="connsiteY16" fmla="*/ 5181772 h 6858000"/>
              <a:gd name="connsiteX17" fmla="*/ 8393429 w 12192000"/>
              <a:gd name="connsiteY17" fmla="*/ 5237314 h 6858000"/>
              <a:gd name="connsiteX18" fmla="*/ 8393429 w 12192000"/>
              <a:gd name="connsiteY18" fmla="*/ 5459476 h 6858000"/>
              <a:gd name="connsiteX19" fmla="*/ 8448971 w 12192000"/>
              <a:gd name="connsiteY19" fmla="*/ 5515018 h 6858000"/>
              <a:gd name="connsiteX20" fmla="*/ 8803795 w 12192000"/>
              <a:gd name="connsiteY20" fmla="*/ 5515018 h 6858000"/>
              <a:gd name="connsiteX21" fmla="*/ 8859337 w 12192000"/>
              <a:gd name="connsiteY21" fmla="*/ 5459476 h 6858000"/>
              <a:gd name="connsiteX22" fmla="*/ 8859337 w 12192000"/>
              <a:gd name="connsiteY22" fmla="*/ 5237314 h 6858000"/>
              <a:gd name="connsiteX23" fmla="*/ 8803795 w 12192000"/>
              <a:gd name="connsiteY23" fmla="*/ 5181772 h 6858000"/>
              <a:gd name="connsiteX24" fmla="*/ 10292310 w 12192000"/>
              <a:gd name="connsiteY24" fmla="*/ 5122591 h 6858000"/>
              <a:gd name="connsiteX25" fmla="*/ 10192296 w 12192000"/>
              <a:gd name="connsiteY25" fmla="*/ 5222605 h 6858000"/>
              <a:gd name="connsiteX26" fmla="*/ 10192296 w 12192000"/>
              <a:gd name="connsiteY26" fmla="*/ 5622649 h 6858000"/>
              <a:gd name="connsiteX27" fmla="*/ 10292310 w 12192000"/>
              <a:gd name="connsiteY27" fmla="*/ 5722663 h 6858000"/>
              <a:gd name="connsiteX28" fmla="*/ 10903267 w 12192000"/>
              <a:gd name="connsiteY28" fmla="*/ 5722663 h 6858000"/>
              <a:gd name="connsiteX29" fmla="*/ 11003281 w 12192000"/>
              <a:gd name="connsiteY29" fmla="*/ 5622649 h 6858000"/>
              <a:gd name="connsiteX30" fmla="*/ 11003281 w 12192000"/>
              <a:gd name="connsiteY30" fmla="*/ 5222605 h 6858000"/>
              <a:gd name="connsiteX31" fmla="*/ 10903267 w 12192000"/>
              <a:gd name="connsiteY31" fmla="*/ 5122591 h 6858000"/>
              <a:gd name="connsiteX32" fmla="*/ 8440264 w 12192000"/>
              <a:gd name="connsiteY32" fmla="*/ 4789346 h 6858000"/>
              <a:gd name="connsiteX33" fmla="*/ 8384722 w 12192000"/>
              <a:gd name="connsiteY33" fmla="*/ 4844888 h 6858000"/>
              <a:gd name="connsiteX34" fmla="*/ 8384722 w 12192000"/>
              <a:gd name="connsiteY34" fmla="*/ 5067050 h 6858000"/>
              <a:gd name="connsiteX35" fmla="*/ 8440264 w 12192000"/>
              <a:gd name="connsiteY35" fmla="*/ 5122592 h 6858000"/>
              <a:gd name="connsiteX36" fmla="*/ 8795088 w 12192000"/>
              <a:gd name="connsiteY36" fmla="*/ 5122592 h 6858000"/>
              <a:gd name="connsiteX37" fmla="*/ 8850630 w 12192000"/>
              <a:gd name="connsiteY37" fmla="*/ 5067050 h 6858000"/>
              <a:gd name="connsiteX38" fmla="*/ 8850630 w 12192000"/>
              <a:gd name="connsiteY38" fmla="*/ 4844888 h 6858000"/>
              <a:gd name="connsiteX39" fmla="*/ 8795088 w 12192000"/>
              <a:gd name="connsiteY39" fmla="*/ 4789346 h 6858000"/>
              <a:gd name="connsiteX40" fmla="*/ 7894867 w 12192000"/>
              <a:gd name="connsiteY40" fmla="*/ 4789344 h 6858000"/>
              <a:gd name="connsiteX41" fmla="*/ 7810501 w 12192000"/>
              <a:gd name="connsiteY41" fmla="*/ 4873710 h 6858000"/>
              <a:gd name="connsiteX42" fmla="*/ 7810501 w 12192000"/>
              <a:gd name="connsiteY42" fmla="*/ 5682515 h 6858000"/>
              <a:gd name="connsiteX43" fmla="*/ 7894867 w 12192000"/>
              <a:gd name="connsiteY43" fmla="*/ 5766881 h 6858000"/>
              <a:gd name="connsiteX44" fmla="*/ 8232320 w 12192000"/>
              <a:gd name="connsiteY44" fmla="*/ 5766881 h 6858000"/>
              <a:gd name="connsiteX45" fmla="*/ 8316686 w 12192000"/>
              <a:gd name="connsiteY45" fmla="*/ 5682515 h 6858000"/>
              <a:gd name="connsiteX46" fmla="*/ 8316686 w 12192000"/>
              <a:gd name="connsiteY46" fmla="*/ 4873710 h 6858000"/>
              <a:gd name="connsiteX47" fmla="*/ 8232320 w 12192000"/>
              <a:gd name="connsiteY47" fmla="*/ 4789344 h 6858000"/>
              <a:gd name="connsiteX48" fmla="*/ 9724030 w 12192000"/>
              <a:gd name="connsiteY48" fmla="*/ 4519181 h 6858000"/>
              <a:gd name="connsiteX49" fmla="*/ 9646377 w 12192000"/>
              <a:gd name="connsiteY49" fmla="*/ 4596834 h 6858000"/>
              <a:gd name="connsiteX50" fmla="*/ 9646377 w 12192000"/>
              <a:gd name="connsiteY50" fmla="*/ 5826758 h 6858000"/>
              <a:gd name="connsiteX51" fmla="*/ 9724030 w 12192000"/>
              <a:gd name="connsiteY51" fmla="*/ 5904411 h 6858000"/>
              <a:gd name="connsiteX52" fmla="*/ 10034632 w 12192000"/>
              <a:gd name="connsiteY52" fmla="*/ 5904411 h 6858000"/>
              <a:gd name="connsiteX53" fmla="*/ 10112285 w 12192000"/>
              <a:gd name="connsiteY53" fmla="*/ 5826758 h 6858000"/>
              <a:gd name="connsiteX54" fmla="*/ 10112285 w 12192000"/>
              <a:gd name="connsiteY54" fmla="*/ 4596834 h 6858000"/>
              <a:gd name="connsiteX55" fmla="*/ 10034632 w 12192000"/>
              <a:gd name="connsiteY55" fmla="*/ 4519181 h 6858000"/>
              <a:gd name="connsiteX56" fmla="*/ 6433096 w 12192000"/>
              <a:gd name="connsiteY56" fmla="*/ 4459162 h 6858000"/>
              <a:gd name="connsiteX57" fmla="*/ 6270170 w 12192000"/>
              <a:gd name="connsiteY57" fmla="*/ 4622088 h 6858000"/>
              <a:gd name="connsiteX58" fmla="*/ 6270170 w 12192000"/>
              <a:gd name="connsiteY58" fmla="*/ 5273773 h 6858000"/>
              <a:gd name="connsiteX59" fmla="*/ 6433096 w 12192000"/>
              <a:gd name="connsiteY59" fmla="*/ 5436699 h 6858000"/>
              <a:gd name="connsiteX60" fmla="*/ 7587701 w 12192000"/>
              <a:gd name="connsiteY60" fmla="*/ 5436699 h 6858000"/>
              <a:gd name="connsiteX61" fmla="*/ 7750627 w 12192000"/>
              <a:gd name="connsiteY61" fmla="*/ 5273773 h 6858000"/>
              <a:gd name="connsiteX62" fmla="*/ 7750627 w 12192000"/>
              <a:gd name="connsiteY62" fmla="*/ 4622088 h 6858000"/>
              <a:gd name="connsiteX63" fmla="*/ 7587701 w 12192000"/>
              <a:gd name="connsiteY63" fmla="*/ 4459162 h 6858000"/>
              <a:gd name="connsiteX64" fmla="*/ 5766526 w 12192000"/>
              <a:gd name="connsiteY64" fmla="*/ 4455932 h 6858000"/>
              <a:gd name="connsiteX65" fmla="*/ 5686696 w 12192000"/>
              <a:gd name="connsiteY65" fmla="*/ 4535762 h 6858000"/>
              <a:gd name="connsiteX66" fmla="*/ 5686696 w 12192000"/>
              <a:gd name="connsiteY66" fmla="*/ 5353639 h 6858000"/>
              <a:gd name="connsiteX67" fmla="*/ 5766526 w 12192000"/>
              <a:gd name="connsiteY67" fmla="*/ 5433469 h 6858000"/>
              <a:gd name="connsiteX68" fmla="*/ 6085837 w 12192000"/>
              <a:gd name="connsiteY68" fmla="*/ 5433469 h 6858000"/>
              <a:gd name="connsiteX69" fmla="*/ 6165667 w 12192000"/>
              <a:gd name="connsiteY69" fmla="*/ 5353639 h 6858000"/>
              <a:gd name="connsiteX70" fmla="*/ 6165667 w 12192000"/>
              <a:gd name="connsiteY70" fmla="*/ 4535762 h 6858000"/>
              <a:gd name="connsiteX71" fmla="*/ 6085837 w 12192000"/>
              <a:gd name="connsiteY71" fmla="*/ 4455932 h 6858000"/>
              <a:gd name="connsiteX72" fmla="*/ 10297707 w 12192000"/>
              <a:gd name="connsiteY72" fmla="*/ 4063855 h 6858000"/>
              <a:gd name="connsiteX73" fmla="*/ 10220054 w 12192000"/>
              <a:gd name="connsiteY73" fmla="*/ 4141508 h 6858000"/>
              <a:gd name="connsiteX74" fmla="*/ 10220054 w 12192000"/>
              <a:gd name="connsiteY74" fmla="*/ 4963739 h 6858000"/>
              <a:gd name="connsiteX75" fmla="*/ 10297707 w 12192000"/>
              <a:gd name="connsiteY75" fmla="*/ 5041392 h 6858000"/>
              <a:gd name="connsiteX76" fmla="*/ 10608309 w 12192000"/>
              <a:gd name="connsiteY76" fmla="*/ 5041392 h 6858000"/>
              <a:gd name="connsiteX77" fmla="*/ 10685962 w 12192000"/>
              <a:gd name="connsiteY77" fmla="*/ 4963739 h 6858000"/>
              <a:gd name="connsiteX78" fmla="*/ 10685962 w 12192000"/>
              <a:gd name="connsiteY78" fmla="*/ 4141508 h 6858000"/>
              <a:gd name="connsiteX79" fmla="*/ 10608309 w 12192000"/>
              <a:gd name="connsiteY79" fmla="*/ 4063855 h 6858000"/>
              <a:gd name="connsiteX80" fmla="*/ 9662986 w 12192000"/>
              <a:gd name="connsiteY80" fmla="*/ 4057216 h 6858000"/>
              <a:gd name="connsiteX81" fmla="*/ 9602289 w 12192000"/>
              <a:gd name="connsiteY81" fmla="*/ 4117913 h 6858000"/>
              <a:gd name="connsiteX82" fmla="*/ 9602289 w 12192000"/>
              <a:gd name="connsiteY82" fmla="*/ 4360694 h 6858000"/>
              <a:gd name="connsiteX83" fmla="*/ 9662986 w 12192000"/>
              <a:gd name="connsiteY83" fmla="*/ 4421391 h 6858000"/>
              <a:gd name="connsiteX84" fmla="*/ 10094586 w 12192000"/>
              <a:gd name="connsiteY84" fmla="*/ 4421391 h 6858000"/>
              <a:gd name="connsiteX85" fmla="*/ 10155283 w 12192000"/>
              <a:gd name="connsiteY85" fmla="*/ 4360694 h 6858000"/>
              <a:gd name="connsiteX86" fmla="*/ 10155283 w 12192000"/>
              <a:gd name="connsiteY86" fmla="*/ 4117913 h 6858000"/>
              <a:gd name="connsiteX87" fmla="*/ 10094586 w 12192000"/>
              <a:gd name="connsiteY87" fmla="*/ 4057216 h 6858000"/>
              <a:gd name="connsiteX88" fmla="*/ 5838776 w 12192000"/>
              <a:gd name="connsiteY88" fmla="*/ 3727005 h 6858000"/>
              <a:gd name="connsiteX89" fmla="*/ 5743301 w 12192000"/>
              <a:gd name="connsiteY89" fmla="*/ 3822480 h 6858000"/>
              <a:gd name="connsiteX90" fmla="*/ 5743301 w 12192000"/>
              <a:gd name="connsiteY90" fmla="*/ 4204367 h 6858000"/>
              <a:gd name="connsiteX91" fmla="*/ 5838776 w 12192000"/>
              <a:gd name="connsiteY91" fmla="*/ 4299842 h 6858000"/>
              <a:gd name="connsiteX92" fmla="*/ 7594192 w 12192000"/>
              <a:gd name="connsiteY92" fmla="*/ 4299842 h 6858000"/>
              <a:gd name="connsiteX93" fmla="*/ 7689667 w 12192000"/>
              <a:gd name="connsiteY93" fmla="*/ 4204367 h 6858000"/>
              <a:gd name="connsiteX94" fmla="*/ 7689667 w 12192000"/>
              <a:gd name="connsiteY94" fmla="*/ 3822480 h 6858000"/>
              <a:gd name="connsiteX95" fmla="*/ 7594192 w 12192000"/>
              <a:gd name="connsiteY95" fmla="*/ 3727005 h 6858000"/>
              <a:gd name="connsiteX96" fmla="*/ 9794826 w 12192000"/>
              <a:gd name="connsiteY96" fmla="*/ 3369763 h 6858000"/>
              <a:gd name="connsiteX97" fmla="*/ 9694812 w 12192000"/>
              <a:gd name="connsiteY97" fmla="*/ 3469777 h 6858000"/>
              <a:gd name="connsiteX98" fmla="*/ 9694812 w 12192000"/>
              <a:gd name="connsiteY98" fmla="*/ 3869821 h 6858000"/>
              <a:gd name="connsiteX99" fmla="*/ 9794826 w 12192000"/>
              <a:gd name="connsiteY99" fmla="*/ 3969835 h 6858000"/>
              <a:gd name="connsiteX100" fmla="*/ 10774810 w 12192000"/>
              <a:gd name="connsiteY100" fmla="*/ 3969835 h 6858000"/>
              <a:gd name="connsiteX101" fmla="*/ 10874824 w 12192000"/>
              <a:gd name="connsiteY101" fmla="*/ 3869821 h 6858000"/>
              <a:gd name="connsiteX102" fmla="*/ 10874824 w 12192000"/>
              <a:gd name="connsiteY102" fmla="*/ 3469777 h 6858000"/>
              <a:gd name="connsiteX103" fmla="*/ 10774810 w 12192000"/>
              <a:gd name="connsiteY103" fmla="*/ 3369763 h 6858000"/>
              <a:gd name="connsiteX104" fmla="*/ 7994832 w 12192000"/>
              <a:gd name="connsiteY104" fmla="*/ 3351651 h 6858000"/>
              <a:gd name="connsiteX105" fmla="*/ 7830092 w 12192000"/>
              <a:gd name="connsiteY105" fmla="*/ 3516391 h 6858000"/>
              <a:gd name="connsiteX106" fmla="*/ 7830092 w 12192000"/>
              <a:gd name="connsiteY106" fmla="*/ 4549960 h 6858000"/>
              <a:gd name="connsiteX107" fmla="*/ 7994832 w 12192000"/>
              <a:gd name="connsiteY107" fmla="*/ 4714700 h 6858000"/>
              <a:gd name="connsiteX108" fmla="*/ 8653775 w 12192000"/>
              <a:gd name="connsiteY108" fmla="*/ 4714700 h 6858000"/>
              <a:gd name="connsiteX109" fmla="*/ 8818515 w 12192000"/>
              <a:gd name="connsiteY109" fmla="*/ 4549960 h 6858000"/>
              <a:gd name="connsiteX110" fmla="*/ 8818515 w 12192000"/>
              <a:gd name="connsiteY110" fmla="*/ 3516391 h 6858000"/>
              <a:gd name="connsiteX111" fmla="*/ 8653775 w 12192000"/>
              <a:gd name="connsiteY111" fmla="*/ 3351651 h 6858000"/>
              <a:gd name="connsiteX112" fmla="*/ 9014825 w 12192000"/>
              <a:gd name="connsiteY112" fmla="*/ 3351650 h 6858000"/>
              <a:gd name="connsiteX113" fmla="*/ 8904514 w 12192000"/>
              <a:gd name="connsiteY113" fmla="*/ 3461961 h 6858000"/>
              <a:gd name="connsiteX114" fmla="*/ 8904514 w 12192000"/>
              <a:gd name="connsiteY114" fmla="*/ 5625326 h 6858000"/>
              <a:gd name="connsiteX115" fmla="*/ 9014825 w 12192000"/>
              <a:gd name="connsiteY115" fmla="*/ 5735637 h 6858000"/>
              <a:gd name="connsiteX116" fmla="*/ 9456055 w 12192000"/>
              <a:gd name="connsiteY116" fmla="*/ 5735637 h 6858000"/>
              <a:gd name="connsiteX117" fmla="*/ 9566366 w 12192000"/>
              <a:gd name="connsiteY117" fmla="*/ 5625326 h 6858000"/>
              <a:gd name="connsiteX118" fmla="*/ 9566366 w 12192000"/>
              <a:gd name="connsiteY118" fmla="*/ 3461961 h 6858000"/>
              <a:gd name="connsiteX119" fmla="*/ 9456055 w 12192000"/>
              <a:gd name="connsiteY119" fmla="*/ 3351650 h 6858000"/>
              <a:gd name="connsiteX120" fmla="*/ 5605783 w 12192000"/>
              <a:gd name="connsiteY120" fmla="*/ 2643287 h 6858000"/>
              <a:gd name="connsiteX121" fmla="*/ 5442857 w 12192000"/>
              <a:gd name="connsiteY121" fmla="*/ 2806213 h 6858000"/>
              <a:gd name="connsiteX122" fmla="*/ 5442857 w 12192000"/>
              <a:gd name="connsiteY122" fmla="*/ 3457898 h 6858000"/>
              <a:gd name="connsiteX123" fmla="*/ 5605783 w 12192000"/>
              <a:gd name="connsiteY123" fmla="*/ 3620824 h 6858000"/>
              <a:gd name="connsiteX124" fmla="*/ 7491908 w 12192000"/>
              <a:gd name="connsiteY124" fmla="*/ 3620824 h 6858000"/>
              <a:gd name="connsiteX125" fmla="*/ 7654834 w 12192000"/>
              <a:gd name="connsiteY125" fmla="*/ 3457898 h 6858000"/>
              <a:gd name="connsiteX126" fmla="*/ 7654834 w 12192000"/>
              <a:gd name="connsiteY126" fmla="*/ 2806213 h 6858000"/>
              <a:gd name="connsiteX127" fmla="*/ 7491908 w 12192000"/>
              <a:gd name="connsiteY127" fmla="*/ 2643287 h 6858000"/>
              <a:gd name="connsiteX128" fmla="*/ 9557523 w 12192000"/>
              <a:gd name="connsiteY128" fmla="*/ 2624187 h 6858000"/>
              <a:gd name="connsiteX129" fmla="*/ 9457509 w 12192000"/>
              <a:gd name="connsiteY129" fmla="*/ 2724201 h 6858000"/>
              <a:gd name="connsiteX130" fmla="*/ 9457509 w 12192000"/>
              <a:gd name="connsiteY130" fmla="*/ 3124245 h 6858000"/>
              <a:gd name="connsiteX131" fmla="*/ 9557523 w 12192000"/>
              <a:gd name="connsiteY131" fmla="*/ 3224259 h 6858000"/>
              <a:gd name="connsiteX132" fmla="*/ 10903267 w 12192000"/>
              <a:gd name="connsiteY132" fmla="*/ 3224259 h 6858000"/>
              <a:gd name="connsiteX133" fmla="*/ 11003281 w 12192000"/>
              <a:gd name="connsiteY133" fmla="*/ 3124245 h 6858000"/>
              <a:gd name="connsiteX134" fmla="*/ 11003281 w 12192000"/>
              <a:gd name="connsiteY134" fmla="*/ 2724201 h 6858000"/>
              <a:gd name="connsiteX135" fmla="*/ 10903267 w 12192000"/>
              <a:gd name="connsiteY135" fmla="*/ 2624187 h 6858000"/>
              <a:gd name="connsiteX136" fmla="*/ 7852188 w 12192000"/>
              <a:gd name="connsiteY136" fmla="*/ 2614910 h 6858000"/>
              <a:gd name="connsiteX137" fmla="*/ 7750628 w 12192000"/>
              <a:gd name="connsiteY137" fmla="*/ 2716470 h 6858000"/>
              <a:gd name="connsiteX138" fmla="*/ 7750628 w 12192000"/>
              <a:gd name="connsiteY138" fmla="*/ 3122700 h 6858000"/>
              <a:gd name="connsiteX139" fmla="*/ 7852188 w 12192000"/>
              <a:gd name="connsiteY139" fmla="*/ 3224260 h 6858000"/>
              <a:gd name="connsiteX140" fmla="*/ 9242737 w 12192000"/>
              <a:gd name="connsiteY140" fmla="*/ 3224260 h 6858000"/>
              <a:gd name="connsiteX141" fmla="*/ 9344297 w 12192000"/>
              <a:gd name="connsiteY141" fmla="*/ 3122700 h 6858000"/>
              <a:gd name="connsiteX142" fmla="*/ 9344297 w 12192000"/>
              <a:gd name="connsiteY142" fmla="*/ 2716470 h 6858000"/>
              <a:gd name="connsiteX143" fmla="*/ 9242737 w 12192000"/>
              <a:gd name="connsiteY143" fmla="*/ 2614910 h 6858000"/>
              <a:gd name="connsiteX144" fmla="*/ 8460016 w 12192000"/>
              <a:gd name="connsiteY144" fmla="*/ 1573678 h 6858000"/>
              <a:gd name="connsiteX145" fmla="*/ 8297090 w 12192000"/>
              <a:gd name="connsiteY145" fmla="*/ 1736604 h 6858000"/>
              <a:gd name="connsiteX146" fmla="*/ 8297090 w 12192000"/>
              <a:gd name="connsiteY146" fmla="*/ 2388288 h 6858000"/>
              <a:gd name="connsiteX147" fmla="*/ 8460016 w 12192000"/>
              <a:gd name="connsiteY147" fmla="*/ 2551214 h 6858000"/>
              <a:gd name="connsiteX148" fmla="*/ 10346141 w 12192000"/>
              <a:gd name="connsiteY148" fmla="*/ 2551214 h 6858000"/>
              <a:gd name="connsiteX149" fmla="*/ 10509067 w 12192000"/>
              <a:gd name="connsiteY149" fmla="*/ 2388288 h 6858000"/>
              <a:gd name="connsiteX150" fmla="*/ 10509067 w 12192000"/>
              <a:gd name="connsiteY150" fmla="*/ 1736604 h 6858000"/>
              <a:gd name="connsiteX151" fmla="*/ 10346141 w 12192000"/>
              <a:gd name="connsiteY151" fmla="*/ 1573678 h 6858000"/>
              <a:gd name="connsiteX152" fmla="*/ 6243835 w 12192000"/>
              <a:gd name="connsiteY152" fmla="*/ 1126828 h 6858000"/>
              <a:gd name="connsiteX153" fmla="*/ 6008914 w 12192000"/>
              <a:gd name="connsiteY153" fmla="*/ 1361749 h 6858000"/>
              <a:gd name="connsiteX154" fmla="*/ 6008914 w 12192000"/>
              <a:gd name="connsiteY154" fmla="*/ 2301401 h 6858000"/>
              <a:gd name="connsiteX155" fmla="*/ 6243835 w 12192000"/>
              <a:gd name="connsiteY155" fmla="*/ 2536322 h 6858000"/>
              <a:gd name="connsiteX156" fmla="*/ 7985970 w 12192000"/>
              <a:gd name="connsiteY156" fmla="*/ 2536322 h 6858000"/>
              <a:gd name="connsiteX157" fmla="*/ 8220891 w 12192000"/>
              <a:gd name="connsiteY157" fmla="*/ 2301401 h 6858000"/>
              <a:gd name="connsiteX158" fmla="*/ 8220891 w 12192000"/>
              <a:gd name="connsiteY158" fmla="*/ 1361749 h 6858000"/>
              <a:gd name="connsiteX159" fmla="*/ 7985970 w 12192000"/>
              <a:gd name="connsiteY159" fmla="*/ 1126828 h 6858000"/>
              <a:gd name="connsiteX160" fmla="*/ 0 w 12192000"/>
              <a:gd name="connsiteY160" fmla="*/ 0 h 6858000"/>
              <a:gd name="connsiteX161" fmla="*/ 12192000 w 12192000"/>
              <a:gd name="connsiteY161" fmla="*/ 0 h 6858000"/>
              <a:gd name="connsiteX162" fmla="*/ 12192000 w 12192000"/>
              <a:gd name="connsiteY162" fmla="*/ 6858000 h 6858000"/>
              <a:gd name="connsiteX163" fmla="*/ 0 w 12192000"/>
              <a:gd name="connsiteY16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Lst>
            <a:rect l="l" t="t" r="r" b="b"/>
            <a:pathLst>
              <a:path w="12192000" h="6858000">
                <a:moveTo>
                  <a:pt x="8444069" y="5574325"/>
                </a:moveTo>
                <a:cubicBezTo>
                  <a:pt x="8413394" y="5574325"/>
                  <a:pt x="8388527" y="5599192"/>
                  <a:pt x="8388527" y="5629867"/>
                </a:cubicBezTo>
                <a:lnTo>
                  <a:pt x="8388527" y="5852029"/>
                </a:lnTo>
                <a:cubicBezTo>
                  <a:pt x="8388527" y="5882704"/>
                  <a:pt x="8413394" y="5907571"/>
                  <a:pt x="8444069" y="5907571"/>
                </a:cubicBezTo>
                <a:lnTo>
                  <a:pt x="8798893" y="5907571"/>
                </a:lnTo>
                <a:cubicBezTo>
                  <a:pt x="8829568" y="5907571"/>
                  <a:pt x="8854435" y="5882704"/>
                  <a:pt x="8854435" y="5852029"/>
                </a:cubicBezTo>
                <a:lnTo>
                  <a:pt x="8854435" y="5629867"/>
                </a:lnTo>
                <a:cubicBezTo>
                  <a:pt x="8854435" y="5599192"/>
                  <a:pt x="8829568" y="5574325"/>
                  <a:pt x="8798893" y="5574325"/>
                </a:cubicBezTo>
                <a:close/>
                <a:moveTo>
                  <a:pt x="5901198" y="5525995"/>
                </a:moveTo>
                <a:cubicBezTo>
                  <a:pt x="5868557" y="5525995"/>
                  <a:pt x="5842096" y="5552456"/>
                  <a:pt x="5842096" y="5585097"/>
                </a:cubicBezTo>
                <a:lnTo>
                  <a:pt x="5842096" y="5821496"/>
                </a:lnTo>
                <a:cubicBezTo>
                  <a:pt x="5842096" y="5854137"/>
                  <a:pt x="5868557" y="5880598"/>
                  <a:pt x="5901198" y="5880598"/>
                </a:cubicBezTo>
                <a:lnTo>
                  <a:pt x="7683363" y="5880598"/>
                </a:lnTo>
                <a:cubicBezTo>
                  <a:pt x="7716004" y="5880598"/>
                  <a:pt x="7742465" y="5854137"/>
                  <a:pt x="7742465" y="5821496"/>
                </a:cubicBezTo>
                <a:lnTo>
                  <a:pt x="7742465" y="5585097"/>
                </a:lnTo>
                <a:cubicBezTo>
                  <a:pt x="7742465" y="5552456"/>
                  <a:pt x="7716004" y="5525995"/>
                  <a:pt x="7683363" y="5525995"/>
                </a:cubicBezTo>
                <a:close/>
                <a:moveTo>
                  <a:pt x="8448971" y="5181772"/>
                </a:moveTo>
                <a:cubicBezTo>
                  <a:pt x="8418296" y="5181772"/>
                  <a:pt x="8393429" y="5206639"/>
                  <a:pt x="8393429" y="5237314"/>
                </a:cubicBezTo>
                <a:lnTo>
                  <a:pt x="8393429" y="5459476"/>
                </a:lnTo>
                <a:cubicBezTo>
                  <a:pt x="8393429" y="5490151"/>
                  <a:pt x="8418296" y="5515018"/>
                  <a:pt x="8448971" y="5515018"/>
                </a:cubicBezTo>
                <a:lnTo>
                  <a:pt x="8803795" y="5515018"/>
                </a:lnTo>
                <a:cubicBezTo>
                  <a:pt x="8834470" y="5515018"/>
                  <a:pt x="8859337" y="5490151"/>
                  <a:pt x="8859337" y="5459476"/>
                </a:cubicBezTo>
                <a:lnTo>
                  <a:pt x="8859337" y="5237314"/>
                </a:lnTo>
                <a:cubicBezTo>
                  <a:pt x="8859337" y="5206639"/>
                  <a:pt x="8834470" y="5181772"/>
                  <a:pt x="8803795" y="5181772"/>
                </a:cubicBezTo>
                <a:close/>
                <a:moveTo>
                  <a:pt x="10292310" y="5122591"/>
                </a:moveTo>
                <a:cubicBezTo>
                  <a:pt x="10237074" y="5122591"/>
                  <a:pt x="10192296" y="5167369"/>
                  <a:pt x="10192296" y="5222605"/>
                </a:cubicBezTo>
                <a:lnTo>
                  <a:pt x="10192296" y="5622649"/>
                </a:lnTo>
                <a:cubicBezTo>
                  <a:pt x="10192296" y="5677885"/>
                  <a:pt x="10237074" y="5722663"/>
                  <a:pt x="10292310" y="5722663"/>
                </a:cubicBezTo>
                <a:lnTo>
                  <a:pt x="10903267" y="5722663"/>
                </a:lnTo>
                <a:cubicBezTo>
                  <a:pt x="10958503" y="5722663"/>
                  <a:pt x="11003281" y="5677885"/>
                  <a:pt x="11003281" y="5622649"/>
                </a:cubicBezTo>
                <a:lnTo>
                  <a:pt x="11003281" y="5222605"/>
                </a:lnTo>
                <a:cubicBezTo>
                  <a:pt x="11003281" y="5167369"/>
                  <a:pt x="10958503" y="5122591"/>
                  <a:pt x="10903267" y="5122591"/>
                </a:cubicBezTo>
                <a:close/>
                <a:moveTo>
                  <a:pt x="8440264" y="4789346"/>
                </a:moveTo>
                <a:cubicBezTo>
                  <a:pt x="8409589" y="4789346"/>
                  <a:pt x="8384722" y="4814213"/>
                  <a:pt x="8384722" y="4844888"/>
                </a:cubicBezTo>
                <a:lnTo>
                  <a:pt x="8384722" y="5067050"/>
                </a:lnTo>
                <a:cubicBezTo>
                  <a:pt x="8384722" y="5097725"/>
                  <a:pt x="8409589" y="5122592"/>
                  <a:pt x="8440264" y="5122592"/>
                </a:cubicBezTo>
                <a:lnTo>
                  <a:pt x="8795088" y="5122592"/>
                </a:lnTo>
                <a:cubicBezTo>
                  <a:pt x="8825763" y="5122592"/>
                  <a:pt x="8850630" y="5097725"/>
                  <a:pt x="8850630" y="5067050"/>
                </a:cubicBezTo>
                <a:lnTo>
                  <a:pt x="8850630" y="4844888"/>
                </a:lnTo>
                <a:cubicBezTo>
                  <a:pt x="8850630" y="4814213"/>
                  <a:pt x="8825763" y="4789346"/>
                  <a:pt x="8795088" y="4789346"/>
                </a:cubicBezTo>
                <a:close/>
                <a:moveTo>
                  <a:pt x="7894867" y="4789344"/>
                </a:moveTo>
                <a:cubicBezTo>
                  <a:pt x="7848273" y="4789344"/>
                  <a:pt x="7810501" y="4827116"/>
                  <a:pt x="7810501" y="4873710"/>
                </a:cubicBezTo>
                <a:lnTo>
                  <a:pt x="7810501" y="5682515"/>
                </a:lnTo>
                <a:cubicBezTo>
                  <a:pt x="7810501" y="5729109"/>
                  <a:pt x="7848273" y="5766881"/>
                  <a:pt x="7894867" y="5766881"/>
                </a:cubicBezTo>
                <a:lnTo>
                  <a:pt x="8232320" y="5766881"/>
                </a:lnTo>
                <a:cubicBezTo>
                  <a:pt x="8278914" y="5766881"/>
                  <a:pt x="8316686" y="5729109"/>
                  <a:pt x="8316686" y="5682515"/>
                </a:cubicBezTo>
                <a:lnTo>
                  <a:pt x="8316686" y="4873710"/>
                </a:lnTo>
                <a:cubicBezTo>
                  <a:pt x="8316686" y="4827116"/>
                  <a:pt x="8278914" y="4789344"/>
                  <a:pt x="8232320" y="4789344"/>
                </a:cubicBezTo>
                <a:close/>
                <a:moveTo>
                  <a:pt x="9724030" y="4519181"/>
                </a:moveTo>
                <a:cubicBezTo>
                  <a:pt x="9681143" y="4519181"/>
                  <a:pt x="9646377" y="4553947"/>
                  <a:pt x="9646377" y="4596834"/>
                </a:cubicBezTo>
                <a:lnTo>
                  <a:pt x="9646377" y="5826758"/>
                </a:lnTo>
                <a:cubicBezTo>
                  <a:pt x="9646377" y="5869645"/>
                  <a:pt x="9681143" y="5904411"/>
                  <a:pt x="9724030" y="5904411"/>
                </a:cubicBezTo>
                <a:lnTo>
                  <a:pt x="10034632" y="5904411"/>
                </a:lnTo>
                <a:cubicBezTo>
                  <a:pt x="10077519" y="5904411"/>
                  <a:pt x="10112285" y="5869645"/>
                  <a:pt x="10112285" y="5826758"/>
                </a:cubicBezTo>
                <a:lnTo>
                  <a:pt x="10112285" y="4596834"/>
                </a:lnTo>
                <a:cubicBezTo>
                  <a:pt x="10112285" y="4553947"/>
                  <a:pt x="10077519" y="4519181"/>
                  <a:pt x="10034632" y="4519181"/>
                </a:cubicBezTo>
                <a:close/>
                <a:moveTo>
                  <a:pt x="6433096" y="4459162"/>
                </a:moveTo>
                <a:cubicBezTo>
                  <a:pt x="6343114" y="4459162"/>
                  <a:pt x="6270170" y="4532106"/>
                  <a:pt x="6270170" y="4622088"/>
                </a:cubicBezTo>
                <a:lnTo>
                  <a:pt x="6270170" y="5273773"/>
                </a:lnTo>
                <a:cubicBezTo>
                  <a:pt x="6270170" y="5363755"/>
                  <a:pt x="6343114" y="5436699"/>
                  <a:pt x="6433096" y="5436699"/>
                </a:cubicBezTo>
                <a:lnTo>
                  <a:pt x="7587701" y="5436699"/>
                </a:lnTo>
                <a:cubicBezTo>
                  <a:pt x="7677683" y="5436699"/>
                  <a:pt x="7750627" y="5363755"/>
                  <a:pt x="7750627" y="5273773"/>
                </a:cubicBezTo>
                <a:lnTo>
                  <a:pt x="7750627" y="4622088"/>
                </a:lnTo>
                <a:cubicBezTo>
                  <a:pt x="7750627" y="4532106"/>
                  <a:pt x="7677683" y="4459162"/>
                  <a:pt x="7587701" y="4459162"/>
                </a:cubicBezTo>
                <a:close/>
                <a:moveTo>
                  <a:pt x="5766526" y="4455932"/>
                </a:moveTo>
                <a:cubicBezTo>
                  <a:pt x="5722437" y="4455932"/>
                  <a:pt x="5686696" y="4491673"/>
                  <a:pt x="5686696" y="4535762"/>
                </a:cubicBezTo>
                <a:lnTo>
                  <a:pt x="5686696" y="5353639"/>
                </a:lnTo>
                <a:cubicBezTo>
                  <a:pt x="5686696" y="5397728"/>
                  <a:pt x="5722437" y="5433469"/>
                  <a:pt x="5766526" y="5433469"/>
                </a:cubicBezTo>
                <a:lnTo>
                  <a:pt x="6085837" y="5433469"/>
                </a:lnTo>
                <a:cubicBezTo>
                  <a:pt x="6129926" y="5433469"/>
                  <a:pt x="6165667" y="5397728"/>
                  <a:pt x="6165667" y="5353639"/>
                </a:cubicBezTo>
                <a:lnTo>
                  <a:pt x="6165667" y="4535762"/>
                </a:lnTo>
                <a:cubicBezTo>
                  <a:pt x="6165667" y="4491673"/>
                  <a:pt x="6129926" y="4455932"/>
                  <a:pt x="6085837" y="4455932"/>
                </a:cubicBezTo>
                <a:close/>
                <a:moveTo>
                  <a:pt x="10297707" y="4063855"/>
                </a:moveTo>
                <a:cubicBezTo>
                  <a:pt x="10254820" y="4063855"/>
                  <a:pt x="10220054" y="4098621"/>
                  <a:pt x="10220054" y="4141508"/>
                </a:cubicBezTo>
                <a:lnTo>
                  <a:pt x="10220054" y="4963739"/>
                </a:lnTo>
                <a:cubicBezTo>
                  <a:pt x="10220054" y="5006626"/>
                  <a:pt x="10254820" y="5041392"/>
                  <a:pt x="10297707" y="5041392"/>
                </a:cubicBezTo>
                <a:lnTo>
                  <a:pt x="10608309" y="5041392"/>
                </a:lnTo>
                <a:cubicBezTo>
                  <a:pt x="10651196" y="5041392"/>
                  <a:pt x="10685962" y="5006626"/>
                  <a:pt x="10685962" y="4963739"/>
                </a:cubicBezTo>
                <a:lnTo>
                  <a:pt x="10685962" y="4141508"/>
                </a:lnTo>
                <a:cubicBezTo>
                  <a:pt x="10685962" y="4098621"/>
                  <a:pt x="10651196" y="4063855"/>
                  <a:pt x="10608309" y="4063855"/>
                </a:cubicBezTo>
                <a:close/>
                <a:moveTo>
                  <a:pt x="9662986" y="4057216"/>
                </a:moveTo>
                <a:cubicBezTo>
                  <a:pt x="9629464" y="4057216"/>
                  <a:pt x="9602289" y="4084391"/>
                  <a:pt x="9602289" y="4117913"/>
                </a:cubicBezTo>
                <a:lnTo>
                  <a:pt x="9602289" y="4360694"/>
                </a:lnTo>
                <a:cubicBezTo>
                  <a:pt x="9602289" y="4394216"/>
                  <a:pt x="9629464" y="4421391"/>
                  <a:pt x="9662986" y="4421391"/>
                </a:cubicBezTo>
                <a:lnTo>
                  <a:pt x="10094586" y="4421391"/>
                </a:lnTo>
                <a:cubicBezTo>
                  <a:pt x="10128108" y="4421391"/>
                  <a:pt x="10155283" y="4394216"/>
                  <a:pt x="10155283" y="4360694"/>
                </a:cubicBezTo>
                <a:lnTo>
                  <a:pt x="10155283" y="4117913"/>
                </a:lnTo>
                <a:cubicBezTo>
                  <a:pt x="10155283" y="4084391"/>
                  <a:pt x="10128108" y="4057216"/>
                  <a:pt x="10094586" y="4057216"/>
                </a:cubicBezTo>
                <a:close/>
                <a:moveTo>
                  <a:pt x="5838776" y="3727005"/>
                </a:moveTo>
                <a:cubicBezTo>
                  <a:pt x="5786047" y="3727005"/>
                  <a:pt x="5743301" y="3769751"/>
                  <a:pt x="5743301" y="3822480"/>
                </a:cubicBezTo>
                <a:lnTo>
                  <a:pt x="5743301" y="4204367"/>
                </a:lnTo>
                <a:cubicBezTo>
                  <a:pt x="5743301" y="4257096"/>
                  <a:pt x="5786047" y="4299842"/>
                  <a:pt x="5838776" y="4299842"/>
                </a:cubicBezTo>
                <a:lnTo>
                  <a:pt x="7594192" y="4299842"/>
                </a:lnTo>
                <a:cubicBezTo>
                  <a:pt x="7646921" y="4299842"/>
                  <a:pt x="7689667" y="4257096"/>
                  <a:pt x="7689667" y="4204367"/>
                </a:cubicBezTo>
                <a:lnTo>
                  <a:pt x="7689667" y="3822480"/>
                </a:lnTo>
                <a:cubicBezTo>
                  <a:pt x="7689667" y="3769751"/>
                  <a:pt x="7646921" y="3727005"/>
                  <a:pt x="7594192" y="3727005"/>
                </a:cubicBezTo>
                <a:close/>
                <a:moveTo>
                  <a:pt x="9794826" y="3369763"/>
                </a:moveTo>
                <a:cubicBezTo>
                  <a:pt x="9739590" y="3369763"/>
                  <a:pt x="9694812" y="3414541"/>
                  <a:pt x="9694812" y="3469777"/>
                </a:cubicBezTo>
                <a:lnTo>
                  <a:pt x="9694812" y="3869821"/>
                </a:lnTo>
                <a:cubicBezTo>
                  <a:pt x="9694812" y="3925057"/>
                  <a:pt x="9739590" y="3969835"/>
                  <a:pt x="9794826" y="3969835"/>
                </a:cubicBezTo>
                <a:lnTo>
                  <a:pt x="10774810" y="3969835"/>
                </a:lnTo>
                <a:cubicBezTo>
                  <a:pt x="10830046" y="3969835"/>
                  <a:pt x="10874824" y="3925057"/>
                  <a:pt x="10874824" y="3869821"/>
                </a:cubicBezTo>
                <a:lnTo>
                  <a:pt x="10874824" y="3469777"/>
                </a:lnTo>
                <a:cubicBezTo>
                  <a:pt x="10874824" y="3414541"/>
                  <a:pt x="10830046" y="3369763"/>
                  <a:pt x="10774810" y="3369763"/>
                </a:cubicBezTo>
                <a:close/>
                <a:moveTo>
                  <a:pt x="7994832" y="3351651"/>
                </a:moveTo>
                <a:cubicBezTo>
                  <a:pt x="7903849" y="3351651"/>
                  <a:pt x="7830092" y="3425408"/>
                  <a:pt x="7830092" y="3516391"/>
                </a:cubicBezTo>
                <a:lnTo>
                  <a:pt x="7830092" y="4549960"/>
                </a:lnTo>
                <a:cubicBezTo>
                  <a:pt x="7830092" y="4640943"/>
                  <a:pt x="7903849" y="4714700"/>
                  <a:pt x="7994832" y="4714700"/>
                </a:cubicBezTo>
                <a:lnTo>
                  <a:pt x="8653775" y="4714700"/>
                </a:lnTo>
                <a:cubicBezTo>
                  <a:pt x="8744758" y="4714700"/>
                  <a:pt x="8818515" y="4640943"/>
                  <a:pt x="8818515" y="4549960"/>
                </a:cubicBezTo>
                <a:lnTo>
                  <a:pt x="8818515" y="3516391"/>
                </a:lnTo>
                <a:cubicBezTo>
                  <a:pt x="8818515" y="3425408"/>
                  <a:pt x="8744758" y="3351651"/>
                  <a:pt x="8653775" y="3351651"/>
                </a:cubicBezTo>
                <a:close/>
                <a:moveTo>
                  <a:pt x="9014825" y="3351650"/>
                </a:moveTo>
                <a:cubicBezTo>
                  <a:pt x="8953902" y="3351650"/>
                  <a:pt x="8904514" y="3401038"/>
                  <a:pt x="8904514" y="3461961"/>
                </a:cubicBezTo>
                <a:lnTo>
                  <a:pt x="8904514" y="5625326"/>
                </a:lnTo>
                <a:cubicBezTo>
                  <a:pt x="8904514" y="5686249"/>
                  <a:pt x="8953902" y="5735637"/>
                  <a:pt x="9014825" y="5735637"/>
                </a:cubicBezTo>
                <a:lnTo>
                  <a:pt x="9456055" y="5735637"/>
                </a:lnTo>
                <a:cubicBezTo>
                  <a:pt x="9516978" y="5735637"/>
                  <a:pt x="9566366" y="5686249"/>
                  <a:pt x="9566366" y="5625326"/>
                </a:cubicBezTo>
                <a:lnTo>
                  <a:pt x="9566366" y="3461961"/>
                </a:lnTo>
                <a:cubicBezTo>
                  <a:pt x="9566366" y="3401038"/>
                  <a:pt x="9516978" y="3351650"/>
                  <a:pt x="9456055" y="3351650"/>
                </a:cubicBezTo>
                <a:close/>
                <a:moveTo>
                  <a:pt x="5605783" y="2643287"/>
                </a:moveTo>
                <a:cubicBezTo>
                  <a:pt x="5515801" y="2643287"/>
                  <a:pt x="5442857" y="2716231"/>
                  <a:pt x="5442857" y="2806213"/>
                </a:cubicBezTo>
                <a:lnTo>
                  <a:pt x="5442857" y="3457898"/>
                </a:lnTo>
                <a:cubicBezTo>
                  <a:pt x="5442857" y="3547880"/>
                  <a:pt x="5515801" y="3620824"/>
                  <a:pt x="5605783" y="3620824"/>
                </a:cubicBezTo>
                <a:lnTo>
                  <a:pt x="7491908" y="3620824"/>
                </a:lnTo>
                <a:cubicBezTo>
                  <a:pt x="7581890" y="3620824"/>
                  <a:pt x="7654834" y="3547880"/>
                  <a:pt x="7654834" y="3457898"/>
                </a:cubicBezTo>
                <a:lnTo>
                  <a:pt x="7654834" y="2806213"/>
                </a:lnTo>
                <a:cubicBezTo>
                  <a:pt x="7654834" y="2716231"/>
                  <a:pt x="7581890" y="2643287"/>
                  <a:pt x="7491908" y="2643287"/>
                </a:cubicBezTo>
                <a:close/>
                <a:moveTo>
                  <a:pt x="9557523" y="2624187"/>
                </a:moveTo>
                <a:cubicBezTo>
                  <a:pt x="9502287" y="2624187"/>
                  <a:pt x="9457509" y="2668965"/>
                  <a:pt x="9457509" y="2724201"/>
                </a:cubicBezTo>
                <a:lnTo>
                  <a:pt x="9457509" y="3124245"/>
                </a:lnTo>
                <a:cubicBezTo>
                  <a:pt x="9457509" y="3179481"/>
                  <a:pt x="9502287" y="3224259"/>
                  <a:pt x="9557523" y="3224259"/>
                </a:cubicBezTo>
                <a:lnTo>
                  <a:pt x="10903267" y="3224259"/>
                </a:lnTo>
                <a:cubicBezTo>
                  <a:pt x="10958503" y="3224259"/>
                  <a:pt x="11003281" y="3179481"/>
                  <a:pt x="11003281" y="3124245"/>
                </a:cubicBezTo>
                <a:lnTo>
                  <a:pt x="11003281" y="2724201"/>
                </a:lnTo>
                <a:cubicBezTo>
                  <a:pt x="11003281" y="2668965"/>
                  <a:pt x="10958503" y="2624187"/>
                  <a:pt x="10903267" y="2624187"/>
                </a:cubicBezTo>
                <a:close/>
                <a:moveTo>
                  <a:pt x="7852188" y="2614910"/>
                </a:moveTo>
                <a:cubicBezTo>
                  <a:pt x="7796098" y="2614910"/>
                  <a:pt x="7750628" y="2660380"/>
                  <a:pt x="7750628" y="2716470"/>
                </a:cubicBezTo>
                <a:lnTo>
                  <a:pt x="7750628" y="3122700"/>
                </a:lnTo>
                <a:cubicBezTo>
                  <a:pt x="7750628" y="3178790"/>
                  <a:pt x="7796098" y="3224260"/>
                  <a:pt x="7852188" y="3224260"/>
                </a:cubicBezTo>
                <a:lnTo>
                  <a:pt x="9242737" y="3224260"/>
                </a:lnTo>
                <a:cubicBezTo>
                  <a:pt x="9298827" y="3224260"/>
                  <a:pt x="9344297" y="3178790"/>
                  <a:pt x="9344297" y="3122700"/>
                </a:cubicBezTo>
                <a:lnTo>
                  <a:pt x="9344297" y="2716470"/>
                </a:lnTo>
                <a:cubicBezTo>
                  <a:pt x="9344297" y="2660380"/>
                  <a:pt x="9298827" y="2614910"/>
                  <a:pt x="9242737" y="2614910"/>
                </a:cubicBezTo>
                <a:close/>
                <a:moveTo>
                  <a:pt x="8460016" y="1573678"/>
                </a:moveTo>
                <a:cubicBezTo>
                  <a:pt x="8370034" y="1573678"/>
                  <a:pt x="8297090" y="1646622"/>
                  <a:pt x="8297090" y="1736604"/>
                </a:cubicBezTo>
                <a:lnTo>
                  <a:pt x="8297090" y="2388288"/>
                </a:lnTo>
                <a:cubicBezTo>
                  <a:pt x="8297090" y="2478270"/>
                  <a:pt x="8370034" y="2551214"/>
                  <a:pt x="8460016" y="2551214"/>
                </a:cubicBezTo>
                <a:lnTo>
                  <a:pt x="10346141" y="2551214"/>
                </a:lnTo>
                <a:cubicBezTo>
                  <a:pt x="10436123" y="2551214"/>
                  <a:pt x="10509067" y="2478270"/>
                  <a:pt x="10509067" y="2388288"/>
                </a:cubicBezTo>
                <a:lnTo>
                  <a:pt x="10509067" y="1736604"/>
                </a:lnTo>
                <a:cubicBezTo>
                  <a:pt x="10509067" y="1646622"/>
                  <a:pt x="10436123" y="1573678"/>
                  <a:pt x="10346141" y="1573678"/>
                </a:cubicBezTo>
                <a:close/>
                <a:moveTo>
                  <a:pt x="6243835" y="1126828"/>
                </a:moveTo>
                <a:cubicBezTo>
                  <a:pt x="6114092" y="1126828"/>
                  <a:pt x="6008914" y="1232006"/>
                  <a:pt x="6008914" y="1361749"/>
                </a:cubicBezTo>
                <a:lnTo>
                  <a:pt x="6008914" y="2301401"/>
                </a:lnTo>
                <a:cubicBezTo>
                  <a:pt x="6008914" y="2431144"/>
                  <a:pt x="6114092" y="2536322"/>
                  <a:pt x="6243835" y="2536322"/>
                </a:cubicBezTo>
                <a:lnTo>
                  <a:pt x="7985970" y="2536322"/>
                </a:lnTo>
                <a:cubicBezTo>
                  <a:pt x="8115713" y="2536322"/>
                  <a:pt x="8220891" y="2431144"/>
                  <a:pt x="8220891" y="2301401"/>
                </a:cubicBezTo>
                <a:lnTo>
                  <a:pt x="8220891" y="1361749"/>
                </a:lnTo>
                <a:cubicBezTo>
                  <a:pt x="8220891" y="1232006"/>
                  <a:pt x="8115713" y="1126828"/>
                  <a:pt x="7985970" y="1126828"/>
                </a:cubicBezTo>
                <a:close/>
                <a:moveTo>
                  <a:pt x="0" y="0"/>
                </a:moveTo>
                <a:lnTo>
                  <a:pt x="12192000" y="0"/>
                </a:lnTo>
                <a:lnTo>
                  <a:pt x="12192000" y="6858000"/>
                </a:lnTo>
                <a:lnTo>
                  <a:pt x="0" y="6858000"/>
                </a:lnTo>
                <a:close/>
              </a:path>
            </a:pathLst>
          </a:custGeom>
          <a:blipFill dpi="0" rotWithShape="1">
            <a:blip r:embed="rId3"/>
            <a:srcRect/>
            <a:stretch>
              <a:fillRect l="-44000"/>
            </a:stretch>
          </a:blipFill>
          <a:ln>
            <a:noFill/>
          </a:ln>
          <a:scene3d>
            <a:camera prst="orthographicFront"/>
            <a:lightRig rig="threePt" dir="t"/>
          </a:scene3d>
          <a:sp3d>
            <a:bevelT w="139700" prst="cross"/>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1" name="TextBox 10">
            <a:extLst>
              <a:ext uri="{FF2B5EF4-FFF2-40B4-BE49-F238E27FC236}">
                <a16:creationId xmlns:a16="http://schemas.microsoft.com/office/drawing/2014/main" id="{75B793AC-A129-C225-13F8-7D7EB1B054D5}"/>
              </a:ext>
            </a:extLst>
          </p:cNvPr>
          <p:cNvSpPr txBox="1"/>
          <p:nvPr/>
        </p:nvSpPr>
        <p:spPr>
          <a:xfrm>
            <a:off x="872766" y="730855"/>
            <a:ext cx="4583154" cy="5724644"/>
          </a:xfrm>
          <a:prstGeom prst="rect">
            <a:avLst/>
          </a:prstGeom>
          <a:noFill/>
        </p:spPr>
        <p:txBody>
          <a:bodyPr wrap="square" rtlCol="0">
            <a:spAutoFit/>
          </a:bodyPr>
          <a:lstStyle/>
          <a:p>
            <a:r>
              <a:rPr lang="en-US" sz="4400" b="1" dirty="0">
                <a:latin typeface="Algerian" panose="04020705040A02060702" pitchFamily="82" charset="0"/>
              </a:rPr>
              <a:t>HAPPY BIRTHDAY Dear </a:t>
            </a:r>
          </a:p>
          <a:p>
            <a:endParaRPr lang="en-US" sz="4400" b="1" dirty="0">
              <a:latin typeface="Algerian" panose="04020705040A02060702" pitchFamily="82" charset="0"/>
            </a:endParaRPr>
          </a:p>
          <a:p>
            <a:endParaRPr lang="en-US" dirty="0"/>
          </a:p>
          <a:p>
            <a:r>
              <a:rPr lang="en-US" sz="2400" i="1" dirty="0">
                <a:latin typeface="Times New Roman" panose="02020603050405020304" pitchFamily="18" charset="0"/>
                <a:cs typeface="Times New Roman" panose="02020603050405020304" pitchFamily="18" charset="0"/>
              </a:rPr>
              <a:t>On your special day, I wish for you to experience the purest form of joy and to be surrounded by the love of those who cherish you. May the universe bless you with all the beautiful things that life has to offer, and may your journey ahead be filled with endless opportunities and happiness.</a:t>
            </a:r>
            <a:endParaRPr lang="en-IN" sz="2400" i="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ACBD361-0423-54FB-217F-5F0623C3458E}"/>
              </a:ext>
            </a:extLst>
          </p:cNvPr>
          <p:cNvSpPr txBox="1"/>
          <p:nvPr/>
        </p:nvSpPr>
        <p:spPr>
          <a:xfrm>
            <a:off x="872766" y="2154621"/>
            <a:ext cx="1864613" cy="769441"/>
          </a:xfrm>
          <a:prstGeom prst="rect">
            <a:avLst/>
          </a:prstGeom>
          <a:noFill/>
        </p:spPr>
        <p:txBody>
          <a:bodyPr wrap="none" rtlCol="0">
            <a:spAutoFit/>
          </a:bodyPr>
          <a:lstStyle/>
          <a:p>
            <a:r>
              <a:rPr lang="en-US" sz="4400" b="1" dirty="0">
                <a:latin typeface="Algerian" panose="04020705040A02060702" pitchFamily="82" charset="0"/>
              </a:rPr>
              <a:t>Name,</a:t>
            </a:r>
            <a:endParaRPr lang="en-IN" sz="4400" b="1" dirty="0">
              <a:latin typeface="Algerian" panose="04020705040A02060702" pitchFamily="82" charset="0"/>
            </a:endParaRPr>
          </a:p>
        </p:txBody>
      </p:sp>
    </p:spTree>
    <p:extLst>
      <p:ext uri="{BB962C8B-B14F-4D97-AF65-F5344CB8AC3E}">
        <p14:creationId xmlns:p14="http://schemas.microsoft.com/office/powerpoint/2010/main" val="3333220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63</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Algerian</vt: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jerphy miraclin</dc:creator>
  <cp:lastModifiedBy>jerphy miraclin</cp:lastModifiedBy>
  <cp:revision>6</cp:revision>
  <dcterms:created xsi:type="dcterms:W3CDTF">2023-11-21T13:48:34Z</dcterms:created>
  <dcterms:modified xsi:type="dcterms:W3CDTF">2023-11-21T17:20:43Z</dcterms:modified>
</cp:coreProperties>
</file>