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Team 2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CAPSTONE PROJECT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6E4A-4D0E-698F-551E-B1EBA3F4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E77F-223D-8B02-C030-B1C2A0B4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u="sng" dirty="0"/>
              <a:t>Program</a:t>
            </a:r>
            <a:r>
              <a:rPr lang="en-US" sz="2400" b="1" dirty="0"/>
              <a:t>: CP1009 Computer Programming</a:t>
            </a:r>
          </a:p>
          <a:p>
            <a:r>
              <a:rPr lang="en-US" sz="2400" b="1" u="sng" dirty="0"/>
              <a:t>Project Advisor</a:t>
            </a:r>
            <a:r>
              <a:rPr lang="en-US" sz="2400" b="1" dirty="0"/>
              <a:t>: Wale </a:t>
            </a:r>
            <a:r>
              <a:rPr lang="en-US" sz="2400" b="1" dirty="0" err="1"/>
              <a:t>Iyinolakan</a:t>
            </a:r>
            <a:endParaRPr lang="en-US" sz="2400" b="1" dirty="0"/>
          </a:p>
          <a:p>
            <a:r>
              <a:rPr lang="en-US" sz="2400" b="1" u="sng" dirty="0"/>
              <a:t>Client</a:t>
            </a:r>
            <a:r>
              <a:rPr lang="en-US" sz="2400" b="1" dirty="0"/>
              <a:t>: Entrepreneur Project</a:t>
            </a:r>
          </a:p>
          <a:p>
            <a:r>
              <a:rPr lang="en-US" sz="2800" b="1" u="sng" dirty="0"/>
              <a:t>Group #2</a:t>
            </a:r>
            <a:r>
              <a:rPr lang="en-US" sz="2800" b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b="1" dirty="0"/>
              <a:t> Bin Yang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b="1" dirty="0"/>
              <a:t>James Arand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800" b="1" dirty="0" err="1"/>
              <a:t>Romnick</a:t>
            </a:r>
            <a:r>
              <a:rPr lang="en-CA" sz="2800" b="1" dirty="0"/>
              <a:t> </a:t>
            </a:r>
            <a:r>
              <a:rPr lang="en-CA" sz="2800" b="1" dirty="0" err="1"/>
              <a:t>Zinampan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41081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hree monkeys sitting and covering their eyes and hands&#10;&#10;Description automatically generated">
            <a:extLst>
              <a:ext uri="{FF2B5EF4-FFF2-40B4-BE49-F238E27FC236}">
                <a16:creationId xmlns:a16="http://schemas.microsoft.com/office/drawing/2014/main" id="{DAD6F5A1-D809-BD11-7A2F-C68866C5DC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0" b="32291"/>
          <a:stretch/>
        </p:blipFill>
        <p:spPr>
          <a:xfrm>
            <a:off x="15" y="10"/>
            <a:ext cx="12191985" cy="457834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50381-8424-66F5-8484-8306B8A8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Team #2 Photo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FCE1-8DBB-69F3-100B-CF5340DC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(Left to Right) James Arand, Bin Yang, </a:t>
            </a:r>
            <a:r>
              <a:rPr lang="en-US" dirty="0" err="1"/>
              <a:t>Romnick</a:t>
            </a:r>
            <a:r>
              <a:rPr lang="en-US" dirty="0"/>
              <a:t> </a:t>
            </a:r>
            <a:r>
              <a:rPr lang="en-US" dirty="0" err="1"/>
              <a:t>Zinampan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84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535-042A-BB4F-914C-D169BA66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C5D-8292-A5E4-DF1E-91F1625B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3200" dirty="0"/>
              <a:t>User registration/authentication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Content organization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Calendar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Event Display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Notes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Email notifications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50609-E1CB-466F-E68C-F398B8B2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Time management application for students.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15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5B80-6A3B-FAAA-3630-A540473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Technological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0A25-DAF3-E407-013F-7DE054385D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Bootstrap</a:t>
            </a:r>
            <a:endParaRPr lang="en-CA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661A-2EA4-0A47-1B7C-5F29A2293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 MVC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 ASP.NET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 Visual Studio 2022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b="1" dirty="0"/>
              <a:t> SQL Server Management Studio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44527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3C12-0083-B5DE-9600-8960ADF2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92AC-9E3C-6CB4-A784-8BE167E2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Streamlined focus on student planning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Uncluttered visually appealing GUI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Intuitive navigation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User registration</a:t>
            </a:r>
            <a:endParaRPr lang="en-CA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AB931-7EB4-D017-F23B-1F9F5792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12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ED40F-187A-997D-68EA-C59355684628}"/>
              </a:ext>
            </a:extLst>
          </p:cNvPr>
          <p:cNvSpPr txBox="1"/>
          <p:nvPr/>
        </p:nvSpPr>
        <p:spPr>
          <a:xfrm>
            <a:off x="1060316" y="2140085"/>
            <a:ext cx="10068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Algerian" panose="04020705040A02060702" pitchFamily="82" charset="0"/>
              </a:rPr>
              <a:t>Questions?</a:t>
            </a:r>
            <a:endParaRPr lang="en-CA" sz="12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186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AD216DBC139469AC8BB800FF463E1" ma:contentTypeVersion="4" ma:contentTypeDescription="Create a new document." ma:contentTypeScope="" ma:versionID="c1dc01507a0efedc9565fa0b0c3f6bf6">
  <xsd:schema xmlns:xsd="http://www.w3.org/2001/XMLSchema" xmlns:xs="http://www.w3.org/2001/XMLSchema" xmlns:p="http://schemas.microsoft.com/office/2006/metadata/properties" xmlns:ns2="5155cf36-37dc-425b-83a0-1cfd7d13c6ef" targetNamespace="http://schemas.microsoft.com/office/2006/metadata/properties" ma:root="true" ma:fieldsID="81de9200d5e401cda4e5c6c7d636deeb" ns2:_="">
    <xsd:import namespace="5155cf36-37dc-425b-83a0-1cfd7d13c6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5cf36-37dc-425b-83a0-1cfd7d13c6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A7C004-F265-47AA-B656-83F82D783ED6}"/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{03E5E32D-A58E-4FCC-8301-33354959EE6D}tf56160789_win32</Template>
  <TotalTime>84</TotalTime>
  <Words>121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Bookman Old Style</vt:lpstr>
      <vt:lpstr>Calibri</vt:lpstr>
      <vt:lpstr>Courier New</vt:lpstr>
      <vt:lpstr>Franklin Gothic Book</vt:lpstr>
      <vt:lpstr>Wingdings</vt:lpstr>
      <vt:lpstr>Custom</vt:lpstr>
      <vt:lpstr>Team 2</vt:lpstr>
      <vt:lpstr>Team Members</vt:lpstr>
      <vt:lpstr>Team #2 Photo</vt:lpstr>
      <vt:lpstr>Project Description</vt:lpstr>
      <vt:lpstr>Technological Architecture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James Arand</dc:creator>
  <cp:lastModifiedBy>James Arand</cp:lastModifiedBy>
  <cp:revision>5</cp:revision>
  <dcterms:created xsi:type="dcterms:W3CDTF">2024-01-27T01:48:04Z</dcterms:created>
  <dcterms:modified xsi:type="dcterms:W3CDTF">2024-01-27T03:30:14Z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0x010100F61AD216DBC139469AC8BB800FF463E1</vt:lpwstr>
  </property>
</Properties>
</file>