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cf57951f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cf57951f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cf57951f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cf57951f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cf57951f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cf57951f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cf57951f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cf57951f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cf57951f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cf57951f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V.L.A.D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9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Ильинский Павел</a:t>
            </a:r>
            <a:br>
              <a:rPr lang="ru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Баксанская Ксения</a:t>
            </a:r>
            <a:endParaRPr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Перевалов Артемий</a:t>
            </a:r>
            <a:endParaRPr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92625"/>
            <a:ext cx="85206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Замысел проекта</a:t>
            </a:r>
            <a:endParaRPr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81075"/>
            <a:ext cx="475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lang="ru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интересного 2D платформера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lang="ru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ходе прохождения нужно преодолевать препятствия, сражаться с врагами и победить главного босса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lang="ru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Главная цель - выжить 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5025" y="1381075"/>
            <a:ext cx="4008975" cy="312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2625"/>
            <a:ext cx="85206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Технологии, использованные в проекте</a:t>
            </a:r>
            <a:endParaRPr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381075"/>
            <a:ext cx="478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lang="ru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- язык программирования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lang="ru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PyGame - модуль с инструментами для создания игр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lang="ru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VCS</a:t>
            </a:r>
            <a:r>
              <a:rPr lang="ru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система контроля версий 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lang="ru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ru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yTMX - загрузка уровней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lang="ru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- совместная разработка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5637" l="6122" r="6792" t="6957"/>
          <a:stretch/>
        </p:blipFill>
        <p:spPr>
          <a:xfrm>
            <a:off x="953475" y="4352350"/>
            <a:ext cx="790324" cy="79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 b="37496" l="8638" r="13673" t="24830"/>
          <a:stretch/>
        </p:blipFill>
        <p:spPr>
          <a:xfrm>
            <a:off x="1896349" y="4269973"/>
            <a:ext cx="2506301" cy="68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5">
            <a:alphaModFix/>
          </a:blip>
          <a:srcRect b="6667" l="9984" r="9493" t="12811"/>
          <a:stretch/>
        </p:blipFill>
        <p:spPr>
          <a:xfrm>
            <a:off x="0" y="4353216"/>
            <a:ext cx="790323" cy="790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6">
            <a:alphaModFix/>
          </a:blip>
          <a:srcRect b="0" l="0" r="7355" t="0"/>
          <a:stretch/>
        </p:blipFill>
        <p:spPr>
          <a:xfrm>
            <a:off x="5092800" y="1341950"/>
            <a:ext cx="4051201" cy="2537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92625"/>
            <a:ext cx="85206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Процесс игры</a:t>
            </a:r>
            <a:endParaRPr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381075"/>
            <a:ext cx="469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lang="ru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Управление главным героем клавишами </a:t>
            </a:r>
            <a:r>
              <a:rPr lang="ru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WASD, space 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lang="ru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Реализована камера, следующая за игроком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lang="ru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Сохранение прогресса по окончании каждого уровня, </a:t>
            </a:r>
            <a:r>
              <a:rPr lang="ru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увеличение</a:t>
            </a:r>
            <a:r>
              <a:rPr lang="ru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сложности по мере </a:t>
            </a:r>
            <a:r>
              <a:rPr lang="ru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приближения</a:t>
            </a:r>
            <a:r>
              <a:rPr lang="ru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к финалу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11008" r="0" t="0"/>
          <a:stretch/>
        </p:blipFill>
        <p:spPr>
          <a:xfrm>
            <a:off x="5007900" y="1381075"/>
            <a:ext cx="4136099" cy="2799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92625"/>
            <a:ext cx="85206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Дальнейшее развитие</a:t>
            </a:r>
            <a:endParaRPr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381075"/>
            <a:ext cx="478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lang="ru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Проработка сюжета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lang="ru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дополнительных локаций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lang="ru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Возможность многопользовательской игры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2800" y="1381075"/>
            <a:ext cx="4051200" cy="30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>
            <p:ph type="ctrTitle"/>
          </p:nvPr>
        </p:nvSpPr>
        <p:spPr>
          <a:xfrm>
            <a:off x="0" y="0"/>
            <a:ext cx="9144000" cy="12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Перейдем к демонстрации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