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cf57951f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cf57951f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cf57951f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cf57951f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cf57951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cf57951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f57951f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cf57951f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cf57951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cf57951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cf57951f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cf57951f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V.L.A.D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Ильинский Павел</a:t>
            </a:r>
            <a:br>
              <a:rPr lang="ru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Баксанская Ксения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Перевалов Артемий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Замысел проекта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1075"/>
            <a:ext cx="47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интересного 2D платформера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нужно преодолевать препятствия, сражаться с врагами и победить главного босса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Главная цель - выжить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625"/>
            <a:ext cx="8520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Технологии, использованные в проекте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81075"/>
            <a:ext cx="47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- язык программирования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 - модуль с инструментами для создания игр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VCS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система контроля версий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yTMX - загрузка уровней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- совместная разработка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5637" l="6122" r="6792" t="6957"/>
          <a:stretch/>
        </p:blipFill>
        <p:spPr>
          <a:xfrm>
            <a:off x="7365975" y="1085825"/>
            <a:ext cx="1466326" cy="14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37496" l="8638" r="13673" t="24830"/>
          <a:stretch/>
        </p:blipFill>
        <p:spPr>
          <a:xfrm>
            <a:off x="4776538" y="3859675"/>
            <a:ext cx="4055774" cy="11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6667" l="9984" r="9493" t="12811"/>
          <a:stretch/>
        </p:blipFill>
        <p:spPr>
          <a:xfrm>
            <a:off x="5505450" y="2075450"/>
            <a:ext cx="1860526" cy="186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625"/>
            <a:ext cx="8520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программы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81075"/>
            <a:ext cx="46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главным героем клавишами 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←↑↓→, WASD, space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Реализована камера, следующая за игроком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Сохранение прогресса по окончании каждого уровня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625"/>
            <a:ext cx="8520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игры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1075"/>
            <a:ext cx="47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Главный герой передвигается преодолевая препятствия и …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Создано 3 уровня, по прохождению каждого игрок получает награду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Сложность увеличивается, по мере 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приближения</a:t>
            </a: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 финалу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625"/>
            <a:ext cx="85206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Дальнейшее развитие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81075"/>
            <a:ext cx="47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Более глубокая проработка сюжета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дополнительных локаций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ru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многопользовательской игры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ctrTitle"/>
          </p:nvPr>
        </p:nvSpPr>
        <p:spPr>
          <a:xfrm>
            <a:off x="0" y="0"/>
            <a:ext cx="9144000" cy="12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Перейдем к демонстрации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