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961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A4F64A4-2AE0-480A-8C85-83B65F7BFB77}" type="datetime1">
              <a:rPr lang="ru-RU" noProof="1" smtClean="0"/>
              <a:t>08.04.2024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3BEF70-7203-4BB5-9A9D-C6E5A8F042C0}" type="slidenum">
              <a:rPr lang="ru-RU" noProof="1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18434720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6FCA235-6AFA-4ED5-8066-ABADE18396FE}" type="datetime1">
              <a:rPr lang="ru-RU" noProof="1" smtClean="0"/>
              <a:t>08.04.2024</a:t>
            </a:fld>
            <a:endParaRPr lang="ru-RU" noProof="1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1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7732C3C-A191-48C2-A7E8-9C96AF841A7A}" type="slidenum">
              <a:rPr lang="ru-RU" noProof="1" dirty="0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1856394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7732C3C-A191-48C2-A7E8-9C96AF841A7A}" type="slidenum">
              <a:rPr lang="ru-RU" noProof="1" dirty="0" smtClean="0"/>
              <a:t>1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1964862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rtl="0"/>
            <a:fld id="{B98D14F6-3BD6-4829-AC11-78392C9448C4}" type="datetime1">
              <a:rPr lang="ru-RU" noProof="1" smtClean="0"/>
              <a:t>08.04.2024</a:t>
            </a:fld>
            <a:endParaRPr lang="ru-RU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rtl="0"/>
            <a:endParaRPr lang="ru-RU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noProof="1" smtClean="0"/>
              <a:pPr/>
              <a:t>‹#›</a:t>
            </a:fld>
            <a:endParaRPr lang="ru-RU" noProof="1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9161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0CF4241-4F96-4834-AE46-35BB0CA4DE80}" type="datetime1">
              <a:rPr lang="ru-RU" noProof="1" smtClean="0"/>
              <a:t>08.04.2024</a:t>
            </a:fld>
            <a:endParaRPr lang="ru-RU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1" smtClean="0"/>
              <a:pPr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1467484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652DD94-F418-44B5-ABE5-722123F1B89C}" type="datetime1">
              <a:rPr lang="ru-RU" noProof="1" smtClean="0"/>
              <a:t>08.04.2024</a:t>
            </a:fld>
            <a:endParaRPr lang="ru-RU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1" smtClean="0"/>
              <a:pPr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400960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429293-1767-4AC2-BB8A-423B9DA41EE2}" type="datetime1">
              <a:rPr lang="ru-RU" noProof="1" smtClean="0"/>
              <a:t>08.04.2024</a:t>
            </a:fld>
            <a:endParaRPr lang="ru-RU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1" smtClean="0"/>
              <a:pPr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365225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D600981-0BD9-46E6-9763-C792FCAA5155}" type="datetime1">
              <a:rPr lang="ru-RU" noProof="1" smtClean="0"/>
              <a:t>08.04.2024</a:t>
            </a:fld>
            <a:endParaRPr lang="ru-RU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1" smtClean="0"/>
              <a:pPr/>
              <a:t>‹#›</a:t>
            </a:fld>
            <a:endParaRPr lang="ru-RU" noProof="1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7402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63647EA-04AD-4D04-A278-4E5266C109D1}" type="datetime1">
              <a:rPr lang="ru-RU" noProof="1" smtClean="0"/>
              <a:t>08.04.2024</a:t>
            </a:fld>
            <a:endParaRPr lang="ru-RU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1" smtClean="0"/>
              <a:pPr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71726144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8FA2149-8A8C-431F-B777-1A067D314F37}" type="datetime1">
              <a:rPr lang="ru-RU" noProof="1" smtClean="0"/>
              <a:t>08.04.2024</a:t>
            </a:fld>
            <a:endParaRPr lang="ru-RU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1" smtClean="0"/>
              <a:pPr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9557695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7BDE828-0E3D-4F4B-ADFE-F379809FC78A}" type="datetime1">
              <a:rPr lang="ru-RU" noProof="1" smtClean="0"/>
              <a:t>08.04.2024</a:t>
            </a:fld>
            <a:endParaRPr lang="ru-RU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1" smtClean="0"/>
              <a:pPr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38780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429F030-0426-4DB9-A813-BAA7F5B3B270}" type="datetime1">
              <a:rPr lang="ru-RU" noProof="1" smtClean="0"/>
              <a:t>08.04.2024</a:t>
            </a:fld>
            <a:endParaRPr lang="ru-RU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1" smtClean="0"/>
              <a:pPr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11870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CCC4415-3CB4-4419-AF1D-92364C39A5DF}" type="datetime1">
              <a:rPr lang="ru-RU" noProof="1" smtClean="0"/>
              <a:t>08.04.2024</a:t>
            </a:fld>
            <a:endParaRPr lang="ru-RU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1" smtClean="0"/>
              <a:pPr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7073167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211745B-C411-403B-9A98-E50B6C8457D2}" type="datetime1">
              <a:rPr lang="ru-RU" noProof="1" smtClean="0"/>
              <a:t>08.04.2024</a:t>
            </a:fld>
            <a:endParaRPr lang="ru-RU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1" smtClean="0"/>
              <a:pPr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63138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163647EA-04AD-4D04-A278-4E5266C109D1}" type="datetime1">
              <a:rPr lang="ru-RU" noProof="1" smtClean="0"/>
              <a:t>08.04.2024</a:t>
            </a:fld>
            <a:endParaRPr lang="ru-RU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ru-RU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noProof="1" smtClean="0"/>
              <a:pPr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303115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2329841" y="2091847"/>
            <a:ext cx="7503091" cy="2041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8617FD-A3DD-4B1B-A618-8B7F44A2D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8993" y="1661432"/>
            <a:ext cx="6630445" cy="2760256"/>
          </a:xfrm>
          <a:effectLst/>
        </p:spPr>
        <p:txBody>
          <a:bodyPr rtlCol="0" anchor="ctr">
            <a:normAutofit/>
          </a:bodyPr>
          <a:lstStyle/>
          <a:p>
            <a:r>
              <a:rPr lang="ru-RU" sz="6600" noProof="1" smtClean="0"/>
              <a:t>Сайт с тестами</a:t>
            </a:r>
            <a:endParaRPr lang="ru-RU" sz="6600" noProof="1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0FC7E44-4828-47E6-A083-C1E389988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9006" y="4421688"/>
            <a:ext cx="3994015" cy="2071220"/>
          </a:xfrm>
          <a:effectLst/>
        </p:spPr>
        <p:txBody>
          <a:bodyPr rtlCol="0" anchor="ctr">
            <a:normAutofit/>
          </a:bodyPr>
          <a:lstStyle/>
          <a:p>
            <a:pPr rtl="0">
              <a:lnSpc>
                <a:spcPct val="50000"/>
              </a:lnSpc>
            </a:pPr>
            <a:r>
              <a:rPr lang="ru-RU" sz="2800" noProof="1" smtClean="0"/>
              <a:t>Ильинский Павел</a:t>
            </a:r>
          </a:p>
          <a:p>
            <a:pPr rtl="0">
              <a:lnSpc>
                <a:spcPct val="50000"/>
              </a:lnSpc>
            </a:pPr>
            <a:r>
              <a:rPr lang="ru-RU" sz="2800" noProof="1" smtClean="0"/>
              <a:t>Баксанская Ксения</a:t>
            </a:r>
          </a:p>
          <a:p>
            <a:pPr rtl="0">
              <a:lnSpc>
                <a:spcPct val="50000"/>
              </a:lnSpc>
            </a:pPr>
            <a:r>
              <a:rPr lang="ru-RU" sz="2800" noProof="1" smtClean="0"/>
              <a:t>Перевалов Артемий</a:t>
            </a:r>
            <a:endParaRPr lang="ru-RU" sz="2800" noProof="1"/>
          </a:p>
        </p:txBody>
      </p:sp>
    </p:spTree>
    <p:extLst>
      <p:ext uri="{BB962C8B-B14F-4D97-AF65-F5344CB8AC3E}">
        <p14:creationId xmlns:p14="http://schemas.microsoft.com/office/powerpoint/2010/main" val="405477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61872" y="796530"/>
            <a:ext cx="9418320" cy="719119"/>
          </a:xfrm>
        </p:spPr>
        <p:txBody>
          <a:bodyPr>
            <a:normAutofit/>
          </a:bodyPr>
          <a:lstStyle/>
          <a:p>
            <a:r>
              <a:rPr lang="ru-RU" sz="4800" dirty="0" smtClean="0"/>
              <a:t>Идея проекта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61872" y="2132556"/>
            <a:ext cx="5022937" cy="4168036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tx1">
                    <a:lumMod val="85000"/>
                  </a:schemeClr>
                </a:solidFill>
              </a:rPr>
              <a:t>Создание сайта с возможностью прохождения различных тестов с дальнейшей возможностью сохранять результаты и обсуждать их на форуме.</a:t>
            </a:r>
            <a:endParaRPr lang="ru-RU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52362" y="1034525"/>
            <a:ext cx="4400811" cy="4835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306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719119"/>
          </a:xfrm>
        </p:spPr>
        <p:txBody>
          <a:bodyPr>
            <a:normAutofit/>
          </a:bodyPr>
          <a:lstStyle/>
          <a:p>
            <a:r>
              <a:rPr lang="ru-RU" sz="4800" dirty="0" smtClean="0"/>
              <a:t>Структура проекта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61872" y="1744248"/>
            <a:ext cx="9310095" cy="4080355"/>
          </a:xfrm>
        </p:spPr>
        <p:txBody>
          <a:bodyPr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85000"/>
                  </a:schemeClr>
                </a:solidFill>
              </a:rPr>
              <a:t>Раздел с новостями – страница с тематическими для сайта новостями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85000"/>
                  </a:schemeClr>
                </a:solidFill>
              </a:rPr>
              <a:t>Раздел с форумом – главный форум, где могут общаться пользователи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85000"/>
                  </a:schemeClr>
                </a:solidFill>
              </a:rPr>
              <a:t>Раздел с поддержкой – страница для связи с поддержкой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85000"/>
                  </a:schemeClr>
                </a:solidFill>
              </a:rPr>
              <a:t>Личный кабинет – страница с описанием и результатами тестов пользователя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>
                    <a:lumMod val="85000"/>
                  </a:schemeClr>
                </a:solidFill>
              </a:rPr>
              <a:t>Раздел </a:t>
            </a:r>
            <a:r>
              <a:rPr lang="ru-RU" sz="2400" dirty="0">
                <a:solidFill>
                  <a:schemeClr val="tx1">
                    <a:lumMod val="85000"/>
                  </a:schemeClr>
                </a:solidFill>
              </a:rPr>
              <a:t>теста – страница выбранного пользователем теста с его описанием и комментариями под ним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4767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7152362" y="2029216"/>
            <a:ext cx="4400811" cy="3231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61872" y="796530"/>
            <a:ext cx="9418320" cy="719119"/>
          </a:xfrm>
        </p:spPr>
        <p:txBody>
          <a:bodyPr>
            <a:normAutofit/>
          </a:bodyPr>
          <a:lstStyle/>
          <a:p>
            <a:r>
              <a:rPr lang="ru-RU" sz="4800" dirty="0" smtClean="0"/>
              <a:t>Дальнейшее развитие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61872" y="2132556"/>
            <a:ext cx="5022937" cy="416803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>
                    <a:lumMod val="85000"/>
                  </a:schemeClr>
                </a:solidFill>
              </a:rPr>
              <a:t>Возможность создания тестов пользователем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Добавление рекламы с целью заработка </a:t>
            </a:r>
            <a:r>
              <a:rPr lang="ru-RU" sz="2400" dirty="0" smtClean="0"/>
              <a:t>денег</a:t>
            </a:r>
            <a:endParaRPr lang="ru-RU" sz="2400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tx1">
                    <a:lumMod val="85000"/>
                  </a:schemeClr>
                </a:solidFill>
              </a:rPr>
              <a:t>Я не знаю</a:t>
            </a:r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ru-RU" sz="2400" dirty="0" smtClean="0">
                <a:solidFill>
                  <a:schemeClr val="tx1">
                    <a:lumMod val="85000"/>
                  </a:schemeClr>
                </a:solidFill>
              </a:rPr>
              <a:t>что еще тут может быть</a:t>
            </a:r>
            <a:endParaRPr lang="ru-RU" sz="2400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172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 двумя скругленными соседними углами 5"/>
          <p:cNvSpPr/>
          <p:nvPr/>
        </p:nvSpPr>
        <p:spPr>
          <a:xfrm>
            <a:off x="2184585" y="330465"/>
            <a:ext cx="8321040" cy="652753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67216" y="687913"/>
            <a:ext cx="8246227" cy="1697840"/>
          </a:xfrm>
        </p:spPr>
        <p:txBody>
          <a:bodyPr>
            <a:normAutofit/>
          </a:bodyPr>
          <a:lstStyle/>
          <a:p>
            <a:r>
              <a:rPr lang="ru-RU" sz="4800" dirty="0" smtClean="0"/>
              <a:t>Перейдем к демонстрации</a:t>
            </a:r>
            <a:endParaRPr lang="ru-RU" sz="4800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1502941" y="4559531"/>
            <a:ext cx="9418320" cy="1691640"/>
          </a:xfrm>
        </p:spPr>
        <p:txBody>
          <a:bodyPr/>
          <a:lstStyle/>
          <a:p>
            <a:r>
              <a:rPr lang="ru-RU" dirty="0" smtClean="0"/>
              <a:t>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375747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Фиолетовый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3E96646-423E-4354-94C2-1A28227BF075}">
  <ds:schemaRefs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F051B7F-F45F-4FBB-974B-85B568B21B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2F4A21B-80B9-40F1-8308-E0B7F0FE0B0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0</TotalTime>
  <Words>111</Words>
  <Application>Microsoft Office PowerPoint</Application>
  <PresentationFormat>Широкоэкранный</PresentationFormat>
  <Paragraphs>19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Schoolbook</vt:lpstr>
      <vt:lpstr>Wingdings 2</vt:lpstr>
      <vt:lpstr>View</vt:lpstr>
      <vt:lpstr>Сайт с тестами</vt:lpstr>
      <vt:lpstr>Идея проекта</vt:lpstr>
      <vt:lpstr>Структура проекта</vt:lpstr>
      <vt:lpstr>Дальнейшее развитие</vt:lpstr>
      <vt:lpstr>Перейдем к демонстрации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2024-04-08T16:13:54Z</dcterms:created>
  <dcterms:modified xsi:type="dcterms:W3CDTF">2024-04-08T16:51:24Z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