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1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4F64A4-2AE0-480A-8C85-83B65F7BFB77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FCA235-6AFA-4ED5-8066-ABADE18396FE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B98D14F6-3BD6-4829-AC11-78392C9448C4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6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CF4241-4F96-4834-AE46-35BB0CA4DE80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46748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52DD94-F418-44B5-ABE5-722123F1B89C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096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429293-1767-4AC2-BB8A-423B9DA41EE2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652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600981-0BD9-46E6-9763-C792FCAA5155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40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3647EA-04AD-4D04-A278-4E5266C109D1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172614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FA2149-8A8C-431F-B777-1A067D314F37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5769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DE828-0E3D-4F4B-ADFE-F379809FC78A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878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29F030-0426-4DB9-A813-BAA7F5B3B270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870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CC4415-3CB4-4419-AF1D-92364C39A5DF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07316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1745B-C411-403B-9A98-E50B6C8457D2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63138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163647EA-04AD-4D04-A278-4E5266C109D1}" type="datetime1">
              <a:rPr lang="ru-RU" noProof="1" smtClean="0"/>
              <a:t>18.04.2024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031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329841" y="2091847"/>
            <a:ext cx="7503091" cy="204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993" y="1661432"/>
            <a:ext cx="6630445" cy="2760256"/>
          </a:xfrm>
          <a:effectLst/>
        </p:spPr>
        <p:txBody>
          <a:bodyPr rtlCol="0" anchor="ctr">
            <a:normAutofit/>
          </a:bodyPr>
          <a:lstStyle/>
          <a:p>
            <a:r>
              <a:rPr lang="ru-RU" sz="6600" noProof="1" smtClean="0"/>
              <a:t>Сайт с тестами</a:t>
            </a:r>
            <a:endParaRPr lang="ru-RU" sz="66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250" y="4852103"/>
            <a:ext cx="3888766" cy="1347329"/>
          </a:xfrm>
          <a:effectLst/>
        </p:spPr>
        <p:txBody>
          <a:bodyPr rtlCol="0" anchor="ctr">
            <a:normAutofit/>
          </a:bodyPr>
          <a:lstStyle/>
          <a:p>
            <a:pPr rtl="0">
              <a:lnSpc>
                <a:spcPct val="50000"/>
              </a:lnSpc>
            </a:pPr>
            <a:r>
              <a:rPr lang="ru-RU" sz="2000" noProof="1" smtClean="0"/>
              <a:t>Ильинский Павел</a:t>
            </a:r>
          </a:p>
          <a:p>
            <a:pPr rtl="0">
              <a:lnSpc>
                <a:spcPct val="50000"/>
              </a:lnSpc>
            </a:pPr>
            <a:r>
              <a:rPr lang="ru-RU" sz="2000" noProof="1" smtClean="0"/>
              <a:t>Баксанская Ксения</a:t>
            </a:r>
          </a:p>
          <a:p>
            <a:pPr rtl="0">
              <a:lnSpc>
                <a:spcPct val="50000"/>
              </a:lnSpc>
            </a:pPr>
            <a:r>
              <a:rPr lang="ru-RU" sz="2000" noProof="1" smtClean="0"/>
              <a:t>Перевалов Артемий</a:t>
            </a: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96530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Идея проекта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32556"/>
            <a:ext cx="5301766" cy="3065745"/>
          </a:xfrm>
        </p:spPr>
        <p:txBody>
          <a:bodyPr>
            <a:normAutofit/>
          </a:bodyPr>
          <a:lstStyle/>
          <a:p>
            <a:r>
              <a:rPr lang="ru-RU" sz="2600" dirty="0">
                <a:solidFill>
                  <a:schemeClr val="tx1">
                    <a:lumMod val="85000"/>
                  </a:schemeClr>
                </a:solidFill>
              </a:rPr>
              <a:t>Создание сайта с возможностью прохождения различных тестов с дальнейшей возможностью сохранять результаты и обсуждать их на форуме.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389854" y="2132556"/>
            <a:ext cx="3290338" cy="3231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https://i.pinimg.com/564x/bd/10/bd/bd10bd50581d0957ea3b8097b3a9b8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660" y="2315050"/>
            <a:ext cx="2866726" cy="28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3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Функционал сайта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744248"/>
            <a:ext cx="9310095" cy="40803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Прохождение тестов</a:t>
            </a:r>
            <a:r>
              <a:rPr lang="en-US" sz="2400" dirty="0" smtClean="0"/>
              <a:t>, </a:t>
            </a:r>
            <a:r>
              <a:rPr lang="ru-RU" sz="2400" dirty="0" smtClean="0"/>
              <a:t>сохранение результатов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Просмотр тематических новостей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Личный кабинет</a:t>
            </a:r>
            <a:r>
              <a:rPr lang="en-US" sz="2400" dirty="0" smtClean="0"/>
              <a:t>,</a:t>
            </a:r>
            <a:r>
              <a:rPr lang="ru-RU" sz="2400" dirty="0" smtClean="0"/>
              <a:t> настройка своего профиля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Страница с форумом</a:t>
            </a:r>
            <a:r>
              <a:rPr lang="en-US" sz="2400" dirty="0" smtClean="0"/>
              <a:t>, </a:t>
            </a:r>
            <a:r>
              <a:rPr lang="ru-RU" sz="2400" dirty="0" smtClean="0"/>
              <a:t>где могут общаться пользователи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оставлять комментарии под тестами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написать в поддержку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70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52103" y="5408567"/>
            <a:ext cx="3147292" cy="9665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Использованные технологии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811510"/>
            <a:ext cx="9310095" cy="40803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Python </a:t>
            </a:r>
            <a:r>
              <a:rPr lang="ru-RU" sz="2400" dirty="0" smtClean="0"/>
              <a:t>и </a:t>
            </a:r>
            <a:r>
              <a:rPr lang="en-US" sz="2400" dirty="0" smtClean="0"/>
              <a:t>html – </a:t>
            </a:r>
            <a:r>
              <a:rPr lang="ru-RU" sz="2400" dirty="0" smtClean="0"/>
              <a:t>языки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Flask – </a:t>
            </a:r>
            <a:r>
              <a:rPr lang="ru-RU" sz="2400" dirty="0" smtClean="0"/>
              <a:t>основная работа с сервером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Sqlalchemy</a:t>
            </a:r>
            <a:r>
              <a:rPr lang="en-US" sz="2400" dirty="0" smtClean="0"/>
              <a:t> – </a:t>
            </a:r>
            <a:r>
              <a:rPr lang="ru-RU" sz="2400" dirty="0" smtClean="0"/>
              <a:t>работа с базой данных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Requests – </a:t>
            </a:r>
            <a:r>
              <a:rPr lang="ru-RU" sz="2400" dirty="0" smtClean="0"/>
              <a:t>для работы с </a:t>
            </a:r>
            <a:r>
              <a:rPr lang="en-US" sz="2400" dirty="0" smtClean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Datetime</a:t>
            </a:r>
            <a:r>
              <a:rPr lang="en-US" sz="2400" dirty="0" smtClean="0"/>
              <a:t>, </a:t>
            </a:r>
            <a:r>
              <a:rPr lang="en-US" sz="2400" dirty="0" err="1" smtClean="0"/>
              <a:t>json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 – для удобства и работы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04" y="5408567"/>
            <a:ext cx="966597" cy="966597"/>
          </a:xfrm>
          <a:prstGeom prst="rect">
            <a:avLst/>
          </a:prstGeom>
        </p:spPr>
      </p:pic>
      <p:pic>
        <p:nvPicPr>
          <p:cNvPr id="1029" name="Picture 5" descr="Flask — UberLab 7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8" y="5436512"/>
            <a:ext cx="2814081" cy="91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96530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Дальнейшее развитие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32556"/>
            <a:ext cx="5022937" cy="41680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создания тестов </a:t>
            </a:r>
            <a:r>
              <a:rPr lang="ru-RU" sz="2400" dirty="0" smtClean="0"/>
              <a:t>пользователем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Развитие функционала </a:t>
            </a:r>
            <a:r>
              <a:rPr lang="ru-RU" sz="2400" dirty="0" err="1" smtClean="0"/>
              <a:t>аватара</a:t>
            </a:r>
            <a:r>
              <a:rPr lang="ru-RU" sz="2400" dirty="0" smtClean="0"/>
              <a:t> пользователя</a:t>
            </a:r>
            <a:r>
              <a:rPr lang="en-US" sz="2400" dirty="0" smtClean="0"/>
              <a:t>, </a:t>
            </a:r>
            <a:r>
              <a:rPr lang="ru-RU" sz="2400" dirty="0" smtClean="0"/>
              <a:t>возможность выбора своего собственного</a:t>
            </a:r>
            <a:endParaRPr lang="ru-RU" sz="24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6909952" y="2132556"/>
            <a:ext cx="3419606" cy="331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i.pinimg.com/564x/35/98/2d/35982d742990304afcdb0d3a16a52b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05" y="2247575"/>
            <a:ext cx="3085100" cy="308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1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двумя скругленными соседними углами 5"/>
          <p:cNvSpPr/>
          <p:nvPr/>
        </p:nvSpPr>
        <p:spPr>
          <a:xfrm>
            <a:off x="2051581" y="4033381"/>
            <a:ext cx="8321040" cy="283085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29222" y="3509800"/>
            <a:ext cx="8246227" cy="169784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Перейдем к </a:t>
            </a:r>
            <a:r>
              <a:rPr lang="ru-RU" sz="4800" dirty="0" smtClean="0"/>
              <a:t>демонстрации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337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0</TotalTime>
  <Words>118</Words>
  <Application>Microsoft Office PowerPoint</Application>
  <PresentationFormat>Широкоэкранный</PresentationFormat>
  <Paragraphs>24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Сайт с тестами</vt:lpstr>
      <vt:lpstr>Идея проекта</vt:lpstr>
      <vt:lpstr>Функционал сайта</vt:lpstr>
      <vt:lpstr>Использованные технологии</vt:lpstr>
      <vt:lpstr>Дальнейшее развитие</vt:lpstr>
      <vt:lpstr>Перейдем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2024-04-08T16:13:54Z</dcterms:created>
  <dcterms:modified xsi:type="dcterms:W3CDTF">2024-04-18T17:22:37Z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