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4F64A4-2AE0-480A-8C85-83B65F7BFB77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FCA235-6AFA-4ED5-8066-ABADE18396FE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B98D14F6-3BD6-4829-AC11-78392C9448C4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6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F4241-4F96-4834-AE46-35BB0CA4DE80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674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2DD94-F418-44B5-ABE5-722123F1B89C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096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429293-1767-4AC2-BB8A-423B9DA41EE2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652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00981-0BD9-46E6-9763-C792FCAA5155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40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3647EA-04AD-4D04-A278-4E5266C109D1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172614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FA2149-8A8C-431F-B777-1A067D314F37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576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DE828-0E3D-4F4B-ADFE-F379809FC78A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87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29F030-0426-4DB9-A813-BAA7F5B3B270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87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CC4415-3CB4-4419-AF1D-92364C39A5DF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07316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1745B-C411-403B-9A98-E50B6C8457D2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313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63647EA-04AD-4D04-A278-4E5266C109D1}" type="datetime1">
              <a:rPr lang="ru-RU" noProof="1" smtClean="0"/>
              <a:t>11.04.2024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031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329841" y="2091847"/>
            <a:ext cx="7503091" cy="204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993" y="1661432"/>
            <a:ext cx="6630445" cy="2760256"/>
          </a:xfrm>
          <a:effectLst/>
        </p:spPr>
        <p:txBody>
          <a:bodyPr rtlCol="0" anchor="ctr">
            <a:normAutofit/>
          </a:bodyPr>
          <a:lstStyle/>
          <a:p>
            <a:r>
              <a:rPr lang="ru-RU" sz="6600" noProof="1" smtClean="0"/>
              <a:t>Сайт с тестами</a:t>
            </a:r>
            <a:endParaRPr lang="ru-RU" sz="66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006" y="4421688"/>
            <a:ext cx="3994015" cy="2071220"/>
          </a:xfrm>
          <a:effectLst/>
        </p:spPr>
        <p:txBody>
          <a:bodyPr rtlCol="0" anchor="ctr">
            <a:normAutofit/>
          </a:bodyPr>
          <a:lstStyle/>
          <a:p>
            <a:pPr rtl="0">
              <a:lnSpc>
                <a:spcPct val="50000"/>
              </a:lnSpc>
            </a:pPr>
            <a:r>
              <a:rPr lang="ru-RU" sz="2800" noProof="1" smtClean="0"/>
              <a:t>Ильинский Павел</a:t>
            </a:r>
          </a:p>
          <a:p>
            <a:pPr rtl="0">
              <a:lnSpc>
                <a:spcPct val="50000"/>
              </a:lnSpc>
            </a:pPr>
            <a:r>
              <a:rPr lang="ru-RU" sz="2800" noProof="1" smtClean="0"/>
              <a:t>Баксанская Ксения</a:t>
            </a:r>
          </a:p>
          <a:p>
            <a:pPr rtl="0">
              <a:lnSpc>
                <a:spcPct val="50000"/>
              </a:lnSpc>
            </a:pPr>
            <a:r>
              <a:rPr lang="ru-RU" sz="2800" noProof="1" smtClean="0"/>
              <a:t>Перевалов Артемий</a:t>
            </a:r>
            <a:endParaRPr lang="ru-RU" sz="2800" noProof="1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Идея проекта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022937" cy="416803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Создание сайта с возможностью прохождения различных тестов с дальнейшей возможностью сохранять результаты и обсуждать их на форуме.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52362" y="1034525"/>
            <a:ext cx="4400811" cy="483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Структура проекта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44248"/>
            <a:ext cx="9310095" cy="4080355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новостями – страница с тематическими для сайта новостями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форумом – главный форум, где могут общаться пользователи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поддержкой – страница для связи с поддержкой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Личный кабинет – страница с описанием и результатами тестов пользователя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Раздел 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теста – страница выбранного пользователем теста с его описанием и комментариями под ним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152362" y="2029216"/>
            <a:ext cx="4400811" cy="323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Дальнейшее развитие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022937" cy="41680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Возможность создания тестов пользователем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Добавление рекламы с целью заработка </a:t>
            </a:r>
            <a:r>
              <a:rPr lang="ru-RU" sz="2400" dirty="0" smtClean="0"/>
              <a:t>денег</a:t>
            </a:r>
            <a:endParaRPr lang="ru-RU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Я не знаю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что еще тут может быть</a:t>
            </a: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37" y="2275316"/>
            <a:ext cx="3924859" cy="19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двумя скругленными соседними углами 5"/>
          <p:cNvSpPr/>
          <p:nvPr/>
        </p:nvSpPr>
        <p:spPr>
          <a:xfrm>
            <a:off x="2184585" y="3940233"/>
            <a:ext cx="8321040" cy="291776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7216" y="3572430"/>
            <a:ext cx="8246227" cy="16978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Перейдем к демонстрации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02941" y="4559531"/>
            <a:ext cx="9418320" cy="1691640"/>
          </a:xfrm>
        </p:spPr>
        <p:txBody>
          <a:bodyPr/>
          <a:lstStyle/>
          <a:p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7574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0</TotalTime>
  <Words>111</Words>
  <Application>Microsoft Office PowerPoint</Application>
  <PresentationFormat>Широкоэкранный</PresentationFormat>
  <Paragraphs>19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Сайт с тестами</vt:lpstr>
      <vt:lpstr>Идея проекта</vt:lpstr>
      <vt:lpstr>Структура проекта</vt:lpstr>
      <vt:lpstr>Дальнейшее развитие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2024-04-08T16:13:54Z</dcterms:created>
  <dcterms:modified xsi:type="dcterms:W3CDTF">2024-04-11T22:20:12Z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