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80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181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69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05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35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45577-E87A-4ECA-96C9-2F1ED727E09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30D724-12C1-4E45-8EC2-21FE3A0905F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3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D89D-9049-D399-4938-A87C975FF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320" y="1255751"/>
            <a:ext cx="6719608" cy="1631772"/>
          </a:xfrm>
        </p:spPr>
        <p:txBody>
          <a:bodyPr/>
          <a:lstStyle/>
          <a:p>
            <a:r>
              <a:rPr lang="ru-RU" sz="4000" spc="150" dirty="0"/>
              <a:t>Проект </a:t>
            </a:r>
            <a:r>
              <a:rPr lang="en-US" sz="4000" spc="150" dirty="0"/>
              <a:t>“</a:t>
            </a:r>
            <a:r>
              <a:rPr lang="ru-RU" sz="4000" spc="150" dirty="0"/>
              <a:t>Тестирующая система</a:t>
            </a:r>
            <a:r>
              <a:rPr lang="en-US" sz="4000" spc="150" dirty="0"/>
              <a:t>”</a:t>
            </a:r>
            <a:endParaRPr lang="ru-RU" sz="4000" spc="15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CE39AE-C1AB-0F96-2988-626430258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565" y="6272614"/>
            <a:ext cx="4099367" cy="393760"/>
          </a:xfrm>
        </p:spPr>
        <p:txBody>
          <a:bodyPr>
            <a:normAutofit/>
          </a:bodyPr>
          <a:lstStyle/>
          <a:p>
            <a:pPr algn="l"/>
            <a:r>
              <a:rPr lang="ru-RU" sz="1600" spc="150" dirty="0"/>
              <a:t>Автор</a:t>
            </a:r>
            <a:r>
              <a:rPr lang="en-US" sz="1600" spc="150" dirty="0"/>
              <a:t>: </a:t>
            </a:r>
            <a:r>
              <a:rPr lang="ru-RU" sz="1600" spc="150" dirty="0"/>
              <a:t>Ильинский Павел</a:t>
            </a:r>
          </a:p>
        </p:txBody>
      </p:sp>
    </p:spTree>
    <p:extLst>
      <p:ext uri="{BB962C8B-B14F-4D97-AF65-F5344CB8AC3E}">
        <p14:creationId xmlns:p14="http://schemas.microsoft.com/office/powerpoint/2010/main" val="12461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8E424-2827-1CB9-997B-699F63A5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r>
              <a:rPr lang="ru-RU" sz="4000" spc="15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9E08-D13F-9421-7FF9-40544D75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5" y="2530602"/>
            <a:ext cx="4808153" cy="31361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захотел создать программу</a:t>
            </a:r>
            <a:r>
              <a:rPr lang="en-US" dirty="0"/>
              <a:t>,</a:t>
            </a:r>
            <a:r>
              <a:rPr lang="ru-RU" dirty="0"/>
              <a:t> позволяющую пользователям проходить тесты из локальной БД</a:t>
            </a:r>
            <a:r>
              <a:rPr lang="en-US" dirty="0"/>
              <a:t>,</a:t>
            </a:r>
            <a:r>
              <a:rPr lang="ru-RU" dirty="0"/>
              <a:t> а также создавать свои тесты и вносить их туда.</a:t>
            </a:r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58CA7CCB-C58B-60C8-E705-DF81F7DA2E70}"/>
              </a:ext>
            </a:extLst>
          </p:cNvPr>
          <p:cNvSpPr/>
          <p:nvPr/>
        </p:nvSpPr>
        <p:spPr>
          <a:xfrm>
            <a:off x="5975798" y="1403796"/>
            <a:ext cx="7492500" cy="450760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84FA1C-4E6A-1FF3-717D-66EA683D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655699"/>
            <a:ext cx="4702685" cy="4003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655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D2B06-CA52-8B6D-DC7B-AB44B3CB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06" y="5480937"/>
            <a:ext cx="1165230" cy="854502"/>
          </a:xfrm>
          <a:prstGeom prst="rect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2FF7348-D417-889B-4709-BF50739BB874}"/>
              </a:ext>
            </a:extLst>
          </p:cNvPr>
          <p:cNvSpPr/>
          <p:nvPr/>
        </p:nvSpPr>
        <p:spPr>
          <a:xfrm>
            <a:off x="9101106" y="4561809"/>
            <a:ext cx="2124751" cy="85450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97DCFC84-4CE1-39A1-DE99-9EDE123D3EA2}"/>
              </a:ext>
            </a:extLst>
          </p:cNvPr>
          <p:cNvSpPr/>
          <p:nvPr/>
        </p:nvSpPr>
        <p:spPr>
          <a:xfrm>
            <a:off x="1346177" y="4561809"/>
            <a:ext cx="4327914" cy="2126070"/>
          </a:xfrm>
          <a:prstGeom prst="snip2Diag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40CEF-C3E4-4712-F769-9EC72C0B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871" y="1175887"/>
            <a:ext cx="4206139" cy="342825"/>
          </a:xfrm>
        </p:spPr>
        <p:txBody>
          <a:bodyPr>
            <a:noAutofit/>
          </a:bodyPr>
          <a:lstStyle/>
          <a:p>
            <a:r>
              <a:rPr lang="ru-RU" spc="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804-747F-5797-A963-6F79E3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4024"/>
            <a:ext cx="6158418" cy="4164164"/>
          </a:xfrm>
        </p:spPr>
        <p:txBody>
          <a:bodyPr/>
          <a:lstStyle/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входа от лица ученика и учителя.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Просмотр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прохождение тестов и отображение результатов прохождения.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Запись результатов пользователей в БД.</a:t>
            </a:r>
          </a:p>
          <a:p>
            <a:pPr marL="360000" lvl="0" indent="-3600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создавать, редактировать и удалять тесты.</a:t>
            </a:r>
          </a:p>
          <a:p>
            <a:pPr marL="360000" lvl="0" indent="-3600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просмотра таблицы с прохождениями тестов.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CC727-4377-9803-7516-C0E8F826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4" y="1744024"/>
            <a:ext cx="3092115" cy="2817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latin typeface="Corbel" panose="020B0503020204020204" pitchFamily="34" charset="0"/>
              </a:rPr>
              <a:t>Python – </a:t>
            </a:r>
            <a:r>
              <a:rPr lang="ru-RU" sz="1800" dirty="0">
                <a:latin typeface="Corbel" panose="020B0503020204020204" pitchFamily="34" charset="0"/>
              </a:rPr>
              <a:t>Язык</a:t>
            </a:r>
            <a:r>
              <a:rPr lang="en-US" sz="1800" dirty="0">
                <a:latin typeface="Corbel" panose="020B0503020204020204" pitchFamily="34" charset="0"/>
              </a:rPr>
              <a:t>,</a:t>
            </a:r>
            <a:r>
              <a:rPr lang="ru-RU" sz="1800" dirty="0">
                <a:latin typeface="Corbel" panose="020B0503020204020204" pitchFamily="34" charset="0"/>
              </a:rPr>
              <a:t> на котором написана программа</a:t>
            </a:r>
            <a:r>
              <a:rPr lang="en-US" sz="1800" dirty="0">
                <a:latin typeface="Corbel" panose="020B0503020204020204" pitchFamily="34" charset="0"/>
              </a:rPr>
              <a:t>.</a:t>
            </a:r>
            <a:endParaRPr lang="ru-RU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latin typeface="Corbel" panose="020B0503020204020204" pitchFamily="34" charset="0"/>
              </a:rPr>
              <a:t>SQLite</a:t>
            </a:r>
            <a:r>
              <a:rPr lang="ru-RU" sz="1800" dirty="0">
                <a:latin typeface="Corbel" panose="020B0503020204020204" pitchFamily="34" charset="0"/>
              </a:rPr>
              <a:t> – Технология для реализации базы данных.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1800" dirty="0" err="1">
                <a:latin typeface="Corbel" panose="020B0503020204020204" pitchFamily="34" charset="0"/>
              </a:rPr>
              <a:t>PyQT</a:t>
            </a:r>
            <a:r>
              <a:rPr lang="en-US" sz="1800" dirty="0">
                <a:latin typeface="Corbel" panose="020B0503020204020204" pitchFamily="34" charset="0"/>
              </a:rPr>
              <a:t> – </a:t>
            </a:r>
            <a:r>
              <a:rPr lang="ru-RU" sz="1800" dirty="0">
                <a:latin typeface="Corbel" panose="020B0503020204020204" pitchFamily="34" charset="0"/>
              </a:rPr>
              <a:t>Библиотека для реализации графического интерфейса программы.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042E0-A549-AD4A-1786-49132E13110C}"/>
              </a:ext>
            </a:extLst>
          </p:cNvPr>
          <p:cNvSpPr txBox="1"/>
          <p:nvPr/>
        </p:nvSpPr>
        <p:spPr>
          <a:xfrm>
            <a:off x="1661375" y="1133991"/>
            <a:ext cx="34357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b="1" dirty="0"/>
              <a:t>ФУНКЦИОНАЛ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25AA6F-DB57-197C-BBFB-6476DD21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4750965"/>
            <a:ext cx="3618962" cy="17356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027A65-C873-E25D-2E67-72D723C93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26" y="5488462"/>
            <a:ext cx="1199417" cy="1199417"/>
          </a:xfrm>
          <a:prstGeom prst="rect">
            <a:avLst/>
          </a:prstGeom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47DF69-A613-9D16-7F9E-E483937E2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16" y="4230526"/>
            <a:ext cx="2398576" cy="15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E37311-70C7-A3A7-877D-2AF8945F06DC}"/>
              </a:ext>
            </a:extLst>
          </p:cNvPr>
          <p:cNvSpPr/>
          <p:nvPr/>
        </p:nvSpPr>
        <p:spPr>
          <a:xfrm>
            <a:off x="0" y="6626179"/>
            <a:ext cx="12192000" cy="231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7AD10B-4633-DC41-A807-1E4BC0AB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9" y="3211217"/>
            <a:ext cx="4065431" cy="3414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A40D-D7B2-CEFD-169B-4D229FBD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99" y="627084"/>
            <a:ext cx="10178322" cy="1446415"/>
          </a:xfrm>
        </p:spPr>
        <p:txBody>
          <a:bodyPr>
            <a:normAutofit/>
          </a:bodyPr>
          <a:lstStyle/>
          <a:p>
            <a:r>
              <a:rPr lang="ru-RU" sz="4000" dirty="0"/>
              <a:t>Как можно развить проект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70AE-7A64-B9C6-666D-F7FD7F152AB7}"/>
              </a:ext>
            </a:extLst>
          </p:cNvPr>
          <p:cNvSpPr txBox="1"/>
          <p:nvPr/>
        </p:nvSpPr>
        <p:spPr>
          <a:xfrm>
            <a:off x="1481072" y="2073499"/>
            <a:ext cx="664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Можно добавить возможность выбора ответа из предложенных при прохождении теста.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Можно добавить подробный просмотр ответов пользователей в логе.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мобильное приложение на основе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696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4AFF-7B41-C27B-C85C-487235C0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970468"/>
            <a:ext cx="8351949" cy="2318042"/>
          </a:xfrm>
        </p:spPr>
        <p:txBody>
          <a:bodyPr>
            <a:normAutofit/>
          </a:bodyPr>
          <a:lstStyle/>
          <a:p>
            <a:r>
              <a:rPr lang="ru-RU" sz="6600" spc="150" dirty="0"/>
              <a:t>Перейдем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723663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232</TotalTime>
  <Words>137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Symbol</vt:lpstr>
      <vt:lpstr>Эмблема</vt:lpstr>
      <vt:lpstr>Проект “Тестирующая система”</vt:lpstr>
      <vt:lpstr>Идея проекта</vt:lpstr>
      <vt:lpstr>Использованные технологии</vt:lpstr>
      <vt:lpstr>Как можно развить проект?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“Тестирующая система”</dc:title>
  <dc:creator>Jerainee Sama</dc:creator>
  <cp:lastModifiedBy>Jerainee Sama</cp:lastModifiedBy>
  <cp:revision>7</cp:revision>
  <dcterms:created xsi:type="dcterms:W3CDTF">2023-11-02T14:59:08Z</dcterms:created>
  <dcterms:modified xsi:type="dcterms:W3CDTF">2023-11-12T14:08:02Z</dcterms:modified>
</cp:coreProperties>
</file>