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新员工中期答辩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3031560"/>
            <a:ext cx="9071280" cy="17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汇报人：陈志涛 </a:t>
            </a:r>
            <a:r>
              <a:rPr b="0" lang="en-US" sz="1800" spc="-1" strike="noStrike">
                <a:latin typeface="Arial"/>
              </a:rPr>
              <a:t>30028571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部    门：庞加莱实验室 网络组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导    师：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今后的追求与发展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努力成为一个阿巴阿巴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致    谢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感谢主管李爱春，和导师曹汪宝在工作期间的指导和教诲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目录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76000" y="1951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前期工作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???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关键事件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今后发展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前期工作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Line 2"/>
          <p:cNvSpPr/>
          <p:nvPr/>
        </p:nvSpPr>
        <p:spPr>
          <a:xfrm>
            <a:off x="720000" y="1563480"/>
            <a:ext cx="0" cy="884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"/>
          <p:cNvSpPr/>
          <p:nvPr/>
        </p:nvSpPr>
        <p:spPr>
          <a:xfrm>
            <a:off x="720000" y="2499480"/>
            <a:ext cx="0" cy="884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4"/>
          <p:cNvSpPr/>
          <p:nvPr/>
        </p:nvSpPr>
        <p:spPr>
          <a:xfrm>
            <a:off x="720000" y="3435480"/>
            <a:ext cx="0" cy="884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5"/>
          <p:cNvSpPr/>
          <p:nvPr/>
        </p:nvSpPr>
        <p:spPr>
          <a:xfrm>
            <a:off x="720000" y="4464000"/>
            <a:ext cx="0" cy="8845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1224000" y="1800000"/>
            <a:ext cx="3380760" cy="7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完成新员工入职相关的考试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熟悉工作流程，代码规范考试等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1296000" y="2592000"/>
            <a:ext cx="3743640" cy="7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还有什么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???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关键事件</a:t>
            </a:r>
            <a:r>
              <a:rPr b="0" lang="en-US" sz="4400" spc="-1" strike="noStrike">
                <a:latin typeface="Arial"/>
              </a:rPr>
              <a:t>1</a:t>
            </a:r>
            <a:r>
              <a:rPr b="0" lang="zh-CN" sz="4400" spc="-1" strike="noStrike">
                <a:latin typeface="Arial"/>
              </a:rPr>
              <a:t>：</a:t>
            </a:r>
            <a:r>
              <a:rPr b="0" lang="en-US" sz="4400" spc="-1" strike="noStrike">
                <a:latin typeface="Arial"/>
              </a:rPr>
              <a:t>iproute </a:t>
            </a:r>
            <a:r>
              <a:rPr b="0" lang="zh-CN" sz="4400" spc="-1" strike="noStrike">
                <a:latin typeface="Arial"/>
              </a:rPr>
              <a:t>核心原理分析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原理介绍</a:t>
            </a:r>
            <a:r>
              <a:rPr b="0" lang="en-US" sz="3200" spc="-1" strike="noStrike">
                <a:latin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关键事件</a:t>
            </a:r>
            <a:r>
              <a:rPr b="0" lang="en-US" sz="4400" spc="-1" strike="noStrike">
                <a:latin typeface="Arial"/>
              </a:rPr>
              <a:t>1</a:t>
            </a:r>
            <a:r>
              <a:rPr b="0" lang="zh-CN" sz="4400" spc="-1" strike="noStrike">
                <a:latin typeface="Arial"/>
              </a:rPr>
              <a:t>：</a:t>
            </a:r>
            <a:r>
              <a:rPr b="0" lang="en-US" sz="4400" spc="-1" strike="noStrike">
                <a:latin typeface="Arial"/>
              </a:rPr>
              <a:t>iproute </a:t>
            </a:r>
            <a:r>
              <a:rPr b="0" lang="zh-CN" sz="4400" spc="-1" strike="noStrike">
                <a:latin typeface="Arial"/>
              </a:rPr>
              <a:t>核心原理分析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原理介绍</a:t>
            </a:r>
            <a:r>
              <a:rPr b="0" lang="en-US" sz="3200" spc="-1" strike="noStrike">
                <a:latin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关键事件</a:t>
            </a:r>
            <a:r>
              <a:rPr b="0" lang="en-US" sz="4400" spc="-1" strike="noStrike">
                <a:latin typeface="Arial"/>
              </a:rPr>
              <a:t>2</a:t>
            </a:r>
            <a:r>
              <a:rPr b="0" lang="zh-CN" sz="4400" spc="-1" strike="noStrike">
                <a:latin typeface="Arial"/>
              </a:rPr>
              <a:t>：这个是个啥呢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原理介绍</a:t>
            </a:r>
            <a:r>
              <a:rPr b="0" lang="en-US" sz="3200" spc="-1" strike="noStrike">
                <a:latin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关键事件</a:t>
            </a:r>
            <a:r>
              <a:rPr b="0" lang="en-US" sz="4400" spc="-1" strike="noStrike">
                <a:latin typeface="Arial"/>
              </a:rPr>
              <a:t>2</a:t>
            </a:r>
            <a:r>
              <a:rPr b="0" lang="zh-CN" sz="4400" spc="-1" strike="noStrike">
                <a:latin typeface="Arial"/>
              </a:rPr>
              <a:t>：这个是个啥呢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原理介绍</a:t>
            </a:r>
            <a:r>
              <a:rPr b="0" lang="en-US" sz="3200" spc="-1" strike="noStrike">
                <a:latin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2022-07-10T09:11:09Z</dcterms:created>
  <dc:creator/>
  <dc:description/>
  <dc:language>zh-CN</dc:language>
  <cp:lastModifiedBy/>
  <dcterms:modified xsi:type="dcterms:W3CDTF">2022-07-10T13:04:43Z</dcterms:modified>
  <cp:revision>3</cp:revision>
  <dc:subject/>
  <dc:title>Forestbird</dc:title>
</cp:coreProperties>
</file>