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Tahoma" panose="020B0604030504040204" pitchFamily="3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14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
        <p:nvSpPr>
          <p:cNvPr id="69" name="Google Shape;6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734771e4a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gc734771e4a_0_13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a:t>This is an overall showing the needed (micro)services in the scenario and possible implementation details.</a:t>
            </a:r>
            <a:endParaRPr/>
          </a:p>
          <a:p>
            <a:pPr marL="0" lvl="0" indent="0" algn="l" rtl="0">
              <a:spcBef>
                <a:spcPts val="360"/>
              </a:spcBef>
              <a:spcAft>
                <a:spcPts val="0"/>
              </a:spcAft>
              <a:buClr>
                <a:schemeClr val="dk1"/>
              </a:buClr>
              <a:buFont typeface="Arial"/>
              <a:buNone/>
            </a:pPr>
            <a:r>
              <a:rPr lang="en-US"/>
              <a:t>It is good to fill this in with as many details as possible to plan your implementation, and observe the dependency between the UI to the (micro)services.</a:t>
            </a:r>
            <a:endParaRPr/>
          </a:p>
          <a:p>
            <a:pPr marL="0" lvl="0" indent="0" algn="l" rtl="0">
              <a:spcBef>
                <a:spcPts val="0"/>
              </a:spcBef>
              <a:spcAft>
                <a:spcPts val="0"/>
              </a:spcAft>
              <a:buClr>
                <a:schemeClr val="dk1"/>
              </a:buClr>
              <a:buFont typeface="Arial"/>
              <a:buNone/>
            </a:pPr>
            <a:r>
              <a:rPr lang="en-US"/>
              <a:t>[BKEY] → Binding Key</a:t>
            </a:r>
            <a:endParaRPr/>
          </a:p>
        </p:txBody>
      </p:sp>
      <p:sp>
        <p:nvSpPr>
          <p:cNvPr id="163" name="Google Shape;163;gc734771e4a_0_13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10</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Font typeface="Arial"/>
              <a:buNone/>
            </a:pPr>
            <a:r>
              <a:rPr lang="en-US"/>
              <a:t>Taxi Booking Enterprise Solution will be implemented using microservices architecture comprising a number of microservices and some external services.</a:t>
            </a:r>
            <a:endParaRPr/>
          </a:p>
          <a:p>
            <a:pPr marL="0" lvl="0" indent="0" algn="l" rtl="0">
              <a:spcBef>
                <a:spcPts val="360"/>
              </a:spcBef>
              <a:spcAft>
                <a:spcPts val="0"/>
              </a:spcAft>
              <a:buClr>
                <a:schemeClr val="dk1"/>
              </a:buClr>
              <a:buFont typeface="Arial"/>
              <a:buNone/>
            </a:pPr>
            <a:r>
              <a:rPr lang="en-US"/>
              <a:t>There can be two user interactions here:</a:t>
            </a:r>
            <a:endParaRPr/>
          </a:p>
          <a:p>
            <a:pPr marL="228600" lvl="0" indent="-228600" algn="l" rtl="0">
              <a:spcBef>
                <a:spcPts val="360"/>
              </a:spcBef>
              <a:spcAft>
                <a:spcPts val="0"/>
              </a:spcAft>
              <a:buClr>
                <a:schemeClr val="dk1"/>
              </a:buClr>
              <a:buSzPts val="1200"/>
              <a:buFont typeface="Times New Roman"/>
              <a:buAutoNum type="arabicPeriod"/>
            </a:pPr>
            <a:r>
              <a:rPr lang="en-US"/>
              <a:t>Start to book a ride</a:t>
            </a:r>
            <a:br>
              <a:rPr lang="en-US"/>
            </a:br>
            <a:r>
              <a:rPr lang="en-US"/>
              <a:t>Provides the pickup location &amp; destination in order to get the price of this booking request.</a:t>
            </a:r>
            <a:endParaRPr/>
          </a:p>
          <a:p>
            <a:pPr marL="228600" lvl="0" indent="-228600" algn="l" rtl="0">
              <a:spcBef>
                <a:spcPts val="360"/>
              </a:spcBef>
              <a:spcAft>
                <a:spcPts val="0"/>
              </a:spcAft>
              <a:buClr>
                <a:schemeClr val="dk1"/>
              </a:buClr>
              <a:buSzPts val="1200"/>
              <a:buFont typeface="Times New Roman"/>
              <a:buAutoNum type="arabicPeriod"/>
            </a:pPr>
            <a:r>
              <a:rPr lang="en-US"/>
              <a:t>Book for a ride</a:t>
            </a:r>
            <a:br>
              <a:rPr lang="en-US"/>
            </a:br>
            <a:r>
              <a:rPr lang="en-US"/>
              <a:t>After seeing the price, if the passenger wants to go ahead, use the UI to click on a Book button to send the request</a:t>
            </a:r>
            <a:endParaRPr/>
          </a:p>
          <a:p>
            <a:pPr marL="0" lvl="0" indent="0" algn="l" rtl="0">
              <a:spcBef>
                <a:spcPts val="360"/>
              </a:spcBef>
              <a:spcAft>
                <a:spcPts val="0"/>
              </a:spcAft>
              <a:buNone/>
            </a:pPr>
            <a:endParaRPr/>
          </a:p>
        </p:txBody>
      </p:sp>
      <p:sp>
        <p:nvSpPr>
          <p:cNvPr id="90" name="Google Shape;9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13259700b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g1113259700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Times New Roman"/>
              <a:buNone/>
            </a:pPr>
            <a:r>
              <a:rPr lang="en-US"/>
              <a:t>You may put more details about the communications (e.g., the URL for the (micro)services, the input parameters for the (micro)services along with the URLs), data stores used for the (micro)services, etc.) in the diagrams, as long as they are clean and easily readable.</a:t>
            </a:r>
            <a:endParaRPr/>
          </a:p>
          <a:p>
            <a:pPr marL="0" lvl="0" indent="0" algn="l" rtl="0">
              <a:spcBef>
                <a:spcPts val="0"/>
              </a:spcBef>
              <a:spcAft>
                <a:spcPts val="0"/>
              </a:spcAft>
              <a:buClr>
                <a:schemeClr val="dk1"/>
              </a:buClr>
              <a:buSzPts val="1200"/>
              <a:buFont typeface="Times New Roman"/>
              <a:buNone/>
            </a:pPr>
            <a:endParaRPr/>
          </a:p>
          <a:p>
            <a:pPr marL="0" lvl="0" indent="0" algn="l" rtl="0">
              <a:spcBef>
                <a:spcPts val="0"/>
              </a:spcBef>
              <a:spcAft>
                <a:spcPts val="0"/>
              </a:spcAft>
              <a:buClr>
                <a:schemeClr val="dk1"/>
              </a:buClr>
              <a:buSzPts val="1200"/>
              <a:buFont typeface="Times New Roman"/>
              <a:buNone/>
            </a:pPr>
            <a:r>
              <a:rPr lang="en-US"/>
              <a:t>This is a good place to consider what microservices should be built and what external services can be used to support the user scenario.</a:t>
            </a:r>
            <a:endParaRPr/>
          </a:p>
          <a:p>
            <a:pPr marL="0" lvl="0" indent="0" algn="l" rtl="0">
              <a:spcBef>
                <a:spcPts val="360"/>
              </a:spcBef>
              <a:spcAft>
                <a:spcPts val="0"/>
              </a:spcAft>
              <a:buClr>
                <a:schemeClr val="dk1"/>
              </a:buClr>
              <a:buSzPts val="1200"/>
              <a:buFont typeface="Times New Roman"/>
              <a:buNone/>
            </a:pPr>
            <a:r>
              <a:rPr lang="en-US"/>
              <a:t>The process:</a:t>
            </a:r>
            <a:endParaRPr/>
          </a:p>
          <a:p>
            <a:pPr marL="0" lvl="0" indent="0" algn="l" rtl="0">
              <a:spcBef>
                <a:spcPts val="360"/>
              </a:spcBef>
              <a:spcAft>
                <a:spcPts val="0"/>
              </a:spcAft>
              <a:buClr>
                <a:schemeClr val="dk1"/>
              </a:buClr>
              <a:buSzPts val="1200"/>
              <a:buFont typeface="Times New Roman"/>
              <a:buNone/>
            </a:pPr>
            <a:r>
              <a:rPr lang="en-US"/>
              <a:t>Passenger sends a booking request for a taxi through the UI by keying in destination of journey</a:t>
            </a:r>
            <a:endParaRPr/>
          </a:p>
          <a:p>
            <a:pPr marL="228600" lvl="0" indent="-228600" algn="l" rtl="0">
              <a:spcBef>
                <a:spcPts val="360"/>
              </a:spcBef>
              <a:spcAft>
                <a:spcPts val="0"/>
              </a:spcAft>
              <a:buClr>
                <a:schemeClr val="dk1"/>
              </a:buClr>
              <a:buSzPts val="1200"/>
              <a:buFont typeface="Calibri"/>
              <a:buAutoNum type="arabicPeriod"/>
            </a:pPr>
            <a:r>
              <a:rPr lang="en-US"/>
              <a:t>UI invoke Pricing service, Get price operation to obtain the price for this journey</a:t>
            </a:r>
            <a:endParaRPr/>
          </a:p>
          <a:p>
            <a:pPr marL="228600" lvl="0" indent="-228600" algn="l" rtl="0">
              <a:spcBef>
                <a:spcPts val="360"/>
              </a:spcBef>
              <a:spcAft>
                <a:spcPts val="0"/>
              </a:spcAft>
              <a:buClr>
                <a:schemeClr val="dk1"/>
              </a:buClr>
              <a:buSzPts val="1200"/>
              <a:buFont typeface="Calibri"/>
              <a:buAutoNum type="arabicPeriod"/>
            </a:pPr>
            <a:r>
              <a:rPr lang="en-US"/>
              <a:t>Pricing service calls the Google Distance Matrix API to obtain the distance for price calculation</a:t>
            </a:r>
            <a:endParaRPr/>
          </a:p>
          <a:p>
            <a:pPr marL="228600" lvl="0" indent="-228600" algn="l" rtl="0">
              <a:spcBef>
                <a:spcPts val="360"/>
              </a:spcBef>
              <a:spcAft>
                <a:spcPts val="0"/>
              </a:spcAft>
              <a:buClr>
                <a:schemeClr val="dk1"/>
              </a:buClr>
              <a:buSzPts val="1200"/>
              <a:buFont typeface="Calibri"/>
              <a:buAutoNum type="arabicPeriod"/>
            </a:pPr>
            <a:r>
              <a:rPr lang="en-US"/>
              <a:t>Returns distance and other values to the Pricing service</a:t>
            </a:r>
            <a:endParaRPr/>
          </a:p>
          <a:p>
            <a:pPr marL="228600" lvl="0" indent="-228600" algn="l" rtl="0">
              <a:spcBef>
                <a:spcPts val="360"/>
              </a:spcBef>
              <a:spcAft>
                <a:spcPts val="0"/>
              </a:spcAft>
              <a:buClr>
                <a:schemeClr val="dk1"/>
              </a:buClr>
              <a:buSzPts val="1200"/>
              <a:buFont typeface="Calibri"/>
              <a:buAutoNum type="arabicPeriod"/>
            </a:pPr>
            <a:r>
              <a:rPr lang="en-US"/>
              <a:t>Returns the price of trip based on the distance calculated</a:t>
            </a:r>
            <a:endParaRPr/>
          </a:p>
          <a:p>
            <a:pPr marL="0" lvl="0" indent="0" algn="l" rtl="0">
              <a:spcBef>
                <a:spcPts val="360"/>
              </a:spcBef>
              <a:spcAft>
                <a:spcPts val="0"/>
              </a:spcAft>
              <a:buClr>
                <a:schemeClr val="dk1"/>
              </a:buClr>
              <a:buSzPts val="1200"/>
              <a:buFont typeface="Calibri"/>
              <a:buNone/>
            </a:pPr>
            <a:r>
              <a:rPr lang="en-US"/>
              <a:t>UI displays the price of trip and user clicks on Book, to initiate the booking request</a:t>
            </a:r>
            <a:endParaRPr/>
          </a:p>
          <a:p>
            <a:pPr marL="228600" lvl="0" indent="-228600" algn="l" rtl="0">
              <a:spcBef>
                <a:spcPts val="360"/>
              </a:spcBef>
              <a:spcAft>
                <a:spcPts val="0"/>
              </a:spcAft>
              <a:buClr>
                <a:schemeClr val="dk1"/>
              </a:buClr>
              <a:buSzPts val="1200"/>
              <a:buFont typeface="Calibri"/>
              <a:buAutoNum type="arabicPeriod" startAt="5"/>
            </a:pPr>
            <a:r>
              <a:rPr lang="en-US"/>
              <a:t>UI invokes Booking service, New Booking operation to create a new booking with the status = open</a:t>
            </a:r>
            <a:endParaRPr/>
          </a:p>
          <a:p>
            <a:pPr marL="228600" lvl="0" indent="-228600" algn="l" rtl="0">
              <a:spcBef>
                <a:spcPts val="360"/>
              </a:spcBef>
              <a:spcAft>
                <a:spcPts val="0"/>
              </a:spcAft>
              <a:buClr>
                <a:schemeClr val="dk1"/>
              </a:buClr>
              <a:buSzPts val="1200"/>
              <a:buFont typeface="Calibri"/>
              <a:buAutoNum type="arabicPeriod" startAt="5"/>
            </a:pPr>
            <a:r>
              <a:rPr lang="en-US"/>
              <a:t>Returns new booking created. At this point, booking is not confirmed as it is pending assignment of a driver, to complete this booking.</a:t>
            </a:r>
            <a:endParaRPr/>
          </a:p>
          <a:p>
            <a:pPr marL="228600" lvl="0" indent="-152400" algn="l" rtl="0">
              <a:spcBef>
                <a:spcPts val="360"/>
              </a:spcBef>
              <a:spcAft>
                <a:spcPts val="0"/>
              </a:spcAft>
              <a:buClr>
                <a:schemeClr val="dk1"/>
              </a:buClr>
              <a:buSzPts val="1200"/>
              <a:buFont typeface="Calibri"/>
              <a:buNone/>
            </a:pPr>
            <a:endParaRPr/>
          </a:p>
          <a:p>
            <a:pPr marL="76200" lvl="0" indent="0" algn="l" rtl="0">
              <a:spcBef>
                <a:spcPts val="360"/>
              </a:spcBef>
              <a:spcAft>
                <a:spcPts val="0"/>
              </a:spcAft>
              <a:buClr>
                <a:schemeClr val="dk1"/>
              </a:buClr>
              <a:buSzPts val="1200"/>
              <a:buFont typeface="Calibri"/>
              <a:buNone/>
            </a:pPr>
            <a:r>
              <a:rPr lang="en-US"/>
              <a:t>You may use double-headed arrows lines to represent request-reply communications.</a:t>
            </a:r>
            <a:endParaRPr/>
          </a:p>
        </p:txBody>
      </p:sp>
      <p:sp>
        <p:nvSpPr>
          <p:cNvPr id="98" name="Google Shape;98;g1113259700b_0_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c734771e4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4" name="Google Shape;104;gc734771e4a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You may put more details about the communications (e.g., the URLs, the AMQP binding/routing keys for the (micro)services, the input parameters, correlation ids, data stores, etc.) in the diagrams, as long as they are clean and easily readable.</a:t>
            </a:r>
            <a:endParaRPr/>
          </a:p>
          <a:p>
            <a:pPr marL="457200" lvl="0" indent="-317500" algn="l" rtl="0">
              <a:spcBef>
                <a:spcPts val="360"/>
              </a:spcBef>
              <a:spcAft>
                <a:spcPts val="0"/>
              </a:spcAft>
              <a:buSzPts val="1400"/>
              <a:buAutoNum type="arabicPeriod"/>
            </a:pPr>
            <a:r>
              <a:rPr lang="en-US"/>
              <a:t>Taxi driver uses UI to find a booking. The driver uses the UI to invoke the Booking service, via [GET] /booking/open to get all open bookings.</a:t>
            </a:r>
            <a:endParaRPr/>
          </a:p>
          <a:p>
            <a:pPr marL="457200" lvl="0" indent="-317500" algn="l" rtl="0">
              <a:spcBef>
                <a:spcPts val="0"/>
              </a:spcBef>
              <a:spcAft>
                <a:spcPts val="0"/>
              </a:spcAft>
              <a:buSzPts val="1400"/>
              <a:buAutoNum type="arabicPeriod"/>
            </a:pPr>
            <a:r>
              <a:rPr lang="en-US"/>
              <a:t>Return all bookings that are currently with the status = open. UI displays all bookings and driver selects a specific one</a:t>
            </a:r>
            <a:endParaRPr/>
          </a:p>
          <a:p>
            <a:pPr marL="457200" lvl="0" indent="-317500" algn="l" rtl="0">
              <a:spcBef>
                <a:spcPts val="0"/>
              </a:spcBef>
              <a:spcAft>
                <a:spcPts val="0"/>
              </a:spcAft>
              <a:buSzPts val="1400"/>
              <a:buAutoNum type="arabicPeriod"/>
            </a:pPr>
            <a:r>
              <a:rPr lang="en-US"/>
              <a:t>Triggers UI to invoke Accept Booking complex microservice, [POST] /acceptbooking/{bookingID}, to orchestrate the accept booking process.</a:t>
            </a:r>
            <a:endParaRPr/>
          </a:p>
          <a:p>
            <a:pPr marL="457200" lvl="0" indent="-317500" algn="l" rtl="0">
              <a:spcBef>
                <a:spcPts val="0"/>
              </a:spcBef>
              <a:spcAft>
                <a:spcPts val="0"/>
              </a:spcAft>
              <a:buSzPts val="1400"/>
              <a:buAutoNum type="arabicPeriod"/>
            </a:pPr>
            <a:r>
              <a:rPr lang="en-US"/>
              <a:t>The Accept Booking microservice invokes Booking microservice, [PUT] /booking/{bookingID}, to update the status of the booking </a:t>
            </a:r>
            <a:endParaRPr/>
          </a:p>
          <a:p>
            <a:pPr marL="457200" lvl="0" indent="-317500" algn="l" rtl="0">
              <a:spcBef>
                <a:spcPts val="0"/>
              </a:spcBef>
              <a:spcAft>
                <a:spcPts val="0"/>
              </a:spcAft>
              <a:buSzPts val="1400"/>
              <a:buAutoNum type="arabicPeriod"/>
            </a:pPr>
            <a:r>
              <a:rPr lang="en-US"/>
              <a:t>The Accept Booking microservice invokes Passenger microservice, [GET] /passenger/{passengerID}, to obtain Passenger information.</a:t>
            </a:r>
            <a:endParaRPr/>
          </a:p>
          <a:p>
            <a:pPr marL="457200" lvl="0" indent="-317500" algn="l" rtl="0">
              <a:spcBef>
                <a:spcPts val="0"/>
              </a:spcBef>
              <a:spcAft>
                <a:spcPts val="0"/>
              </a:spcAft>
              <a:buSzPts val="1400"/>
              <a:buAutoNum type="arabicPeriod"/>
            </a:pPr>
            <a:r>
              <a:rPr lang="en-US"/>
              <a:t>Passenger microservice returns the passenger information (e.g. contact details).</a:t>
            </a:r>
            <a:endParaRPr/>
          </a:p>
          <a:p>
            <a:pPr marL="457200" lvl="0" indent="-317500" algn="l" rtl="0">
              <a:spcBef>
                <a:spcPts val="0"/>
              </a:spcBef>
              <a:spcAft>
                <a:spcPts val="0"/>
              </a:spcAft>
              <a:buSzPts val="1400"/>
              <a:buAutoNum type="arabicPeriod"/>
            </a:pPr>
            <a:r>
              <a:rPr lang="en-US"/>
              <a:t>Accept Booking microservice sends a message {passengerID, driverID, phone} with routing key passenger.notify to a topic message exchange. SMS service will receive the message based on binding key *.notify and send a SMS to the passenger.</a:t>
            </a:r>
            <a:endParaRPr/>
          </a:p>
          <a:p>
            <a:pPr marL="457200" lvl="0" indent="-317500" algn="l" rtl="0">
              <a:spcBef>
                <a:spcPts val="0"/>
              </a:spcBef>
              <a:spcAft>
                <a:spcPts val="0"/>
              </a:spcAft>
              <a:buSzPts val="1400"/>
              <a:buAutoNum type="arabicPeriod"/>
            </a:pPr>
            <a:r>
              <a:rPr lang="en-US"/>
              <a:t>The Accept Booking service upon receiving passenger information returns the confirmation of the booking to the Taxi Driver UI.</a:t>
            </a:r>
            <a:endParaRPr/>
          </a:p>
          <a:p>
            <a:pPr marL="0" lvl="0" indent="0" algn="l" rtl="0">
              <a:spcBef>
                <a:spcPts val="360"/>
              </a:spcBef>
              <a:spcAft>
                <a:spcPts val="0"/>
              </a:spcAft>
              <a:buNone/>
            </a:pPr>
            <a:r>
              <a:rPr lang="en-US"/>
              <a:t>You may use either double-headed arrows or 2 uni-direction arrows to depict request-reply.</a:t>
            </a:r>
            <a:endParaRPr/>
          </a:p>
        </p:txBody>
      </p:sp>
      <p:sp>
        <p:nvSpPr>
          <p:cNvPr id="105" name="Google Shape;105;gc734771e4a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113259711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 name="Google Shape;112;g11132597117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None/>
            </a:pPr>
            <a:r>
              <a:rPr lang="en-US"/>
              <a:t>You may put more details about the communications (e.g., the URLs, the AMQP binding/routing keys for the (micro)services, the input parameters, correlation ids, data stores, etc.) in the diagrams, as long as they are clean and easily readable.</a:t>
            </a:r>
            <a:endParaRPr/>
          </a:p>
          <a:p>
            <a:pPr marL="457200" lvl="0" indent="-317500" algn="l" rtl="0">
              <a:spcBef>
                <a:spcPts val="360"/>
              </a:spcBef>
              <a:spcAft>
                <a:spcPts val="0"/>
              </a:spcAft>
              <a:buSzPts val="1400"/>
              <a:buAutoNum type="arabicPeriod"/>
            </a:pPr>
            <a:r>
              <a:rPr lang="en-US"/>
              <a:t>Taxi driver uses UI to find a booking. The driver uses the UI to invoke the Booking service, via [GET] /booking/open to get all open bookings.</a:t>
            </a:r>
            <a:endParaRPr/>
          </a:p>
          <a:p>
            <a:pPr marL="457200" lvl="0" indent="-317500" algn="l" rtl="0">
              <a:spcBef>
                <a:spcPts val="0"/>
              </a:spcBef>
              <a:spcAft>
                <a:spcPts val="0"/>
              </a:spcAft>
              <a:buSzPts val="1400"/>
              <a:buAutoNum type="arabicPeriod"/>
            </a:pPr>
            <a:r>
              <a:rPr lang="en-US"/>
              <a:t>Return all bookings that are currently with the status = open. UI displays all bookings and driver selects a specific one</a:t>
            </a:r>
            <a:endParaRPr/>
          </a:p>
          <a:p>
            <a:pPr marL="457200" lvl="0" indent="-317500" algn="l" rtl="0">
              <a:spcBef>
                <a:spcPts val="0"/>
              </a:spcBef>
              <a:spcAft>
                <a:spcPts val="0"/>
              </a:spcAft>
              <a:buSzPts val="1400"/>
              <a:buAutoNum type="arabicPeriod"/>
            </a:pPr>
            <a:r>
              <a:rPr lang="en-US"/>
              <a:t>Triggers UI to invoke Accept Booking complex microservice, [POST] /acceptbooking/{bookingID}, to orchestrate the accept booking process.</a:t>
            </a:r>
            <a:endParaRPr/>
          </a:p>
          <a:p>
            <a:pPr marL="457200" lvl="0" indent="-317500" algn="l" rtl="0">
              <a:spcBef>
                <a:spcPts val="0"/>
              </a:spcBef>
              <a:spcAft>
                <a:spcPts val="0"/>
              </a:spcAft>
              <a:buSzPts val="1400"/>
              <a:buAutoNum type="arabicPeriod"/>
            </a:pPr>
            <a:r>
              <a:rPr lang="en-US"/>
              <a:t>The Accept Booking microservice invokes Booking microservice, [PUT] /booking/{bookingID}, to update the status of the booking </a:t>
            </a:r>
            <a:endParaRPr/>
          </a:p>
          <a:p>
            <a:pPr marL="457200" lvl="0" indent="-317500" algn="l" rtl="0">
              <a:spcBef>
                <a:spcPts val="0"/>
              </a:spcBef>
              <a:spcAft>
                <a:spcPts val="0"/>
              </a:spcAft>
              <a:buSzPts val="1400"/>
              <a:buAutoNum type="arabicPeriod"/>
            </a:pPr>
            <a:r>
              <a:rPr lang="en-US"/>
              <a:t>The Accept Booking microservice invokes Passenger microservice, [GET] /passenger/{passengerID}, to obtain Passenger information.</a:t>
            </a:r>
            <a:endParaRPr/>
          </a:p>
          <a:p>
            <a:pPr marL="457200" lvl="0" indent="-317500" algn="l" rtl="0">
              <a:spcBef>
                <a:spcPts val="0"/>
              </a:spcBef>
              <a:spcAft>
                <a:spcPts val="0"/>
              </a:spcAft>
              <a:buSzPts val="1400"/>
              <a:buAutoNum type="arabicPeriod"/>
            </a:pPr>
            <a:r>
              <a:rPr lang="en-US"/>
              <a:t>Passenger microservice returns the passenger information (e.g. contact details).</a:t>
            </a:r>
            <a:endParaRPr/>
          </a:p>
          <a:p>
            <a:pPr marL="457200" lvl="0" indent="-317500" algn="l" rtl="0">
              <a:spcBef>
                <a:spcPts val="0"/>
              </a:spcBef>
              <a:spcAft>
                <a:spcPts val="0"/>
              </a:spcAft>
              <a:buSzPts val="1400"/>
              <a:buAutoNum type="arabicPeriod"/>
            </a:pPr>
            <a:r>
              <a:rPr lang="en-US"/>
              <a:t>Accept Booking microservice sends a message {passengerID, driverID, phone} with routing key passenger.notify to a topic message exchange. SMS service will receive the message based on binding key *.notify and send a SMS to the passenger.</a:t>
            </a:r>
            <a:endParaRPr/>
          </a:p>
          <a:p>
            <a:pPr marL="457200" lvl="0" indent="-317500" algn="l" rtl="0">
              <a:spcBef>
                <a:spcPts val="0"/>
              </a:spcBef>
              <a:spcAft>
                <a:spcPts val="0"/>
              </a:spcAft>
              <a:buSzPts val="1400"/>
              <a:buAutoNum type="arabicPeriod"/>
            </a:pPr>
            <a:r>
              <a:rPr lang="en-US"/>
              <a:t>The Accept Booking service upon receiving passenger information returns the confirmation of the booking to the Taxi Driver UI.</a:t>
            </a:r>
            <a:endParaRPr/>
          </a:p>
        </p:txBody>
      </p:sp>
      <p:sp>
        <p:nvSpPr>
          <p:cNvPr id="113" name="Google Shape;113;g11132597117_0_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 name="Google Shape;12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Times New Roman"/>
              <a:buNone/>
            </a:pPr>
            <a:r>
              <a:rPr lang="en-US"/>
              <a:t>Passenger uses the Taxi Booking UI to check booking status by clicking on a Check Booking button</a:t>
            </a:r>
            <a:endParaRPr/>
          </a:p>
          <a:p>
            <a:pPr marL="228600" marR="0" lvl="0" indent="-228600" algn="l" rtl="0">
              <a:lnSpc>
                <a:spcPct val="100000"/>
              </a:lnSpc>
              <a:spcBef>
                <a:spcPts val="360"/>
              </a:spcBef>
              <a:spcAft>
                <a:spcPts val="0"/>
              </a:spcAft>
              <a:buClr>
                <a:schemeClr val="dk1"/>
              </a:buClr>
              <a:buSzPts val="1200"/>
              <a:buFont typeface="Times New Roman"/>
              <a:buAutoNum type="arabicPeriod"/>
            </a:pPr>
            <a:r>
              <a:rPr lang="en-US"/>
              <a:t>UI invokes Booking service, Get booking operation to obtain specific booking from the Booking db, booking table.</a:t>
            </a:r>
            <a:endParaRPr/>
          </a:p>
          <a:p>
            <a:pPr marL="228600" marR="0" lvl="0" indent="-228600" algn="l" rtl="0">
              <a:lnSpc>
                <a:spcPct val="100000"/>
              </a:lnSpc>
              <a:spcBef>
                <a:spcPts val="360"/>
              </a:spcBef>
              <a:spcAft>
                <a:spcPts val="0"/>
              </a:spcAft>
              <a:buClr>
                <a:schemeClr val="dk1"/>
              </a:buClr>
              <a:buSzPts val="1200"/>
              <a:buFont typeface="Times New Roman"/>
              <a:buAutoNum type="arabicPeriod"/>
            </a:pPr>
            <a:r>
              <a:rPr lang="en-US"/>
              <a:t>Return the booking with specified bookingID</a:t>
            </a:r>
            <a:endParaRPr/>
          </a:p>
          <a:p>
            <a:pPr marL="228600" marR="0" lvl="0" indent="-228600" algn="l" rtl="0">
              <a:lnSpc>
                <a:spcPct val="100000"/>
              </a:lnSpc>
              <a:spcBef>
                <a:spcPts val="360"/>
              </a:spcBef>
              <a:spcAft>
                <a:spcPts val="0"/>
              </a:spcAft>
              <a:buClr>
                <a:schemeClr val="dk1"/>
              </a:buClr>
              <a:buSzPts val="1200"/>
              <a:buFont typeface="Times New Roman"/>
              <a:buAutoNum type="arabicPeriod"/>
            </a:pPr>
            <a:r>
              <a:rPr lang="en-US"/>
              <a:t>Upon receiving the booking information, UI invokes the Driver service, Get driver operation to obtain the driver’s details from the Driver db, driver table.</a:t>
            </a:r>
            <a:endParaRPr/>
          </a:p>
          <a:p>
            <a:pPr marL="228600" marR="0" lvl="0" indent="-228600" algn="l" rtl="0">
              <a:lnSpc>
                <a:spcPct val="100000"/>
              </a:lnSpc>
              <a:spcBef>
                <a:spcPts val="360"/>
              </a:spcBef>
              <a:spcAft>
                <a:spcPts val="0"/>
              </a:spcAft>
              <a:buClr>
                <a:schemeClr val="dk1"/>
              </a:buClr>
              <a:buSzPts val="1200"/>
              <a:buFont typeface="Times New Roman"/>
              <a:buAutoNum type="arabicPeriod"/>
            </a:pPr>
            <a:r>
              <a:rPr lang="en-US"/>
              <a:t>Return the driver information with the specified driverID</a:t>
            </a:r>
            <a:endParaRPr/>
          </a:p>
          <a:p>
            <a:pPr marL="228600" marR="0" lvl="0" indent="-228600" algn="l" rtl="0">
              <a:lnSpc>
                <a:spcPct val="100000"/>
              </a:lnSpc>
              <a:spcBef>
                <a:spcPts val="360"/>
              </a:spcBef>
              <a:spcAft>
                <a:spcPts val="0"/>
              </a:spcAft>
              <a:buClr>
                <a:schemeClr val="dk1"/>
              </a:buClr>
              <a:buSzPts val="1200"/>
              <a:buFont typeface="Times New Roman"/>
              <a:buAutoNum type="arabicPeriod"/>
            </a:pPr>
            <a:r>
              <a:rPr lang="en-US"/>
              <a:t>UI displays all the confirmed booking with the driver information</a:t>
            </a:r>
            <a:endParaRPr/>
          </a:p>
          <a:p>
            <a:pPr marL="228600" marR="0" lvl="0" indent="-152400" algn="l" rtl="0">
              <a:lnSpc>
                <a:spcPct val="100000"/>
              </a:lnSpc>
              <a:spcBef>
                <a:spcPts val="360"/>
              </a:spcBef>
              <a:spcAft>
                <a:spcPts val="0"/>
              </a:spcAft>
              <a:buClr>
                <a:schemeClr val="dk1"/>
              </a:buClr>
              <a:buSzPts val="1200"/>
              <a:buFont typeface="Times New Roman"/>
              <a:buNone/>
            </a:pPr>
            <a:endParaRPr/>
          </a:p>
        </p:txBody>
      </p:sp>
      <p:sp>
        <p:nvSpPr>
          <p:cNvPr id="121" name="Google Shape;121;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c734771e4a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gc734771e4a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an overall Technical Overview Diagram showing the needed (micro)services in the scenario and possible implementation details.</a:t>
            </a:r>
            <a:endParaRPr/>
          </a:p>
          <a:p>
            <a:pPr marL="0" lvl="0" indent="0" algn="l" rtl="0">
              <a:spcBef>
                <a:spcPts val="360"/>
              </a:spcBef>
              <a:spcAft>
                <a:spcPts val="0"/>
              </a:spcAft>
              <a:buNone/>
            </a:pPr>
            <a:r>
              <a:rPr lang="en-US"/>
              <a:t>It is good to fill this in with as many details as possible to plan your implementation, and observe the dependency between the UI to the (micro)services.</a:t>
            </a:r>
            <a:endParaRPr/>
          </a:p>
          <a:p>
            <a:pPr marL="0" lvl="0" indent="0" algn="l" rtl="0">
              <a:spcBef>
                <a:spcPts val="360"/>
              </a:spcBef>
              <a:spcAft>
                <a:spcPts val="0"/>
              </a:spcAft>
              <a:buClr>
                <a:srgbClr val="000000"/>
              </a:buClr>
              <a:buFont typeface="Arial"/>
              <a:buNone/>
            </a:pPr>
            <a:endParaRPr/>
          </a:p>
        </p:txBody>
      </p:sp>
      <p:sp>
        <p:nvSpPr>
          <p:cNvPr id="129" name="Google Shape;129;gc734771e4a_0_9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a:solidFill>
                  <a:schemeClr val="dk1"/>
                </a:solidFill>
                <a:latin typeface="Times New Roman"/>
                <a:ea typeface="Times New Roman"/>
                <a:cs typeface="Times New Roman"/>
                <a:sym typeface="Times New Roman"/>
              </a:rPr>
              <a:t>9</a:t>
            </a:fld>
            <a:endParaRPr sz="1200" b="0">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1680"/>
              <a:buFont typeface="Noto Sans Symbols"/>
              <a:buNone/>
              <a:defRPr/>
            </a:lvl1pPr>
            <a:lvl2pPr lvl="1" algn="l">
              <a:spcBef>
                <a:spcPts val="360"/>
              </a:spcBef>
              <a:spcAft>
                <a:spcPts val="0"/>
              </a:spcAft>
              <a:buSzPts val="720"/>
              <a:buChar char="■"/>
              <a:defRPr/>
            </a:lvl2pPr>
            <a:lvl3pPr lvl="2" algn="l">
              <a:spcBef>
                <a:spcPts val="360"/>
              </a:spcBef>
              <a:spcAft>
                <a:spcPts val="0"/>
              </a:spcAft>
              <a:buSzPts val="54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a:endParaRPr/>
          </a:p>
        </p:txBody>
      </p:sp>
      <p:sp>
        <p:nvSpPr>
          <p:cNvPr id="19" name="Google Shape;19;p2"/>
          <p:cNvSpPr txBox="1">
            <a:spLocks noGrp="1"/>
          </p:cNvSpPr>
          <p:nvPr>
            <p:ph type="ctrTitle"/>
          </p:nvPr>
        </p:nvSpPr>
        <p:spPr>
          <a:xfrm>
            <a:off x="141288" y="2722563"/>
            <a:ext cx="8861425" cy="519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400" b="0" i="0" u="none" strike="noStrike" cap="none">
                <a:solidFill>
                  <a:schemeClr val="lt2"/>
                </a:solidFill>
                <a:latin typeface="Tahoma"/>
                <a:ea typeface="Tahoma"/>
                <a:cs typeface="Tahoma"/>
                <a:sym typeface="Tahoma"/>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
        <p:nvSpPr>
          <p:cNvPr id="21" name="Google Shape;21;p2"/>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400" b="0" i="0" u="none" strike="noStrike" cap="none">
                <a:solidFill>
                  <a:schemeClr val="lt2"/>
                </a:solidFill>
                <a:latin typeface="Tahoma"/>
                <a:ea typeface="Tahoma"/>
                <a:cs typeface="Tahoma"/>
                <a:sym typeface="Tahoma"/>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
        <p:nvSpPr>
          <p:cNvPr id="22" name="Google Shape;22;p2"/>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400" b="0" i="0" u="none" strike="noStrike" cap="none">
                <a:solidFill>
                  <a:schemeClr val="lt2"/>
                </a:solidFill>
                <a:latin typeface="Tahoma"/>
                <a:ea typeface="Tahoma"/>
                <a:cs typeface="Tahoma"/>
                <a:sym typeface="Tahoma"/>
              </a:defRPr>
            </a:lvl1pPr>
            <a:lvl2pPr marL="0" marR="0" lvl="1" indent="0" algn="r">
              <a:spcBef>
                <a:spcPts val="0"/>
              </a:spcBef>
              <a:spcAft>
                <a:spcPts val="0"/>
              </a:spcAft>
              <a:buNone/>
              <a:defRPr sz="1400" b="0" i="0" u="none" strike="noStrike" cap="none">
                <a:solidFill>
                  <a:schemeClr val="lt2"/>
                </a:solidFill>
                <a:latin typeface="Tahoma"/>
                <a:ea typeface="Tahoma"/>
                <a:cs typeface="Tahoma"/>
                <a:sym typeface="Tahoma"/>
              </a:defRPr>
            </a:lvl2pPr>
            <a:lvl3pPr marL="0" marR="0" lvl="2" indent="0" algn="r">
              <a:spcBef>
                <a:spcPts val="0"/>
              </a:spcBef>
              <a:spcAft>
                <a:spcPts val="0"/>
              </a:spcAft>
              <a:buNone/>
              <a:defRPr sz="1400" b="0" i="0" u="none" strike="noStrike" cap="none">
                <a:solidFill>
                  <a:schemeClr val="lt2"/>
                </a:solidFill>
                <a:latin typeface="Tahoma"/>
                <a:ea typeface="Tahoma"/>
                <a:cs typeface="Tahoma"/>
                <a:sym typeface="Tahoma"/>
              </a:defRPr>
            </a:lvl3pPr>
            <a:lvl4pPr marL="0" marR="0" lvl="3" indent="0" algn="r">
              <a:spcBef>
                <a:spcPts val="0"/>
              </a:spcBef>
              <a:spcAft>
                <a:spcPts val="0"/>
              </a:spcAft>
              <a:buNone/>
              <a:defRPr sz="1400" b="0" i="0" u="none" strike="noStrike" cap="none">
                <a:solidFill>
                  <a:schemeClr val="lt2"/>
                </a:solidFill>
                <a:latin typeface="Tahoma"/>
                <a:ea typeface="Tahoma"/>
                <a:cs typeface="Tahoma"/>
                <a:sym typeface="Tahoma"/>
              </a:defRPr>
            </a:lvl4pPr>
            <a:lvl5pPr marL="0" marR="0" lvl="4" indent="0" algn="r">
              <a:spcBef>
                <a:spcPts val="0"/>
              </a:spcBef>
              <a:spcAft>
                <a:spcPts val="0"/>
              </a:spcAft>
              <a:buNone/>
              <a:defRPr sz="1400" b="0" i="0" u="none" strike="noStrike" cap="none">
                <a:solidFill>
                  <a:schemeClr val="lt2"/>
                </a:solidFill>
                <a:latin typeface="Tahoma"/>
                <a:ea typeface="Tahoma"/>
                <a:cs typeface="Tahoma"/>
                <a:sym typeface="Tahoma"/>
              </a:defRPr>
            </a:lvl5pPr>
            <a:lvl6pPr marL="0" marR="0" lvl="5" indent="0" algn="r">
              <a:spcBef>
                <a:spcPts val="0"/>
              </a:spcBef>
              <a:spcAft>
                <a:spcPts val="0"/>
              </a:spcAft>
              <a:buNone/>
              <a:defRPr sz="1400" b="0" i="0" u="none" strike="noStrike" cap="none">
                <a:solidFill>
                  <a:schemeClr val="lt2"/>
                </a:solidFill>
                <a:latin typeface="Tahoma"/>
                <a:ea typeface="Tahoma"/>
                <a:cs typeface="Tahoma"/>
                <a:sym typeface="Tahoma"/>
              </a:defRPr>
            </a:lvl6pPr>
            <a:lvl7pPr marL="0" marR="0" lvl="6" indent="0" algn="r">
              <a:spcBef>
                <a:spcPts val="0"/>
              </a:spcBef>
              <a:spcAft>
                <a:spcPts val="0"/>
              </a:spcAft>
              <a:buNone/>
              <a:defRPr sz="1400" b="0" i="0" u="none" strike="noStrike" cap="none">
                <a:solidFill>
                  <a:schemeClr val="lt2"/>
                </a:solidFill>
                <a:latin typeface="Tahoma"/>
                <a:ea typeface="Tahoma"/>
                <a:cs typeface="Tahoma"/>
                <a:sym typeface="Tahoma"/>
              </a:defRPr>
            </a:lvl7pPr>
            <a:lvl8pPr marL="0" marR="0" lvl="7" indent="0" algn="r">
              <a:spcBef>
                <a:spcPts val="0"/>
              </a:spcBef>
              <a:spcAft>
                <a:spcPts val="0"/>
              </a:spcAft>
              <a:buNone/>
              <a:defRPr sz="1400" b="0" i="0" u="none" strike="noStrike" cap="none">
                <a:solidFill>
                  <a:schemeClr val="lt2"/>
                </a:solidFill>
                <a:latin typeface="Tahoma"/>
                <a:ea typeface="Tahoma"/>
                <a:cs typeface="Tahoma"/>
                <a:sym typeface="Tahoma"/>
              </a:defRPr>
            </a:lvl8pPr>
            <a:lvl9pPr marL="0" marR="0" lvl="8" indent="0" algn="r">
              <a:spcBef>
                <a:spcPts val="0"/>
              </a:spcBef>
              <a:spcAft>
                <a:spcPts val="0"/>
              </a:spcAft>
              <a:buNone/>
              <a:defRPr sz="1400" b="0" i="0" u="none" strike="noStrike" cap="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2"/>
          <p:cNvPicPr preferRelativeResize="0"/>
          <p:nvPr/>
        </p:nvPicPr>
        <p:blipFill>
          <a:blip r:embed="rId2">
            <a:alphaModFix/>
          </a:blip>
          <a:stretch>
            <a:fillRect/>
          </a:stretch>
        </p:blipFill>
        <p:spPr>
          <a:xfrm>
            <a:off x="6324600" y="152400"/>
            <a:ext cx="2667000" cy="7112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1"/>
          <p:cNvSpPr txBox="1">
            <a:spLocks noGrp="1"/>
          </p:cNvSpPr>
          <p:nvPr>
            <p:ph type="body" idx="1"/>
          </p:nvPr>
        </p:nvSpPr>
        <p:spPr>
          <a:xfrm rot="5400000">
            <a:off x="1764189" y="-791051"/>
            <a:ext cx="5598161" cy="8704262"/>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74319" algn="l">
              <a:spcBef>
                <a:spcPts val="360"/>
              </a:spcBef>
              <a:spcAft>
                <a:spcPts val="0"/>
              </a:spcAft>
              <a:buSzPts val="720"/>
              <a:buChar char="■"/>
              <a:defRPr/>
            </a:lvl2pPr>
            <a:lvl3pPr marL="1371600" lvl="2" indent="-262889" algn="l">
              <a:spcBef>
                <a:spcPts val="360"/>
              </a:spcBef>
              <a:spcAft>
                <a:spcPts val="0"/>
              </a:spcAft>
              <a:buSzPts val="54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2" name="Google Shape;62;p1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3"/>
        <p:cNvGrpSpPr/>
        <p:nvPr/>
      </p:nvGrpSpPr>
      <p:grpSpPr>
        <a:xfrm>
          <a:off x="0" y="0"/>
          <a:ext cx="0" cy="0"/>
          <a:chOff x="0" y="0"/>
          <a:chExt cx="0" cy="0"/>
        </a:xfrm>
      </p:grpSpPr>
      <p:sp>
        <p:nvSpPr>
          <p:cNvPr id="64" name="Google Shape;64;p12"/>
          <p:cNvSpPr txBox="1">
            <a:spLocks noGrp="1"/>
          </p:cNvSpPr>
          <p:nvPr>
            <p:ph type="title"/>
          </p:nvPr>
        </p:nvSpPr>
        <p:spPr>
          <a:xfrm rot="5400000">
            <a:off x="4893469" y="2051844"/>
            <a:ext cx="5899150" cy="21796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a:spLocks noGrp="1"/>
          </p:cNvSpPr>
          <p:nvPr>
            <p:ph type="body" idx="1"/>
          </p:nvPr>
        </p:nvSpPr>
        <p:spPr>
          <a:xfrm rot="5400000">
            <a:off x="456406" y="-53181"/>
            <a:ext cx="5899150" cy="6389687"/>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74319" algn="l">
              <a:spcBef>
                <a:spcPts val="360"/>
              </a:spcBef>
              <a:spcAft>
                <a:spcPts val="0"/>
              </a:spcAft>
              <a:buSzPts val="720"/>
              <a:buChar char="■"/>
              <a:defRPr/>
            </a:lvl2pPr>
            <a:lvl3pPr marL="1371600" lvl="2" indent="-262889" algn="l">
              <a:spcBef>
                <a:spcPts val="360"/>
              </a:spcBef>
              <a:spcAft>
                <a:spcPts val="0"/>
              </a:spcAft>
              <a:buSzPts val="54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66" name="Google Shape;66;p12"/>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lvl="0" indent="-297180" algn="l">
              <a:spcBef>
                <a:spcPts val="360"/>
              </a:spcBef>
              <a:spcAft>
                <a:spcPts val="0"/>
              </a:spcAft>
              <a:buSzPts val="1080"/>
              <a:buChar char="■"/>
              <a:defRPr/>
            </a:lvl1pPr>
            <a:lvl2pPr marL="914400" lvl="1" indent="-274319" algn="l">
              <a:spcBef>
                <a:spcPts val="360"/>
              </a:spcBef>
              <a:spcAft>
                <a:spcPts val="0"/>
              </a:spcAft>
              <a:buSzPts val="720"/>
              <a:buChar char="■"/>
              <a:defRPr/>
            </a:lvl2pPr>
            <a:lvl3pPr marL="1371600" lvl="2" indent="-262889" algn="l">
              <a:spcBef>
                <a:spcPts val="360"/>
              </a:spcBef>
              <a:spcAft>
                <a:spcPts val="0"/>
              </a:spcAft>
              <a:buSzPts val="540"/>
              <a:buChar char="■"/>
              <a:defRPr/>
            </a:lvl3pPr>
            <a:lvl4pPr marL="1828800" lvl="3" indent="-291464" algn="l">
              <a:spcBef>
                <a:spcPts val="360"/>
              </a:spcBef>
              <a:spcAft>
                <a:spcPts val="0"/>
              </a:spcAft>
              <a:buSzPts val="990"/>
              <a:buChar char="■"/>
              <a:defRPr/>
            </a:lvl4pPr>
            <a:lvl5pPr marL="2286000" lvl="4" indent="-285750" algn="l">
              <a:spcBef>
                <a:spcPts val="360"/>
              </a:spcBef>
              <a:spcAft>
                <a:spcPts val="0"/>
              </a:spcAft>
              <a:buSzPts val="900"/>
              <a:buChar char="■"/>
              <a:defRPr/>
            </a:lvl5pPr>
            <a:lvl6pPr marL="2743200" lvl="5" indent="-285750" algn="l">
              <a:spcBef>
                <a:spcPts val="360"/>
              </a:spcBef>
              <a:spcAft>
                <a:spcPts val="0"/>
              </a:spcAft>
              <a:buSzPts val="900"/>
              <a:buChar char="■"/>
              <a:defRPr/>
            </a:lvl6pPr>
            <a:lvl7pPr marL="3200400" lvl="6" indent="-285750" algn="l">
              <a:spcBef>
                <a:spcPts val="360"/>
              </a:spcBef>
              <a:spcAft>
                <a:spcPts val="0"/>
              </a:spcAft>
              <a:buSzPts val="900"/>
              <a:buChar char="■"/>
              <a:defRPr/>
            </a:lvl7pPr>
            <a:lvl8pPr marL="3657600" lvl="7" indent="-285750" algn="l">
              <a:spcBef>
                <a:spcPts val="360"/>
              </a:spcBef>
              <a:spcAft>
                <a:spcPts val="0"/>
              </a:spcAft>
              <a:buSzPts val="900"/>
              <a:buChar char="■"/>
              <a:defRPr/>
            </a:lvl8pPr>
            <a:lvl9pPr marL="4114800" lvl="8" indent="-285750" algn="l">
              <a:spcBef>
                <a:spcPts val="360"/>
              </a:spcBef>
              <a:spcAft>
                <a:spcPts val="0"/>
              </a:spcAft>
              <a:buSzPts val="900"/>
              <a:buChar char="■"/>
              <a:defRPr/>
            </a:lvl9pPr>
          </a:lstStyle>
          <a:p>
            <a:endParaRPr/>
          </a:p>
        </p:txBody>
      </p:sp>
      <p:sp>
        <p:nvSpPr>
          <p:cNvPr id="27" name="Google Shape;27;p3"/>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i="0" u="none" strike="noStrike" cap="none">
                <a:solidFill>
                  <a:schemeClr val="dk1"/>
                </a:solidFill>
                <a:latin typeface="Arial"/>
                <a:ea typeface="Arial"/>
                <a:cs typeface="Arial"/>
                <a:sym typeface="Arial"/>
              </a:defRPr>
            </a:lvl1pPr>
            <a:lvl2pPr marL="0" marR="0" lvl="1" indent="0" algn="r">
              <a:spcBef>
                <a:spcPts val="0"/>
              </a:spcBef>
              <a:spcAft>
                <a:spcPts val="0"/>
              </a:spcAft>
              <a:buNone/>
              <a:defRPr sz="800" b="1" i="0" u="none" strike="noStrike" cap="none">
                <a:solidFill>
                  <a:schemeClr val="dk1"/>
                </a:solidFill>
                <a:latin typeface="Arial"/>
                <a:ea typeface="Arial"/>
                <a:cs typeface="Arial"/>
                <a:sym typeface="Arial"/>
              </a:defRPr>
            </a:lvl2pPr>
            <a:lvl3pPr marL="0" marR="0" lvl="2" indent="0" algn="r">
              <a:spcBef>
                <a:spcPts val="0"/>
              </a:spcBef>
              <a:spcAft>
                <a:spcPts val="0"/>
              </a:spcAft>
              <a:buNone/>
              <a:defRPr sz="800" b="1" i="0" u="none" strike="noStrike" cap="none">
                <a:solidFill>
                  <a:schemeClr val="dk1"/>
                </a:solidFill>
                <a:latin typeface="Arial"/>
                <a:ea typeface="Arial"/>
                <a:cs typeface="Arial"/>
                <a:sym typeface="Arial"/>
              </a:defRPr>
            </a:lvl3pPr>
            <a:lvl4pPr marL="0" marR="0" lvl="3" indent="0" algn="r">
              <a:spcBef>
                <a:spcPts val="0"/>
              </a:spcBef>
              <a:spcAft>
                <a:spcPts val="0"/>
              </a:spcAft>
              <a:buNone/>
              <a:defRPr sz="800" b="1" i="0" u="none" strike="noStrike" cap="none">
                <a:solidFill>
                  <a:schemeClr val="dk1"/>
                </a:solidFill>
                <a:latin typeface="Arial"/>
                <a:ea typeface="Arial"/>
                <a:cs typeface="Arial"/>
                <a:sym typeface="Arial"/>
              </a:defRPr>
            </a:lvl4pPr>
            <a:lvl5pPr marL="0" marR="0" lvl="4" indent="0" algn="r">
              <a:spcBef>
                <a:spcPts val="0"/>
              </a:spcBef>
              <a:spcAft>
                <a:spcPts val="0"/>
              </a:spcAft>
              <a:buNone/>
              <a:defRPr sz="800" b="1" i="0" u="none" strike="noStrike" cap="none">
                <a:solidFill>
                  <a:schemeClr val="dk1"/>
                </a:solidFill>
                <a:latin typeface="Arial"/>
                <a:ea typeface="Arial"/>
                <a:cs typeface="Arial"/>
                <a:sym typeface="Arial"/>
              </a:defRPr>
            </a:lvl5pPr>
            <a:lvl6pPr marL="0" marR="0" lvl="5" indent="0" algn="r">
              <a:spcBef>
                <a:spcPts val="0"/>
              </a:spcBef>
              <a:spcAft>
                <a:spcPts val="0"/>
              </a:spcAft>
              <a:buNone/>
              <a:defRPr sz="800" b="1" i="0" u="none" strike="noStrike" cap="none">
                <a:solidFill>
                  <a:schemeClr val="dk1"/>
                </a:solidFill>
                <a:latin typeface="Arial"/>
                <a:ea typeface="Arial"/>
                <a:cs typeface="Arial"/>
                <a:sym typeface="Arial"/>
              </a:defRPr>
            </a:lvl6pPr>
            <a:lvl7pPr marL="0" marR="0" lvl="6" indent="0" algn="r">
              <a:spcBef>
                <a:spcPts val="0"/>
              </a:spcBef>
              <a:spcAft>
                <a:spcPts val="0"/>
              </a:spcAft>
              <a:buNone/>
              <a:defRPr sz="800" b="1" i="0" u="none" strike="noStrike" cap="none">
                <a:solidFill>
                  <a:schemeClr val="dk1"/>
                </a:solidFill>
                <a:latin typeface="Arial"/>
                <a:ea typeface="Arial"/>
                <a:cs typeface="Arial"/>
                <a:sym typeface="Arial"/>
              </a:defRPr>
            </a:lvl7pPr>
            <a:lvl8pPr marL="0" marR="0" lvl="7" indent="0" algn="r">
              <a:spcBef>
                <a:spcPts val="0"/>
              </a:spcBef>
              <a:spcAft>
                <a:spcPts val="0"/>
              </a:spcAft>
              <a:buNone/>
              <a:defRPr sz="800" b="1" i="0" u="none" strike="noStrike" cap="none">
                <a:solidFill>
                  <a:schemeClr val="dk1"/>
                </a:solidFill>
                <a:latin typeface="Arial"/>
                <a:ea typeface="Arial"/>
                <a:cs typeface="Arial"/>
                <a:sym typeface="Arial"/>
              </a:defRPr>
            </a:lvl8pPr>
            <a:lvl9pPr marL="0" marR="0" lvl="8" indent="0" algn="r">
              <a:spcBef>
                <a:spcPts val="0"/>
              </a:spcBef>
              <a:spcAft>
                <a:spcPts val="0"/>
              </a:spcAft>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200"/>
              <a:buNone/>
              <a:defRPr sz="2000"/>
            </a:lvl1pPr>
            <a:lvl2pPr marL="914400" lvl="1" indent="-228600" algn="l">
              <a:spcBef>
                <a:spcPts val="360"/>
              </a:spcBef>
              <a:spcAft>
                <a:spcPts val="0"/>
              </a:spcAft>
              <a:buSzPts val="720"/>
              <a:buNone/>
              <a:defRPr sz="1800"/>
            </a:lvl2pPr>
            <a:lvl3pPr marL="1371600" lvl="2" indent="-228600" algn="l">
              <a:spcBef>
                <a:spcPts val="320"/>
              </a:spcBef>
              <a:spcAft>
                <a:spcPts val="0"/>
              </a:spcAft>
              <a:buSzPts val="480"/>
              <a:buNone/>
              <a:defRPr sz="1600"/>
            </a:lvl3pPr>
            <a:lvl4pPr marL="1828800" lvl="3" indent="-228600" algn="l">
              <a:spcBef>
                <a:spcPts val="280"/>
              </a:spcBef>
              <a:spcAft>
                <a:spcPts val="0"/>
              </a:spcAft>
              <a:buSzPts val="770"/>
              <a:buNone/>
              <a:defRPr sz="1400"/>
            </a:lvl4pPr>
            <a:lvl5pPr marL="2286000" lvl="4" indent="-228600" algn="l">
              <a:spcBef>
                <a:spcPts val="280"/>
              </a:spcBef>
              <a:spcAft>
                <a:spcPts val="0"/>
              </a:spcAft>
              <a:buSzPts val="700"/>
              <a:buNone/>
              <a:defRPr sz="1400"/>
            </a:lvl5pPr>
            <a:lvl6pPr marL="2743200" lvl="5" indent="-228600" algn="l">
              <a:spcBef>
                <a:spcPts val="280"/>
              </a:spcBef>
              <a:spcAft>
                <a:spcPts val="0"/>
              </a:spcAft>
              <a:buSzPts val="700"/>
              <a:buNone/>
              <a:defRPr sz="1400"/>
            </a:lvl6pPr>
            <a:lvl7pPr marL="3200400" lvl="6" indent="-228600" algn="l">
              <a:spcBef>
                <a:spcPts val="280"/>
              </a:spcBef>
              <a:spcAft>
                <a:spcPts val="0"/>
              </a:spcAft>
              <a:buSzPts val="700"/>
              <a:buNone/>
              <a:defRPr sz="1400"/>
            </a:lvl7pPr>
            <a:lvl8pPr marL="3657600" lvl="7" indent="-228600" algn="l">
              <a:spcBef>
                <a:spcPts val="280"/>
              </a:spcBef>
              <a:spcAft>
                <a:spcPts val="0"/>
              </a:spcAft>
              <a:buSzPts val="700"/>
              <a:buNone/>
              <a:defRPr sz="1400"/>
            </a:lvl8pPr>
            <a:lvl9pPr marL="4114800" lvl="8" indent="-228600" algn="l">
              <a:spcBef>
                <a:spcPts val="280"/>
              </a:spcBef>
              <a:spcAft>
                <a:spcPts val="0"/>
              </a:spcAft>
              <a:buSzPts val="700"/>
              <a:buNone/>
              <a:defRPr sz="1400"/>
            </a:lvl9pPr>
          </a:lstStyle>
          <a:p>
            <a:endParaRPr/>
          </a:p>
        </p:txBody>
      </p:sp>
      <p:sp>
        <p:nvSpPr>
          <p:cNvPr id="31" name="Google Shape;31;p4"/>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211138" y="762000"/>
            <a:ext cx="4275137" cy="5329238"/>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289560" algn="l">
              <a:spcBef>
                <a:spcPts val="480"/>
              </a:spcBef>
              <a:spcAft>
                <a:spcPts val="0"/>
              </a:spcAft>
              <a:buSzPts val="960"/>
              <a:buChar char="■"/>
              <a:defRPr sz="2400"/>
            </a:lvl2pPr>
            <a:lvl3pPr marL="1371600" lvl="2" indent="-266700" algn="l">
              <a:spcBef>
                <a:spcPts val="400"/>
              </a:spcBef>
              <a:spcAft>
                <a:spcPts val="0"/>
              </a:spcAft>
              <a:buSzPts val="6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35" name="Google Shape;35;p5"/>
          <p:cNvSpPr txBox="1">
            <a:spLocks noGrp="1"/>
          </p:cNvSpPr>
          <p:nvPr>
            <p:ph type="body" idx="2"/>
          </p:nvPr>
        </p:nvSpPr>
        <p:spPr>
          <a:xfrm>
            <a:off x="4638675" y="762000"/>
            <a:ext cx="4276725" cy="5329238"/>
          </a:xfrm>
          <a:prstGeom prst="rect">
            <a:avLst/>
          </a:prstGeom>
          <a:noFill/>
          <a:ln>
            <a:noFill/>
          </a:ln>
        </p:spPr>
        <p:txBody>
          <a:bodyPr spcFirstLastPara="1" wrap="square" lIns="91425" tIns="45700" rIns="91425" bIns="45700" anchor="t" anchorCtr="0">
            <a:noAutofit/>
          </a:bodyPr>
          <a:lstStyle>
            <a:lvl1pPr marL="457200" lvl="0" indent="-335280" algn="l">
              <a:spcBef>
                <a:spcPts val="560"/>
              </a:spcBef>
              <a:spcAft>
                <a:spcPts val="0"/>
              </a:spcAft>
              <a:buSzPts val="1680"/>
              <a:buChar char="■"/>
              <a:defRPr sz="2800"/>
            </a:lvl1pPr>
            <a:lvl2pPr marL="914400" lvl="1" indent="-289560" algn="l">
              <a:spcBef>
                <a:spcPts val="480"/>
              </a:spcBef>
              <a:spcAft>
                <a:spcPts val="0"/>
              </a:spcAft>
              <a:buSzPts val="960"/>
              <a:buChar char="■"/>
              <a:defRPr sz="2400"/>
            </a:lvl2pPr>
            <a:lvl3pPr marL="1371600" lvl="2" indent="-266700" algn="l">
              <a:spcBef>
                <a:spcPts val="400"/>
              </a:spcBef>
              <a:spcAft>
                <a:spcPts val="0"/>
              </a:spcAft>
              <a:buSzPts val="600"/>
              <a:buChar char="■"/>
              <a:defRPr sz="2000"/>
            </a:lvl3pPr>
            <a:lvl4pPr marL="1828800" lvl="3" indent="-291464" algn="l">
              <a:spcBef>
                <a:spcPts val="360"/>
              </a:spcBef>
              <a:spcAft>
                <a:spcPts val="0"/>
              </a:spcAft>
              <a:buSzPts val="990"/>
              <a:buChar char="■"/>
              <a:defRPr sz="1800"/>
            </a:lvl4pPr>
            <a:lvl5pPr marL="2286000" lvl="4" indent="-285750" algn="l">
              <a:spcBef>
                <a:spcPts val="360"/>
              </a:spcBef>
              <a:spcAft>
                <a:spcPts val="0"/>
              </a:spcAft>
              <a:buSzPts val="900"/>
              <a:buChar char="■"/>
              <a:defRPr sz="1800"/>
            </a:lvl5pPr>
            <a:lvl6pPr marL="2743200" lvl="5" indent="-285750" algn="l">
              <a:spcBef>
                <a:spcPts val="360"/>
              </a:spcBef>
              <a:spcAft>
                <a:spcPts val="0"/>
              </a:spcAft>
              <a:buSzPts val="900"/>
              <a:buChar char="■"/>
              <a:defRPr sz="1800"/>
            </a:lvl6pPr>
            <a:lvl7pPr marL="3200400" lvl="6" indent="-285750" algn="l">
              <a:spcBef>
                <a:spcPts val="360"/>
              </a:spcBef>
              <a:spcAft>
                <a:spcPts val="0"/>
              </a:spcAft>
              <a:buSzPts val="900"/>
              <a:buChar char="■"/>
              <a:defRPr sz="1800"/>
            </a:lvl7pPr>
            <a:lvl8pPr marL="3657600" lvl="7" indent="-285750" algn="l">
              <a:spcBef>
                <a:spcPts val="360"/>
              </a:spcBef>
              <a:spcAft>
                <a:spcPts val="0"/>
              </a:spcAft>
              <a:buSzPts val="900"/>
              <a:buChar char="■"/>
              <a:defRPr sz="1800"/>
            </a:lvl8pPr>
            <a:lvl9pPr marL="4114800" lvl="8" indent="-285750" algn="l">
              <a:spcBef>
                <a:spcPts val="360"/>
              </a:spcBef>
              <a:spcAft>
                <a:spcPts val="0"/>
              </a:spcAft>
              <a:buSzPts val="900"/>
              <a:buChar char="■"/>
              <a:defRPr sz="1800"/>
            </a:lvl9pPr>
          </a:lstStyle>
          <a:p>
            <a:endParaRPr/>
          </a:p>
        </p:txBody>
      </p:sp>
      <p:sp>
        <p:nvSpPr>
          <p:cNvPr id="36" name="Google Shape;36;p5"/>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800"/>
              <a:buNone/>
              <a:defRPr sz="2000" b="1"/>
            </a:lvl2pPr>
            <a:lvl3pPr marL="1371600" lvl="2" indent="-228600" algn="l">
              <a:spcBef>
                <a:spcPts val="360"/>
              </a:spcBef>
              <a:spcAft>
                <a:spcPts val="0"/>
              </a:spcAft>
              <a:buSzPts val="54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40" name="Google Shape;40;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79400" algn="l">
              <a:spcBef>
                <a:spcPts val="400"/>
              </a:spcBef>
              <a:spcAft>
                <a:spcPts val="0"/>
              </a:spcAft>
              <a:buSzPts val="800"/>
              <a:buChar char="■"/>
              <a:defRPr sz="2000"/>
            </a:lvl2pPr>
            <a:lvl3pPr marL="1371600" lvl="2" indent="-262889" algn="l">
              <a:spcBef>
                <a:spcPts val="360"/>
              </a:spcBef>
              <a:spcAft>
                <a:spcPts val="0"/>
              </a:spcAft>
              <a:buSzPts val="54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41" name="Google Shape;41;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440"/>
              <a:buNone/>
              <a:defRPr sz="2400" b="1"/>
            </a:lvl1pPr>
            <a:lvl2pPr marL="914400" lvl="1" indent="-228600" algn="l">
              <a:spcBef>
                <a:spcPts val="400"/>
              </a:spcBef>
              <a:spcAft>
                <a:spcPts val="0"/>
              </a:spcAft>
              <a:buSzPts val="800"/>
              <a:buNone/>
              <a:defRPr sz="2000" b="1"/>
            </a:lvl2pPr>
            <a:lvl3pPr marL="1371600" lvl="2" indent="-228600" algn="l">
              <a:spcBef>
                <a:spcPts val="360"/>
              </a:spcBef>
              <a:spcAft>
                <a:spcPts val="0"/>
              </a:spcAft>
              <a:buSzPts val="540"/>
              <a:buNone/>
              <a:defRPr sz="1800" b="1"/>
            </a:lvl3pPr>
            <a:lvl4pPr marL="1828800" lvl="3" indent="-228600" algn="l">
              <a:spcBef>
                <a:spcPts val="320"/>
              </a:spcBef>
              <a:spcAft>
                <a:spcPts val="0"/>
              </a:spcAft>
              <a:buSzPts val="880"/>
              <a:buNone/>
              <a:defRPr sz="1600" b="1"/>
            </a:lvl4pPr>
            <a:lvl5pPr marL="2286000" lvl="4" indent="-228600" algn="l">
              <a:spcBef>
                <a:spcPts val="320"/>
              </a:spcBef>
              <a:spcAft>
                <a:spcPts val="0"/>
              </a:spcAft>
              <a:buSzPts val="800"/>
              <a:buNone/>
              <a:defRPr sz="1600" b="1"/>
            </a:lvl5pPr>
            <a:lvl6pPr marL="2743200" lvl="5" indent="-228600" algn="l">
              <a:spcBef>
                <a:spcPts val="320"/>
              </a:spcBef>
              <a:spcAft>
                <a:spcPts val="0"/>
              </a:spcAft>
              <a:buSzPts val="800"/>
              <a:buNone/>
              <a:defRPr sz="1600" b="1"/>
            </a:lvl6pPr>
            <a:lvl7pPr marL="3200400" lvl="6" indent="-228600" algn="l">
              <a:spcBef>
                <a:spcPts val="320"/>
              </a:spcBef>
              <a:spcAft>
                <a:spcPts val="0"/>
              </a:spcAft>
              <a:buSzPts val="800"/>
              <a:buNone/>
              <a:defRPr sz="1600" b="1"/>
            </a:lvl7pPr>
            <a:lvl8pPr marL="3657600" lvl="7" indent="-228600" algn="l">
              <a:spcBef>
                <a:spcPts val="320"/>
              </a:spcBef>
              <a:spcAft>
                <a:spcPts val="0"/>
              </a:spcAft>
              <a:buSzPts val="800"/>
              <a:buNone/>
              <a:defRPr sz="1600" b="1"/>
            </a:lvl8pPr>
            <a:lvl9pPr marL="4114800" lvl="8" indent="-228600" algn="l">
              <a:spcBef>
                <a:spcPts val="320"/>
              </a:spcBef>
              <a:spcAft>
                <a:spcPts val="0"/>
              </a:spcAft>
              <a:buSzPts val="800"/>
              <a:buNone/>
              <a:defRPr sz="1600" b="1"/>
            </a:lvl9pPr>
          </a:lstStyle>
          <a:p>
            <a:endParaRPr/>
          </a:p>
        </p:txBody>
      </p:sp>
      <p:sp>
        <p:nvSpPr>
          <p:cNvPr id="42" name="Google Shape;42;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20040" algn="l">
              <a:spcBef>
                <a:spcPts val="480"/>
              </a:spcBef>
              <a:spcAft>
                <a:spcPts val="0"/>
              </a:spcAft>
              <a:buSzPts val="1440"/>
              <a:buChar char="■"/>
              <a:defRPr sz="2400"/>
            </a:lvl1pPr>
            <a:lvl2pPr marL="914400" lvl="1" indent="-279400" algn="l">
              <a:spcBef>
                <a:spcPts val="400"/>
              </a:spcBef>
              <a:spcAft>
                <a:spcPts val="0"/>
              </a:spcAft>
              <a:buSzPts val="800"/>
              <a:buChar char="■"/>
              <a:defRPr sz="2000"/>
            </a:lvl2pPr>
            <a:lvl3pPr marL="1371600" lvl="2" indent="-262889" algn="l">
              <a:spcBef>
                <a:spcPts val="360"/>
              </a:spcBef>
              <a:spcAft>
                <a:spcPts val="0"/>
              </a:spcAft>
              <a:buSzPts val="540"/>
              <a:buChar char="■"/>
              <a:defRPr sz="1800"/>
            </a:lvl3pPr>
            <a:lvl4pPr marL="1828800" lvl="3" indent="-284480" algn="l">
              <a:spcBef>
                <a:spcPts val="320"/>
              </a:spcBef>
              <a:spcAft>
                <a:spcPts val="0"/>
              </a:spcAft>
              <a:buSzPts val="880"/>
              <a:buChar char="■"/>
              <a:defRPr sz="1600"/>
            </a:lvl4pPr>
            <a:lvl5pPr marL="2286000" lvl="4" indent="-279400" algn="l">
              <a:spcBef>
                <a:spcPts val="320"/>
              </a:spcBef>
              <a:spcAft>
                <a:spcPts val="0"/>
              </a:spcAft>
              <a:buSzPts val="800"/>
              <a:buChar char="■"/>
              <a:defRPr sz="1600"/>
            </a:lvl5pPr>
            <a:lvl6pPr marL="2743200" lvl="5" indent="-279400" algn="l">
              <a:spcBef>
                <a:spcPts val="320"/>
              </a:spcBef>
              <a:spcAft>
                <a:spcPts val="0"/>
              </a:spcAft>
              <a:buSzPts val="800"/>
              <a:buChar char="■"/>
              <a:defRPr sz="1600"/>
            </a:lvl6pPr>
            <a:lvl7pPr marL="3200400" lvl="6" indent="-279400" algn="l">
              <a:spcBef>
                <a:spcPts val="320"/>
              </a:spcBef>
              <a:spcAft>
                <a:spcPts val="0"/>
              </a:spcAft>
              <a:buSzPts val="800"/>
              <a:buChar char="■"/>
              <a:defRPr sz="1600"/>
            </a:lvl7pPr>
            <a:lvl8pPr marL="3657600" lvl="7" indent="-279400" algn="l">
              <a:spcBef>
                <a:spcPts val="320"/>
              </a:spcBef>
              <a:spcAft>
                <a:spcPts val="0"/>
              </a:spcAft>
              <a:buSzPts val="800"/>
              <a:buChar char="■"/>
              <a:defRPr sz="1600"/>
            </a:lvl8pPr>
            <a:lvl9pPr marL="4114800" lvl="8" indent="-279400" algn="l">
              <a:spcBef>
                <a:spcPts val="320"/>
              </a:spcBef>
              <a:spcAft>
                <a:spcPts val="0"/>
              </a:spcAft>
              <a:buSzPts val="800"/>
              <a:buChar char="■"/>
              <a:defRPr sz="1600"/>
            </a:lvl9pPr>
          </a:lstStyle>
          <a:p>
            <a:endParaRPr/>
          </a:p>
        </p:txBody>
      </p:sp>
      <p:sp>
        <p:nvSpPr>
          <p:cNvPr id="43" name="Google Shape;43;p6"/>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8"/>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50520" algn="l">
              <a:spcBef>
                <a:spcPts val="640"/>
              </a:spcBef>
              <a:spcAft>
                <a:spcPts val="0"/>
              </a:spcAft>
              <a:buSzPts val="1920"/>
              <a:buChar char="■"/>
              <a:defRPr sz="3200"/>
            </a:lvl1pPr>
            <a:lvl2pPr marL="914400" lvl="1" indent="-299719" algn="l">
              <a:spcBef>
                <a:spcPts val="560"/>
              </a:spcBef>
              <a:spcAft>
                <a:spcPts val="0"/>
              </a:spcAft>
              <a:buSzPts val="1120"/>
              <a:buChar char="■"/>
              <a:defRPr sz="2800"/>
            </a:lvl2pPr>
            <a:lvl3pPr marL="1371600" lvl="2" indent="-274319" algn="l">
              <a:spcBef>
                <a:spcPts val="480"/>
              </a:spcBef>
              <a:spcAft>
                <a:spcPts val="0"/>
              </a:spcAft>
              <a:buSzPts val="720"/>
              <a:buChar char="■"/>
              <a:defRPr sz="2400"/>
            </a:lvl3pPr>
            <a:lvl4pPr marL="1828800" lvl="3" indent="-298450" algn="l">
              <a:spcBef>
                <a:spcPts val="400"/>
              </a:spcBef>
              <a:spcAft>
                <a:spcPts val="0"/>
              </a:spcAft>
              <a:buSzPts val="1100"/>
              <a:buChar char="■"/>
              <a:defRPr sz="2000"/>
            </a:lvl4pPr>
            <a:lvl5pPr marL="2286000" lvl="4" indent="-292100" algn="l">
              <a:spcBef>
                <a:spcPts val="400"/>
              </a:spcBef>
              <a:spcAft>
                <a:spcPts val="0"/>
              </a:spcAft>
              <a:buSzPts val="1000"/>
              <a:buChar char="■"/>
              <a:defRPr sz="2000"/>
            </a:lvl5pPr>
            <a:lvl6pPr marL="2743200" lvl="5" indent="-292100" algn="l">
              <a:spcBef>
                <a:spcPts val="400"/>
              </a:spcBef>
              <a:spcAft>
                <a:spcPts val="0"/>
              </a:spcAft>
              <a:buSzPts val="1000"/>
              <a:buChar char="■"/>
              <a:defRPr sz="2000"/>
            </a:lvl6pPr>
            <a:lvl7pPr marL="3200400" lvl="6" indent="-292100" algn="l">
              <a:spcBef>
                <a:spcPts val="400"/>
              </a:spcBef>
              <a:spcAft>
                <a:spcPts val="0"/>
              </a:spcAft>
              <a:buSzPts val="1000"/>
              <a:buChar char="■"/>
              <a:defRPr sz="2000"/>
            </a:lvl7pPr>
            <a:lvl8pPr marL="3657600" lvl="7" indent="-292100" algn="l">
              <a:spcBef>
                <a:spcPts val="400"/>
              </a:spcBef>
              <a:spcAft>
                <a:spcPts val="0"/>
              </a:spcAft>
              <a:buSzPts val="1000"/>
              <a:buChar char="■"/>
              <a:defRPr sz="2000"/>
            </a:lvl8pPr>
            <a:lvl9pPr marL="4114800" lvl="8" indent="-292100" algn="l">
              <a:spcBef>
                <a:spcPts val="400"/>
              </a:spcBef>
              <a:spcAft>
                <a:spcPts val="0"/>
              </a:spcAft>
              <a:buSzPts val="1000"/>
              <a:buChar char="■"/>
              <a:defRPr sz="2000"/>
            </a:lvl9pPr>
          </a:lstStyle>
          <a:p>
            <a:endParaRPr/>
          </a:p>
        </p:txBody>
      </p:sp>
      <p:sp>
        <p:nvSpPr>
          <p:cNvPr id="52" name="Google Shape;52;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480"/>
              <a:buNone/>
              <a:defRPr sz="1200"/>
            </a:lvl2pPr>
            <a:lvl3pPr marL="1371600" lvl="2" indent="-228600" algn="l">
              <a:spcBef>
                <a:spcPts val="200"/>
              </a:spcBef>
              <a:spcAft>
                <a:spcPts val="0"/>
              </a:spcAft>
              <a:buSzPts val="3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53" name="Google Shape;53;p9"/>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rgbClr val="CC00FF"/>
              </a:buClr>
              <a:buSzPts val="112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72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6pPr>
            <a:lvl7pPr marR="0" lvl="6"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7pPr>
            <a:lvl8pPr marR="0" lvl="7"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8pPr>
            <a:lvl9pPr marR="0" lvl="8"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9pPr>
          </a:lstStyle>
          <a:p>
            <a:endParaRPr/>
          </a:p>
        </p:txBody>
      </p:sp>
      <p:sp>
        <p:nvSpPr>
          <p:cNvPr id="57" name="Google Shape;57;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840"/>
              <a:buNone/>
              <a:defRPr sz="1400"/>
            </a:lvl1pPr>
            <a:lvl2pPr marL="914400" lvl="1" indent="-228600" algn="l">
              <a:spcBef>
                <a:spcPts val="240"/>
              </a:spcBef>
              <a:spcAft>
                <a:spcPts val="0"/>
              </a:spcAft>
              <a:buSzPts val="480"/>
              <a:buNone/>
              <a:defRPr sz="1200"/>
            </a:lvl2pPr>
            <a:lvl3pPr marL="1371600" lvl="2" indent="-228600" algn="l">
              <a:spcBef>
                <a:spcPts val="200"/>
              </a:spcBef>
              <a:spcAft>
                <a:spcPts val="0"/>
              </a:spcAft>
              <a:buSzPts val="300"/>
              <a:buNone/>
              <a:defRPr sz="1000"/>
            </a:lvl3pPr>
            <a:lvl4pPr marL="1828800" lvl="3" indent="-228600" algn="l">
              <a:spcBef>
                <a:spcPts val="180"/>
              </a:spcBef>
              <a:spcAft>
                <a:spcPts val="0"/>
              </a:spcAft>
              <a:buSzPts val="495"/>
              <a:buNone/>
              <a:defRPr sz="900"/>
            </a:lvl4pPr>
            <a:lvl5pPr marL="2286000" lvl="4" indent="-228600" algn="l">
              <a:spcBef>
                <a:spcPts val="180"/>
              </a:spcBef>
              <a:spcAft>
                <a:spcPts val="0"/>
              </a:spcAft>
              <a:buSzPts val="450"/>
              <a:buNone/>
              <a:defRPr sz="900"/>
            </a:lvl5pPr>
            <a:lvl6pPr marL="2743200" lvl="5" indent="-228600" algn="l">
              <a:spcBef>
                <a:spcPts val="180"/>
              </a:spcBef>
              <a:spcAft>
                <a:spcPts val="0"/>
              </a:spcAft>
              <a:buSzPts val="450"/>
              <a:buNone/>
              <a:defRPr sz="900"/>
            </a:lvl6pPr>
            <a:lvl7pPr marL="3200400" lvl="6" indent="-228600" algn="l">
              <a:spcBef>
                <a:spcPts val="180"/>
              </a:spcBef>
              <a:spcAft>
                <a:spcPts val="0"/>
              </a:spcAft>
              <a:buSzPts val="450"/>
              <a:buNone/>
              <a:defRPr sz="900"/>
            </a:lvl7pPr>
            <a:lvl8pPr marL="3657600" lvl="7" indent="-228600" algn="l">
              <a:spcBef>
                <a:spcPts val="180"/>
              </a:spcBef>
              <a:spcAft>
                <a:spcPts val="0"/>
              </a:spcAft>
              <a:buSzPts val="450"/>
              <a:buNone/>
              <a:defRPr sz="900"/>
            </a:lvl8pPr>
            <a:lvl9pPr marL="4114800" lvl="8" indent="-228600" algn="l">
              <a:spcBef>
                <a:spcPts val="180"/>
              </a:spcBef>
              <a:spcAft>
                <a:spcPts val="0"/>
              </a:spcAft>
              <a:buSzPts val="450"/>
              <a:buNone/>
              <a:defRPr sz="900"/>
            </a:lvl9pPr>
          </a:lstStyle>
          <a:p>
            <a:endParaRPr/>
          </a:p>
        </p:txBody>
      </p:sp>
      <p:sp>
        <p:nvSpPr>
          <p:cNvPr id="58" name="Google Shape;58;p10"/>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a:spcBef>
                <a:spcPts val="0"/>
              </a:spcBef>
              <a:spcAft>
                <a:spcPts val="0"/>
              </a:spcAft>
              <a:buNone/>
              <a:defRPr sz="800" b="1">
                <a:solidFill>
                  <a:schemeClr val="dk1"/>
                </a:solidFill>
                <a:latin typeface="Arial"/>
                <a:ea typeface="Arial"/>
                <a:cs typeface="Arial"/>
                <a:sym typeface="Arial"/>
              </a:defRPr>
            </a:lvl1pPr>
            <a:lvl2pPr marL="0" marR="0" lvl="1" indent="0" algn="r">
              <a:spcBef>
                <a:spcPts val="0"/>
              </a:spcBef>
              <a:spcAft>
                <a:spcPts val="0"/>
              </a:spcAft>
              <a:buNone/>
              <a:defRPr sz="800" b="1">
                <a:solidFill>
                  <a:schemeClr val="dk1"/>
                </a:solidFill>
                <a:latin typeface="Arial"/>
                <a:ea typeface="Arial"/>
                <a:cs typeface="Arial"/>
                <a:sym typeface="Arial"/>
              </a:defRPr>
            </a:lvl2pPr>
            <a:lvl3pPr marL="0" marR="0" lvl="2" indent="0" algn="r">
              <a:spcBef>
                <a:spcPts val="0"/>
              </a:spcBef>
              <a:spcAft>
                <a:spcPts val="0"/>
              </a:spcAft>
              <a:buNone/>
              <a:defRPr sz="800" b="1">
                <a:solidFill>
                  <a:schemeClr val="dk1"/>
                </a:solidFill>
                <a:latin typeface="Arial"/>
                <a:ea typeface="Arial"/>
                <a:cs typeface="Arial"/>
                <a:sym typeface="Arial"/>
              </a:defRPr>
            </a:lvl3pPr>
            <a:lvl4pPr marL="0" marR="0" lvl="3" indent="0" algn="r">
              <a:spcBef>
                <a:spcPts val="0"/>
              </a:spcBef>
              <a:spcAft>
                <a:spcPts val="0"/>
              </a:spcAft>
              <a:buNone/>
              <a:defRPr sz="800" b="1">
                <a:solidFill>
                  <a:schemeClr val="dk1"/>
                </a:solidFill>
                <a:latin typeface="Arial"/>
                <a:ea typeface="Arial"/>
                <a:cs typeface="Arial"/>
                <a:sym typeface="Arial"/>
              </a:defRPr>
            </a:lvl4pPr>
            <a:lvl5pPr marL="0" marR="0" lvl="4" indent="0" algn="r">
              <a:spcBef>
                <a:spcPts val="0"/>
              </a:spcBef>
              <a:spcAft>
                <a:spcPts val="0"/>
              </a:spcAft>
              <a:buNone/>
              <a:defRPr sz="800" b="1">
                <a:solidFill>
                  <a:schemeClr val="dk1"/>
                </a:solidFill>
                <a:latin typeface="Arial"/>
                <a:ea typeface="Arial"/>
                <a:cs typeface="Arial"/>
                <a:sym typeface="Arial"/>
              </a:defRPr>
            </a:lvl5pPr>
            <a:lvl6pPr marL="0" marR="0" lvl="5" indent="0" algn="r">
              <a:spcBef>
                <a:spcPts val="0"/>
              </a:spcBef>
              <a:spcAft>
                <a:spcPts val="0"/>
              </a:spcAft>
              <a:buNone/>
              <a:defRPr sz="800" b="1">
                <a:solidFill>
                  <a:schemeClr val="dk1"/>
                </a:solidFill>
                <a:latin typeface="Arial"/>
                <a:ea typeface="Arial"/>
                <a:cs typeface="Arial"/>
                <a:sym typeface="Arial"/>
              </a:defRPr>
            </a:lvl6pPr>
            <a:lvl7pPr marL="0" marR="0" lvl="6" indent="0" algn="r">
              <a:spcBef>
                <a:spcPts val="0"/>
              </a:spcBef>
              <a:spcAft>
                <a:spcPts val="0"/>
              </a:spcAft>
              <a:buNone/>
              <a:defRPr sz="800" b="1">
                <a:solidFill>
                  <a:schemeClr val="dk1"/>
                </a:solidFill>
                <a:latin typeface="Arial"/>
                <a:ea typeface="Arial"/>
                <a:cs typeface="Arial"/>
                <a:sym typeface="Arial"/>
              </a:defRPr>
            </a:lvl7pPr>
            <a:lvl8pPr marL="0" marR="0" lvl="7" indent="0" algn="r">
              <a:spcBef>
                <a:spcPts val="0"/>
              </a:spcBef>
              <a:spcAft>
                <a:spcPts val="0"/>
              </a:spcAft>
              <a:buNone/>
              <a:defRPr sz="800" b="1">
                <a:solidFill>
                  <a:schemeClr val="dk1"/>
                </a:solidFill>
                <a:latin typeface="Arial"/>
                <a:ea typeface="Arial"/>
                <a:cs typeface="Arial"/>
                <a:sym typeface="Arial"/>
              </a:defRPr>
            </a:lvl8pPr>
            <a:lvl9pPr marL="0" marR="0" lvl="8" indent="0" algn="r">
              <a:spcBef>
                <a:spcPts val="0"/>
              </a:spcBef>
              <a:spcAft>
                <a:spcPts val="0"/>
              </a:spcAft>
              <a:buNone/>
              <a:defRPr sz="80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lvl1pPr marL="457200" marR="0" lvl="0" indent="-335280" algn="l" rtl="0">
              <a:spcBef>
                <a:spcPts val="560"/>
              </a:spcBef>
              <a:spcAft>
                <a:spcPts val="0"/>
              </a:spcAft>
              <a:buClr>
                <a:schemeClr val="folHlink"/>
              </a:buClr>
              <a:buSzPts val="1680"/>
              <a:buFont typeface="Noto Sans Symbols"/>
              <a:buChar char="■"/>
              <a:defRPr sz="2800" b="0" i="0" u="none" strike="noStrike" cap="none">
                <a:solidFill>
                  <a:schemeClr val="dk1"/>
                </a:solidFill>
                <a:latin typeface="Tahoma"/>
                <a:ea typeface="Tahoma"/>
                <a:cs typeface="Tahoma"/>
                <a:sym typeface="Tahoma"/>
              </a:defRPr>
            </a:lvl1pPr>
            <a:lvl2pPr marL="914400" marR="0" lvl="1" indent="-294640" algn="l" rtl="0">
              <a:spcBef>
                <a:spcPts val="520"/>
              </a:spcBef>
              <a:spcAft>
                <a:spcPts val="0"/>
              </a:spcAft>
              <a:buClr>
                <a:srgbClr val="CC00FF"/>
              </a:buClr>
              <a:buSzPts val="1040"/>
              <a:buFont typeface="Noto Sans Symbols"/>
              <a:buChar char="■"/>
              <a:defRPr sz="2600" b="0" i="0" u="none" strike="noStrike" cap="none">
                <a:solidFill>
                  <a:schemeClr val="dk1"/>
                </a:solidFill>
                <a:latin typeface="Tahoma"/>
                <a:ea typeface="Tahoma"/>
                <a:cs typeface="Tahoma"/>
                <a:sym typeface="Tahoma"/>
              </a:defRPr>
            </a:lvl2pPr>
            <a:lvl3pPr marL="1371600" marR="0" lvl="2" indent="-266700" algn="l" rtl="0">
              <a:spcBef>
                <a:spcPts val="400"/>
              </a:spcBef>
              <a:spcAft>
                <a:spcPts val="0"/>
              </a:spcAft>
              <a:buClr>
                <a:schemeClr val="folHlink"/>
              </a:buClr>
              <a:buSzPts val="600"/>
              <a:buFont typeface="Noto Sans Symbols"/>
              <a:buChar char="■"/>
              <a:defRPr sz="20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6pPr>
            <a:lvl7pPr marL="3200400" marR="0" lvl="6"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7pPr>
            <a:lvl8pPr marL="3657600" marR="0" lvl="7"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8pPr>
            <a:lvl9pPr marL="4114800" marR="0" lvl="8"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9pPr>
          </a:lstStyle>
          <a:p>
            <a:endParaRPr/>
          </a:p>
        </p:txBody>
      </p:sp>
      <p:pic>
        <p:nvPicPr>
          <p:cNvPr id="11" name="Google Shape;11;p1" descr="FOS_H"/>
          <p:cNvPicPr preferRelativeResize="0"/>
          <p:nvPr/>
        </p:nvPicPr>
        <p:blipFill rotWithShape="1">
          <a:blip r:embed="rId13">
            <a:alphaModFix/>
          </a:blip>
          <a:srcRect/>
          <a:stretch/>
        </p:blipFill>
        <p:spPr>
          <a:xfrm>
            <a:off x="8375650" y="6381750"/>
            <a:ext cx="593725" cy="300038"/>
          </a:xfrm>
          <a:prstGeom prst="rect">
            <a:avLst/>
          </a:prstGeom>
          <a:noFill/>
          <a:ln>
            <a:noFill/>
          </a:ln>
        </p:spPr>
      </p:pic>
      <p:sp>
        <p:nvSpPr>
          <p:cNvPr id="12" name="Google Shape;12;p1"/>
          <p:cNvSpPr/>
          <p:nvPr/>
        </p:nvSpPr>
        <p:spPr>
          <a:xfrm>
            <a:off x="0" y="6629400"/>
            <a:ext cx="9144000" cy="228600"/>
          </a:xfrm>
          <a:prstGeom prst="rect">
            <a:avLst/>
          </a:prstGeom>
          <a:solidFill>
            <a:srgbClr val="C692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115DA3"/>
              </a:solidFill>
              <a:latin typeface="Arial"/>
              <a:ea typeface="Arial"/>
              <a:cs typeface="Arial"/>
              <a:sym typeface="Arial"/>
            </a:endParaRPr>
          </a:p>
        </p:txBody>
      </p:sp>
      <p:sp>
        <p:nvSpPr>
          <p:cNvPr id="13" name="Google Shape;13;p1"/>
          <p:cNvSpPr/>
          <p:nvPr/>
        </p:nvSpPr>
        <p:spPr>
          <a:xfrm>
            <a:off x="123825" y="6624638"/>
            <a:ext cx="1179513" cy="231775"/>
          </a:xfrm>
          <a:prstGeom prst="rect">
            <a:avLst/>
          </a:prstGeom>
          <a:noFill/>
          <a:ln>
            <a:noFill/>
          </a:ln>
        </p:spPr>
        <p:txBody>
          <a:bodyPr spcFirstLastPara="1" wrap="square" lIns="0" tIns="45700" rIns="0" bIns="45700" anchor="t" anchorCtr="0">
            <a:noAutofit/>
          </a:bodyPr>
          <a:lstStyle/>
          <a:p>
            <a:pPr marL="0" marR="0" lvl="0" indent="0" algn="l" rtl="0">
              <a:spcBef>
                <a:spcPts val="0"/>
              </a:spcBef>
              <a:spcAft>
                <a:spcPts val="0"/>
              </a:spcAft>
              <a:buNone/>
            </a:pPr>
            <a:r>
              <a:rPr lang="en-US" sz="800" b="1" i="0" u="none" strike="noStrike" cap="none">
                <a:solidFill>
                  <a:schemeClr val="dk1"/>
                </a:solidFill>
                <a:latin typeface="Arial"/>
                <a:ea typeface="Arial"/>
                <a:cs typeface="Arial"/>
                <a:sym typeface="Arial"/>
              </a:rPr>
              <a:t>ESD-IS213</a:t>
            </a:r>
            <a:endParaRPr/>
          </a:p>
        </p:txBody>
      </p:sp>
      <p:sp>
        <p:nvSpPr>
          <p:cNvPr id="14" name="Google Shape;14;p1"/>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800" b="1"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800" b="1"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800" b="1"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800" b="1"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800" b="1"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800" b="1"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800" b="1"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800" b="1"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800" b="1"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 descr="sis"/>
          <p:cNvPicPr preferRelativeResize="0"/>
          <p:nvPr/>
        </p:nvPicPr>
        <p:blipFill rotWithShape="1">
          <a:blip r:embed="rId14">
            <a:alphaModFix/>
          </a:blip>
          <a:srcRect/>
          <a:stretch/>
        </p:blipFill>
        <p:spPr>
          <a:xfrm>
            <a:off x="44450" y="6464300"/>
            <a:ext cx="630238" cy="163513"/>
          </a:xfrm>
          <a:prstGeom prst="rect">
            <a:avLst/>
          </a:prstGeom>
          <a:noFill/>
          <a:ln>
            <a:noFill/>
          </a:ln>
        </p:spPr>
      </p:pic>
      <p:sp>
        <p:nvSpPr>
          <p:cNvPr id="16" name="Google Shape;16;p1"/>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2800" b="1" i="0" u="none" strike="noStrike" cap="none">
                <a:solidFill>
                  <a:srgbClr val="C69200"/>
                </a:solidFill>
                <a:latin typeface="Tahoma"/>
                <a:ea typeface="Tahoma"/>
                <a:cs typeface="Tahoma"/>
                <a:sym typeface="Tahoma"/>
              </a:defRPr>
            </a:lvl1pPr>
            <a:lvl2pPr marR="0" lvl="1" algn="l" rtl="0">
              <a:spcBef>
                <a:spcPts val="0"/>
              </a:spcBef>
              <a:spcAft>
                <a:spcPts val="0"/>
              </a:spcAft>
              <a:buSzPts val="1400"/>
              <a:buNone/>
              <a:defRPr sz="2800" b="1" i="0" u="none" strike="noStrike" cap="none">
                <a:solidFill>
                  <a:srgbClr val="C69200"/>
                </a:solidFill>
                <a:latin typeface="Tahoma"/>
                <a:ea typeface="Tahoma"/>
                <a:cs typeface="Tahoma"/>
                <a:sym typeface="Tahoma"/>
              </a:defRPr>
            </a:lvl2pPr>
            <a:lvl3pPr marR="0" lvl="2" algn="l" rtl="0">
              <a:spcBef>
                <a:spcPts val="0"/>
              </a:spcBef>
              <a:spcAft>
                <a:spcPts val="0"/>
              </a:spcAft>
              <a:buSzPts val="1400"/>
              <a:buNone/>
              <a:defRPr sz="2800" b="1" i="0" u="none" strike="noStrike" cap="none">
                <a:solidFill>
                  <a:srgbClr val="C69200"/>
                </a:solidFill>
                <a:latin typeface="Tahoma"/>
                <a:ea typeface="Tahoma"/>
                <a:cs typeface="Tahoma"/>
                <a:sym typeface="Tahoma"/>
              </a:defRPr>
            </a:lvl3pPr>
            <a:lvl4pPr marR="0" lvl="3" algn="l" rtl="0">
              <a:spcBef>
                <a:spcPts val="0"/>
              </a:spcBef>
              <a:spcAft>
                <a:spcPts val="0"/>
              </a:spcAft>
              <a:buSzPts val="1400"/>
              <a:buNone/>
              <a:defRPr sz="2800" b="1" i="0" u="none" strike="noStrike" cap="none">
                <a:solidFill>
                  <a:srgbClr val="C69200"/>
                </a:solidFill>
                <a:latin typeface="Tahoma"/>
                <a:ea typeface="Tahoma"/>
                <a:cs typeface="Tahoma"/>
                <a:sym typeface="Tahoma"/>
              </a:defRPr>
            </a:lvl4pPr>
            <a:lvl5pPr marR="0" lvl="4" algn="l" rtl="0">
              <a:spcBef>
                <a:spcPts val="0"/>
              </a:spcBef>
              <a:spcAft>
                <a:spcPts val="0"/>
              </a:spcAft>
              <a:buSzPts val="1400"/>
              <a:buNone/>
              <a:defRPr sz="2800" b="1" i="0" u="none" strike="noStrike" cap="none">
                <a:solidFill>
                  <a:srgbClr val="C69200"/>
                </a:solidFill>
                <a:latin typeface="Tahoma"/>
                <a:ea typeface="Tahoma"/>
                <a:cs typeface="Tahoma"/>
                <a:sym typeface="Tahoma"/>
              </a:defRPr>
            </a:lvl5pPr>
            <a:lvl6pPr marR="0" lvl="5" algn="l" rtl="0">
              <a:spcBef>
                <a:spcPts val="0"/>
              </a:spcBef>
              <a:spcAft>
                <a:spcPts val="0"/>
              </a:spcAft>
              <a:buSzPts val="1400"/>
              <a:buNone/>
              <a:defRPr sz="2800" b="1" i="0" u="none" strike="noStrike" cap="none">
                <a:solidFill>
                  <a:srgbClr val="C69200"/>
                </a:solidFill>
                <a:latin typeface="Tahoma"/>
                <a:ea typeface="Tahoma"/>
                <a:cs typeface="Tahoma"/>
                <a:sym typeface="Tahoma"/>
              </a:defRPr>
            </a:lvl6pPr>
            <a:lvl7pPr marR="0" lvl="6" algn="l" rtl="0">
              <a:spcBef>
                <a:spcPts val="0"/>
              </a:spcBef>
              <a:spcAft>
                <a:spcPts val="0"/>
              </a:spcAft>
              <a:buSzPts val="1400"/>
              <a:buNone/>
              <a:defRPr sz="2800" b="1" i="0" u="none" strike="noStrike" cap="none">
                <a:solidFill>
                  <a:srgbClr val="C69200"/>
                </a:solidFill>
                <a:latin typeface="Tahoma"/>
                <a:ea typeface="Tahoma"/>
                <a:cs typeface="Tahoma"/>
                <a:sym typeface="Tahoma"/>
              </a:defRPr>
            </a:lvl7pPr>
            <a:lvl8pPr marR="0" lvl="7" algn="l" rtl="0">
              <a:spcBef>
                <a:spcPts val="0"/>
              </a:spcBef>
              <a:spcAft>
                <a:spcPts val="0"/>
              </a:spcAft>
              <a:buSzPts val="1400"/>
              <a:buNone/>
              <a:defRPr sz="2800" b="1" i="0" u="none" strike="noStrike" cap="none">
                <a:solidFill>
                  <a:srgbClr val="C69200"/>
                </a:solidFill>
                <a:latin typeface="Tahoma"/>
                <a:ea typeface="Tahoma"/>
                <a:cs typeface="Tahoma"/>
                <a:sym typeface="Tahoma"/>
              </a:defRPr>
            </a:lvl8pPr>
            <a:lvl9pPr marR="0" lvl="8" algn="l" rtl="0">
              <a:spcBef>
                <a:spcPts val="0"/>
              </a:spcBef>
              <a:spcAft>
                <a:spcPts val="0"/>
              </a:spcAft>
              <a:buSzPts val="1400"/>
              <a:buNone/>
              <a:defRPr sz="2800" b="1" i="0" u="none" strike="noStrike" cap="none">
                <a:solidFill>
                  <a:srgbClr val="C69200"/>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141288" y="2722563"/>
            <a:ext cx="8861400" cy="519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Proposal Template</a:t>
            </a:r>
            <a:endParaRPr/>
          </a:p>
        </p:txBody>
      </p:sp>
      <p:sp>
        <p:nvSpPr>
          <p:cNvPr id="73" name="Google Shape;73;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168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p:nvPr/>
        </p:nvSpPr>
        <p:spPr>
          <a:xfrm>
            <a:off x="3138175" y="1626375"/>
            <a:ext cx="4500900" cy="9540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66" name="Google Shape;166;p22"/>
          <p:cNvSpPr/>
          <p:nvPr/>
        </p:nvSpPr>
        <p:spPr>
          <a:xfrm>
            <a:off x="4693350" y="3024450"/>
            <a:ext cx="1943100" cy="3540300"/>
          </a:xfrm>
          <a:prstGeom prst="rect">
            <a:avLst/>
          </a:prstGeom>
          <a:noFill/>
          <a:ln w="254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67" name="Google Shape;167;p22"/>
          <p:cNvSpPr/>
          <p:nvPr/>
        </p:nvSpPr>
        <p:spPr>
          <a:xfrm>
            <a:off x="901250" y="3024450"/>
            <a:ext cx="2010000" cy="35067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68" name="Google Shape;168;p22"/>
          <p:cNvSpPr/>
          <p:nvPr/>
        </p:nvSpPr>
        <p:spPr>
          <a:xfrm>
            <a:off x="2990950" y="3024450"/>
            <a:ext cx="1622700" cy="35067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69" name="Google Shape;169;p22"/>
          <p:cNvSpPr txBox="1">
            <a:spLocks noGrp="1"/>
          </p:cNvSpPr>
          <p:nvPr>
            <p:ph type="title"/>
          </p:nvPr>
        </p:nvSpPr>
        <p:spPr>
          <a:xfrm>
            <a:off x="211138" y="76200"/>
            <a:ext cx="8721600" cy="461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t>Sample Technical Overview Diagram 2/2</a:t>
            </a:r>
            <a:endParaRPr sz="2400"/>
          </a:p>
        </p:txBody>
      </p:sp>
      <p:sp>
        <p:nvSpPr>
          <p:cNvPr id="170" name="Google Shape;170;p22"/>
          <p:cNvSpPr/>
          <p:nvPr/>
        </p:nvSpPr>
        <p:spPr>
          <a:xfrm>
            <a:off x="1296650" y="4434477"/>
            <a:ext cx="1219200" cy="418800"/>
          </a:xfrm>
          <a:prstGeom prst="can">
            <a:avLst>
              <a:gd name="adj" fmla="val 25000"/>
            </a:avLst>
          </a:prstGeom>
          <a:solidFill>
            <a:srgbClr val="D0D0E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SzPts val="1600"/>
              <a:buFont typeface="Tahoma"/>
              <a:buNone/>
            </a:pPr>
            <a:r>
              <a:rPr lang="en-US" sz="1600" b="0" i="0" u="none" strike="noStrike" cap="none">
                <a:solidFill>
                  <a:schemeClr val="lt2"/>
                </a:solidFill>
                <a:latin typeface="Tahoma"/>
                <a:ea typeface="Tahoma"/>
                <a:cs typeface="Tahoma"/>
                <a:sym typeface="Tahoma"/>
              </a:rPr>
              <a:t>Passenger</a:t>
            </a:r>
            <a:endParaRPr sz="1600" b="0" i="0" u="none" strike="noStrike" cap="none">
              <a:solidFill>
                <a:schemeClr val="lt2"/>
              </a:solidFill>
              <a:latin typeface="Tahoma"/>
              <a:ea typeface="Tahoma"/>
              <a:cs typeface="Tahoma"/>
              <a:sym typeface="Tahoma"/>
            </a:endParaRPr>
          </a:p>
        </p:txBody>
      </p:sp>
      <p:sp>
        <p:nvSpPr>
          <p:cNvPr id="171" name="Google Shape;171;p22"/>
          <p:cNvSpPr/>
          <p:nvPr/>
        </p:nvSpPr>
        <p:spPr>
          <a:xfrm>
            <a:off x="1296639" y="3158404"/>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b="0" i="0" u="none" strike="noStrike" cap="none">
                <a:solidFill>
                  <a:schemeClr val="dk1"/>
                </a:solidFill>
                <a:latin typeface="Tahoma"/>
                <a:ea typeface="Tahoma"/>
                <a:cs typeface="Tahoma"/>
                <a:sym typeface="Tahoma"/>
              </a:rPr>
              <a:t>Passenger</a:t>
            </a:r>
            <a:endParaRPr sz="1600" b="0" i="0" u="none" strike="noStrike" cap="none">
              <a:solidFill>
                <a:schemeClr val="dk1"/>
              </a:solidFill>
              <a:latin typeface="Tahoma"/>
              <a:ea typeface="Tahoma"/>
              <a:cs typeface="Tahoma"/>
              <a:sym typeface="Tahoma"/>
            </a:endParaRPr>
          </a:p>
        </p:txBody>
      </p:sp>
      <p:sp>
        <p:nvSpPr>
          <p:cNvPr id="172" name="Google Shape;172;p22"/>
          <p:cNvSpPr txBox="1"/>
          <p:nvPr/>
        </p:nvSpPr>
        <p:spPr>
          <a:xfrm>
            <a:off x="1010900" y="3801650"/>
            <a:ext cx="2264100" cy="609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200" b="1">
                <a:solidFill>
                  <a:schemeClr val="dk1"/>
                </a:solidFill>
                <a:latin typeface="Tahoma"/>
                <a:ea typeface="Tahoma"/>
                <a:cs typeface="Tahoma"/>
                <a:sym typeface="Tahoma"/>
              </a:rPr>
              <a:t>Get a passenger details</a:t>
            </a:r>
            <a:endParaRPr b="1">
              <a:solidFill>
                <a:schemeClr val="dk1"/>
              </a:solidFill>
            </a:endParaRPr>
          </a:p>
          <a:p>
            <a:pPr marL="0" lvl="0" indent="0" algn="l" rtl="0">
              <a:spcBef>
                <a:spcPts val="0"/>
              </a:spcBef>
              <a:spcAft>
                <a:spcPts val="0"/>
              </a:spcAft>
              <a:buClr>
                <a:schemeClr val="dk1"/>
              </a:buClr>
              <a:buFont typeface="Arial"/>
              <a:buNone/>
            </a:pPr>
            <a:r>
              <a:rPr lang="en-US" sz="1200">
                <a:solidFill>
                  <a:schemeClr val="dk1"/>
                </a:solidFill>
                <a:latin typeface="Tahoma"/>
                <a:ea typeface="Tahoma"/>
                <a:cs typeface="Tahoma"/>
                <a:sym typeface="Tahoma"/>
              </a:rPr>
              <a:t>[GET] /passenger/{passengerID}</a:t>
            </a:r>
            <a:br>
              <a:rPr lang="en-US" sz="1200">
                <a:solidFill>
                  <a:schemeClr val="dk1"/>
                </a:solidFill>
                <a:latin typeface="Tahoma"/>
                <a:ea typeface="Tahoma"/>
                <a:cs typeface="Tahoma"/>
                <a:sym typeface="Tahoma"/>
              </a:rPr>
            </a:b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endParaRPr sz="1200" b="1">
              <a:solidFill>
                <a:schemeClr val="dk1"/>
              </a:solidFill>
              <a:latin typeface="Tahoma"/>
              <a:ea typeface="Tahoma"/>
              <a:cs typeface="Tahoma"/>
              <a:sym typeface="Tahoma"/>
            </a:endParaRPr>
          </a:p>
        </p:txBody>
      </p:sp>
      <p:sp>
        <p:nvSpPr>
          <p:cNvPr id="173" name="Google Shape;173;p22"/>
          <p:cNvSpPr txBox="1"/>
          <p:nvPr/>
        </p:nvSpPr>
        <p:spPr>
          <a:xfrm>
            <a:off x="1010889" y="4848789"/>
            <a:ext cx="1943100" cy="101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u="sng">
                <a:solidFill>
                  <a:schemeClr val="dk1"/>
                </a:solidFill>
                <a:latin typeface="Tahoma"/>
                <a:ea typeface="Tahoma"/>
                <a:cs typeface="Tahoma"/>
                <a:sym typeface="Tahoma"/>
              </a:rPr>
              <a:t>Passenger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ID (INT) (auto increment)</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Name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Address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Phone (VARCHAR)</a:t>
            </a:r>
            <a:endParaRPr/>
          </a:p>
        </p:txBody>
      </p:sp>
      <p:sp>
        <p:nvSpPr>
          <p:cNvPr id="174" name="Google Shape;174;p22"/>
          <p:cNvSpPr txBox="1"/>
          <p:nvPr/>
        </p:nvSpPr>
        <p:spPr>
          <a:xfrm>
            <a:off x="0" y="2625600"/>
            <a:ext cx="1181100" cy="10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Service Name</a:t>
            </a:r>
            <a:endParaRPr/>
          </a:p>
          <a:p>
            <a:pPr marL="0" marR="0" lvl="0" indent="0" algn="l" rtl="0">
              <a:spcBef>
                <a:spcPts val="0"/>
              </a:spcBef>
              <a:spcAft>
                <a:spcPts val="0"/>
              </a:spcAft>
              <a:buNone/>
            </a:pPr>
            <a:endParaRPr sz="16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Operations</a:t>
            </a:r>
            <a:endParaRPr/>
          </a:p>
        </p:txBody>
      </p:sp>
      <p:sp>
        <p:nvSpPr>
          <p:cNvPr id="175" name="Google Shape;175;p22"/>
          <p:cNvSpPr txBox="1"/>
          <p:nvPr/>
        </p:nvSpPr>
        <p:spPr>
          <a:xfrm>
            <a:off x="0" y="4363520"/>
            <a:ext cx="11811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Database Name</a:t>
            </a:r>
            <a:endParaRPr/>
          </a:p>
          <a:p>
            <a:pPr marL="0" marR="0" lvl="0" indent="0" algn="l" rtl="0">
              <a:spcBef>
                <a:spcPts val="0"/>
              </a:spcBef>
              <a:spcAft>
                <a:spcPts val="0"/>
              </a:spcAft>
              <a:buNone/>
            </a:pPr>
            <a:endParaRPr sz="16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Table Name </a:t>
            </a:r>
            <a:br>
              <a:rPr lang="en-US" sz="1200" b="0">
                <a:solidFill>
                  <a:schemeClr val="dk1"/>
                </a:solidFill>
                <a:latin typeface="Tahoma"/>
                <a:ea typeface="Tahoma"/>
                <a:cs typeface="Tahoma"/>
                <a:sym typeface="Tahoma"/>
              </a:rPr>
            </a:br>
            <a:r>
              <a:rPr lang="en-US" sz="1200" b="0">
                <a:solidFill>
                  <a:schemeClr val="dk1"/>
                </a:solidFill>
                <a:latin typeface="Tahoma"/>
                <a:ea typeface="Tahoma"/>
                <a:cs typeface="Tahoma"/>
                <a:sym typeface="Tahoma"/>
              </a:rPr>
              <a:t>&amp; Schema</a:t>
            </a:r>
            <a:endParaRPr/>
          </a:p>
        </p:txBody>
      </p:sp>
      <p:cxnSp>
        <p:nvCxnSpPr>
          <p:cNvPr id="176" name="Google Shape;176;p22"/>
          <p:cNvCxnSpPr/>
          <p:nvPr/>
        </p:nvCxnSpPr>
        <p:spPr>
          <a:xfrm>
            <a:off x="0" y="3241741"/>
            <a:ext cx="879900" cy="0"/>
          </a:xfrm>
          <a:prstGeom prst="straightConnector1">
            <a:avLst/>
          </a:prstGeom>
          <a:noFill/>
          <a:ln w="9525" cap="flat" cmpd="sng">
            <a:solidFill>
              <a:schemeClr val="dk1"/>
            </a:solidFill>
            <a:prstDash val="solid"/>
            <a:round/>
            <a:headEnd type="none" w="sm" len="sm"/>
            <a:tailEnd type="none" w="sm" len="sm"/>
          </a:ln>
        </p:spPr>
      </p:cxnSp>
      <p:sp>
        <p:nvSpPr>
          <p:cNvPr id="177" name="Google Shape;177;p22"/>
          <p:cNvSpPr txBox="1"/>
          <p:nvPr/>
        </p:nvSpPr>
        <p:spPr>
          <a:xfrm>
            <a:off x="0" y="581862"/>
            <a:ext cx="15048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Application/UI Name</a:t>
            </a:r>
            <a:endParaRPr sz="12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Menu Items</a:t>
            </a:r>
            <a:endParaRPr sz="1600" b="0">
              <a:solidFill>
                <a:schemeClr val="dk1"/>
              </a:solidFill>
              <a:latin typeface="Tahoma"/>
              <a:ea typeface="Tahoma"/>
              <a:cs typeface="Tahoma"/>
              <a:sym typeface="Tahoma"/>
            </a:endParaRPr>
          </a:p>
        </p:txBody>
      </p:sp>
      <p:sp>
        <p:nvSpPr>
          <p:cNvPr id="178" name="Google Shape;178;p22"/>
          <p:cNvSpPr txBox="1"/>
          <p:nvPr/>
        </p:nvSpPr>
        <p:spPr>
          <a:xfrm>
            <a:off x="901249" y="2718384"/>
            <a:ext cx="1316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a:solidFill>
                  <a:srgbClr val="FF0000"/>
                </a:solidFill>
                <a:latin typeface="Tahoma"/>
                <a:ea typeface="Tahoma"/>
                <a:cs typeface="Tahoma"/>
                <a:sym typeface="Tahoma"/>
              </a:rPr>
              <a:t>Microservices</a:t>
            </a:r>
            <a:endParaRPr sz="1800" b="0">
              <a:solidFill>
                <a:srgbClr val="FF0000"/>
              </a:solidFill>
              <a:latin typeface="Tahoma"/>
              <a:ea typeface="Tahoma"/>
              <a:cs typeface="Tahoma"/>
              <a:sym typeface="Tahoma"/>
            </a:endParaRPr>
          </a:p>
        </p:txBody>
      </p:sp>
      <p:sp>
        <p:nvSpPr>
          <p:cNvPr id="179" name="Google Shape;179;p22"/>
          <p:cNvSpPr/>
          <p:nvPr/>
        </p:nvSpPr>
        <p:spPr>
          <a:xfrm>
            <a:off x="1868000" y="581852"/>
            <a:ext cx="2161200" cy="799200"/>
          </a:xfrm>
          <a:prstGeom prst="flowChartAlternateProcess">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u="sng">
                <a:solidFill>
                  <a:schemeClr val="dk1"/>
                </a:solidFill>
                <a:latin typeface="Tahoma"/>
                <a:ea typeface="Tahoma"/>
                <a:cs typeface="Tahoma"/>
                <a:sym typeface="Tahoma"/>
              </a:rPr>
              <a:t>Taxi Driver</a:t>
            </a:r>
            <a:r>
              <a:rPr lang="en-US" sz="1600" b="0" i="0" u="sng" strike="noStrike" cap="none">
                <a:solidFill>
                  <a:schemeClr val="dk1"/>
                </a:solidFill>
                <a:latin typeface="Tahoma"/>
                <a:ea typeface="Tahoma"/>
                <a:cs typeface="Tahoma"/>
                <a:sym typeface="Tahoma"/>
              </a:rPr>
              <a:t> UI</a:t>
            </a:r>
            <a:endParaRPr/>
          </a:p>
          <a:p>
            <a:pPr marL="285750" marR="0" lvl="0" indent="-198437" algn="l" rtl="0">
              <a:spcBef>
                <a:spcPts val="0"/>
              </a:spcBef>
              <a:spcAft>
                <a:spcPts val="0"/>
              </a:spcAft>
              <a:buClr>
                <a:schemeClr val="dk1"/>
              </a:buClr>
              <a:buSzPts val="1200"/>
              <a:buFont typeface="Noto Sans Symbols"/>
              <a:buChar char="⮚"/>
            </a:pPr>
            <a:r>
              <a:rPr lang="en-US" sz="1200" b="0">
                <a:solidFill>
                  <a:schemeClr val="dk1"/>
                </a:solidFill>
                <a:latin typeface="Tahoma"/>
                <a:ea typeface="Tahoma"/>
                <a:cs typeface="Tahoma"/>
                <a:sym typeface="Tahoma"/>
              </a:rPr>
              <a:t>Get available bookings</a:t>
            </a:r>
            <a:endParaRPr/>
          </a:p>
          <a:p>
            <a:pPr marL="285750" marR="0" lvl="0" indent="-198437" algn="l" rtl="0">
              <a:lnSpc>
                <a:spcPct val="100000"/>
              </a:lnSpc>
              <a:spcBef>
                <a:spcPts val="0"/>
              </a:spcBef>
              <a:spcAft>
                <a:spcPts val="0"/>
              </a:spcAft>
              <a:buClr>
                <a:schemeClr val="dk1"/>
              </a:buClr>
              <a:buSzPts val="1200"/>
              <a:buFont typeface="Noto Sans Symbols"/>
              <a:buChar char="⮚"/>
            </a:pPr>
            <a:r>
              <a:rPr lang="en-US" sz="1200" b="0">
                <a:solidFill>
                  <a:schemeClr val="dk1"/>
                </a:solidFill>
                <a:latin typeface="Tahoma"/>
                <a:ea typeface="Tahoma"/>
                <a:cs typeface="Tahoma"/>
                <a:sym typeface="Tahoma"/>
              </a:rPr>
              <a:t>Accept a booking</a:t>
            </a:r>
            <a:endParaRPr/>
          </a:p>
          <a:p>
            <a:pPr marL="285750" marR="0" lvl="0" indent="-122237" algn="l" rtl="0">
              <a:lnSpc>
                <a:spcPct val="100000"/>
              </a:lnSpc>
              <a:spcBef>
                <a:spcPts val="0"/>
              </a:spcBef>
              <a:spcAft>
                <a:spcPts val="0"/>
              </a:spcAft>
              <a:buClr>
                <a:srgbClr val="C69200"/>
              </a:buClr>
              <a:buSzPts val="1200"/>
              <a:buFont typeface="Noto Sans Symbols"/>
              <a:buNone/>
            </a:pPr>
            <a:endParaRPr sz="1200" b="0">
              <a:solidFill>
                <a:schemeClr val="dk1"/>
              </a:solidFill>
              <a:latin typeface="Tahoma"/>
              <a:ea typeface="Tahoma"/>
              <a:cs typeface="Tahoma"/>
              <a:sym typeface="Tahoma"/>
            </a:endParaRPr>
          </a:p>
        </p:txBody>
      </p:sp>
      <p:sp>
        <p:nvSpPr>
          <p:cNvPr id="180" name="Google Shape;180;p22"/>
          <p:cNvSpPr txBox="1"/>
          <p:nvPr/>
        </p:nvSpPr>
        <p:spPr>
          <a:xfrm>
            <a:off x="4743588" y="3993385"/>
            <a:ext cx="1943100" cy="8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latin typeface="Tahoma"/>
                <a:ea typeface="Tahoma"/>
                <a:cs typeface="Tahoma"/>
                <a:sym typeface="Tahoma"/>
              </a:rPr>
              <a:t>Send SMS </a:t>
            </a:r>
            <a:r>
              <a:rPr lang="en-US" sz="1200" b="1">
                <a:solidFill>
                  <a:srgbClr val="000000"/>
                </a:solidFill>
                <a:latin typeface="Tahoma"/>
                <a:ea typeface="Tahoma"/>
                <a:cs typeface="Tahoma"/>
                <a:sym typeface="Tahoma"/>
              </a:rPr>
              <a:t>according to a request received via</a:t>
            </a:r>
            <a:r>
              <a:rPr lang="en-US" sz="1200">
                <a:solidFill>
                  <a:srgbClr val="000000"/>
                </a:solidFill>
                <a:latin typeface="Tahoma"/>
                <a:ea typeface="Tahoma"/>
                <a:cs typeface="Tahoma"/>
                <a:sym typeface="Tahoma"/>
              </a:rPr>
              <a:t> </a:t>
            </a:r>
            <a:endParaRPr sz="1200">
              <a:solidFill>
                <a:srgbClr val="000000"/>
              </a:solidFill>
              <a:latin typeface="Tahoma"/>
              <a:ea typeface="Tahoma"/>
              <a:cs typeface="Tahoma"/>
              <a:sym typeface="Tahoma"/>
            </a:endParaRPr>
          </a:p>
          <a:p>
            <a:pPr marL="0" marR="0" lvl="0" indent="0" algn="l" rtl="0">
              <a:spcBef>
                <a:spcPts val="0"/>
              </a:spcBef>
              <a:spcAft>
                <a:spcPts val="0"/>
              </a:spcAft>
              <a:buNone/>
            </a:pPr>
            <a:r>
              <a:rPr lang="en-US" sz="1200">
                <a:solidFill>
                  <a:srgbClr val="000000"/>
                </a:solidFill>
                <a:latin typeface="Tahoma"/>
                <a:ea typeface="Tahoma"/>
                <a:cs typeface="Tahoma"/>
                <a:sym typeface="Tahoma"/>
              </a:rPr>
              <a:t>[BKEY] </a:t>
            </a:r>
            <a:r>
              <a:rPr lang="en-US" sz="1200">
                <a:solidFill>
                  <a:schemeClr val="dk1"/>
                </a:solidFill>
                <a:latin typeface="Tahoma"/>
                <a:ea typeface="Tahoma"/>
                <a:cs typeface="Tahoma"/>
                <a:sym typeface="Tahoma"/>
              </a:rPr>
              <a:t>*.notify</a:t>
            </a:r>
            <a:endParaRPr sz="1200">
              <a:solidFill>
                <a:srgbClr val="000000"/>
              </a:solidFill>
              <a:latin typeface="Tahoma"/>
              <a:ea typeface="Tahoma"/>
              <a:cs typeface="Tahoma"/>
              <a:sym typeface="Tahoma"/>
            </a:endParaRPr>
          </a:p>
        </p:txBody>
      </p:sp>
      <p:sp>
        <p:nvSpPr>
          <p:cNvPr id="181" name="Google Shape;181;p22"/>
          <p:cNvSpPr/>
          <p:nvPr/>
        </p:nvSpPr>
        <p:spPr>
          <a:xfrm>
            <a:off x="3506395" y="1770151"/>
            <a:ext cx="1219200" cy="609600"/>
          </a:xfrm>
          <a:prstGeom prst="rect">
            <a:avLst/>
          </a:prstGeom>
          <a:solidFill>
            <a:srgbClr val="FCE5C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Accept </a:t>
            </a:r>
            <a:r>
              <a:rPr lang="en-US" sz="1600" b="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cxnSp>
        <p:nvCxnSpPr>
          <p:cNvPr id="182" name="Google Shape;182;p22"/>
          <p:cNvCxnSpPr>
            <a:stCxn id="181" idx="2"/>
            <a:endCxn id="171" idx="0"/>
          </p:cNvCxnSpPr>
          <p:nvPr/>
        </p:nvCxnSpPr>
        <p:spPr>
          <a:xfrm flipH="1">
            <a:off x="1906195" y="2379751"/>
            <a:ext cx="2209800" cy="778800"/>
          </a:xfrm>
          <a:prstGeom prst="straightConnector1">
            <a:avLst/>
          </a:prstGeom>
          <a:noFill/>
          <a:ln w="28575" cap="flat" cmpd="sng">
            <a:solidFill>
              <a:schemeClr val="dk2"/>
            </a:solidFill>
            <a:prstDash val="solid"/>
            <a:round/>
            <a:headEnd type="none" w="med" len="med"/>
            <a:tailEnd type="triangle" w="med" len="med"/>
          </a:ln>
        </p:spPr>
      </p:cxnSp>
      <p:sp>
        <p:nvSpPr>
          <p:cNvPr id="183" name="Google Shape;183;p22"/>
          <p:cNvSpPr/>
          <p:nvPr/>
        </p:nvSpPr>
        <p:spPr>
          <a:xfrm>
            <a:off x="5088739" y="3124204"/>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a:solidFill>
                  <a:schemeClr val="dk1"/>
                </a:solidFill>
                <a:latin typeface="Tahoma"/>
                <a:ea typeface="Tahoma"/>
                <a:cs typeface="Tahoma"/>
                <a:sym typeface="Tahoma"/>
              </a:rPr>
              <a:t>SMS</a:t>
            </a:r>
            <a:endParaRPr sz="1600" b="0" i="0" u="none" strike="noStrike" cap="none">
              <a:solidFill>
                <a:schemeClr val="dk1"/>
              </a:solidFill>
              <a:latin typeface="Tahoma"/>
              <a:ea typeface="Tahoma"/>
              <a:cs typeface="Tahoma"/>
              <a:sym typeface="Tahoma"/>
            </a:endParaRPr>
          </a:p>
        </p:txBody>
      </p:sp>
      <p:sp>
        <p:nvSpPr>
          <p:cNvPr id="184" name="Google Shape;184;p22"/>
          <p:cNvSpPr/>
          <p:nvPr/>
        </p:nvSpPr>
        <p:spPr>
          <a:xfrm>
            <a:off x="3192695" y="3124201"/>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b="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sp>
        <p:nvSpPr>
          <p:cNvPr id="185" name="Google Shape;185;p22"/>
          <p:cNvSpPr txBox="1"/>
          <p:nvPr/>
        </p:nvSpPr>
        <p:spPr>
          <a:xfrm>
            <a:off x="3089425" y="4001400"/>
            <a:ext cx="1316700" cy="83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latin typeface="Tahoma"/>
                <a:ea typeface="Tahoma"/>
                <a:cs typeface="Tahoma"/>
                <a:sym typeface="Tahoma"/>
              </a:rPr>
              <a:t>Details in previous slide</a:t>
            </a:r>
            <a:endParaRPr sz="1200">
              <a:solidFill>
                <a:srgbClr val="000000"/>
              </a:solidFill>
              <a:latin typeface="Tahoma"/>
              <a:ea typeface="Tahoma"/>
              <a:cs typeface="Tahoma"/>
              <a:sym typeface="Tahoma"/>
            </a:endParaRPr>
          </a:p>
        </p:txBody>
      </p:sp>
      <p:cxnSp>
        <p:nvCxnSpPr>
          <p:cNvPr id="186" name="Google Shape;186;p22"/>
          <p:cNvCxnSpPr>
            <a:stCxn id="181" idx="2"/>
            <a:endCxn id="184" idx="0"/>
          </p:cNvCxnSpPr>
          <p:nvPr/>
        </p:nvCxnSpPr>
        <p:spPr>
          <a:xfrm flipH="1">
            <a:off x="3802195" y="2379751"/>
            <a:ext cx="313800" cy="744600"/>
          </a:xfrm>
          <a:prstGeom prst="straightConnector1">
            <a:avLst/>
          </a:prstGeom>
          <a:noFill/>
          <a:ln w="28575" cap="flat" cmpd="sng">
            <a:solidFill>
              <a:schemeClr val="dk2"/>
            </a:solidFill>
            <a:prstDash val="solid"/>
            <a:round/>
            <a:headEnd type="none" w="med" len="med"/>
            <a:tailEnd type="triangle" w="med" len="med"/>
          </a:ln>
        </p:spPr>
      </p:cxnSp>
      <p:cxnSp>
        <p:nvCxnSpPr>
          <p:cNvPr id="187" name="Google Shape;187;p22"/>
          <p:cNvCxnSpPr>
            <a:stCxn id="181" idx="2"/>
            <a:endCxn id="183" idx="0"/>
          </p:cNvCxnSpPr>
          <p:nvPr/>
        </p:nvCxnSpPr>
        <p:spPr>
          <a:xfrm>
            <a:off x="4115995" y="2379751"/>
            <a:ext cx="1582200" cy="744600"/>
          </a:xfrm>
          <a:prstGeom prst="straightConnector1">
            <a:avLst/>
          </a:prstGeom>
          <a:noFill/>
          <a:ln w="28575" cap="flat" cmpd="sng">
            <a:solidFill>
              <a:schemeClr val="dk2"/>
            </a:solidFill>
            <a:prstDash val="solid"/>
            <a:round/>
            <a:headEnd type="none" w="med" len="med"/>
            <a:tailEnd type="triangle" w="med" len="med"/>
          </a:ln>
        </p:spPr>
      </p:cxnSp>
      <p:cxnSp>
        <p:nvCxnSpPr>
          <p:cNvPr id="188" name="Google Shape;188;p22"/>
          <p:cNvCxnSpPr>
            <a:stCxn id="179" idx="2"/>
            <a:endCxn id="181" idx="1"/>
          </p:cNvCxnSpPr>
          <p:nvPr/>
        </p:nvCxnSpPr>
        <p:spPr>
          <a:xfrm rot="-5400000" flipH="1">
            <a:off x="2880500" y="1449152"/>
            <a:ext cx="693900" cy="557700"/>
          </a:xfrm>
          <a:prstGeom prst="bentConnector2">
            <a:avLst/>
          </a:prstGeom>
          <a:noFill/>
          <a:ln w="28575" cap="flat" cmpd="sng">
            <a:solidFill>
              <a:srgbClr val="6AA84F"/>
            </a:solidFill>
            <a:prstDash val="solid"/>
            <a:round/>
            <a:headEnd type="none" w="med" len="med"/>
            <a:tailEnd type="triangle" w="med" len="med"/>
          </a:ln>
        </p:spPr>
      </p:cxnSp>
      <p:pic>
        <p:nvPicPr>
          <p:cNvPr id="189" name="Google Shape;189;p22"/>
          <p:cNvPicPr preferRelativeResize="0"/>
          <p:nvPr/>
        </p:nvPicPr>
        <p:blipFill>
          <a:blip r:embed="rId3">
            <a:alphaModFix/>
          </a:blip>
          <a:stretch>
            <a:fillRect/>
          </a:stretch>
        </p:blipFill>
        <p:spPr>
          <a:xfrm>
            <a:off x="4844951" y="5485250"/>
            <a:ext cx="1740375" cy="799200"/>
          </a:xfrm>
          <a:prstGeom prst="rect">
            <a:avLst/>
          </a:prstGeom>
          <a:noFill/>
          <a:ln>
            <a:noFill/>
          </a:ln>
        </p:spPr>
      </p:pic>
      <p:cxnSp>
        <p:nvCxnSpPr>
          <p:cNvPr id="190" name="Google Shape;190;p22"/>
          <p:cNvCxnSpPr/>
          <p:nvPr/>
        </p:nvCxnSpPr>
        <p:spPr>
          <a:xfrm>
            <a:off x="0" y="5144516"/>
            <a:ext cx="879900" cy="0"/>
          </a:xfrm>
          <a:prstGeom prst="straightConnector1">
            <a:avLst/>
          </a:prstGeom>
          <a:noFill/>
          <a:ln w="9525" cap="flat" cmpd="sng">
            <a:solidFill>
              <a:schemeClr val="dk1"/>
            </a:solidFill>
            <a:prstDash val="solid"/>
            <a:round/>
            <a:headEnd type="none" w="sm" len="sm"/>
            <a:tailEnd type="none" w="sm" len="sm"/>
          </a:ln>
        </p:spPr>
      </p:cxnSp>
      <p:grpSp>
        <p:nvGrpSpPr>
          <p:cNvPr id="191" name="Google Shape;191;p22"/>
          <p:cNvGrpSpPr/>
          <p:nvPr/>
        </p:nvGrpSpPr>
        <p:grpSpPr>
          <a:xfrm>
            <a:off x="0" y="1603900"/>
            <a:ext cx="1181100" cy="1046400"/>
            <a:chOff x="0" y="1603900"/>
            <a:chExt cx="1181100" cy="1046400"/>
          </a:xfrm>
        </p:grpSpPr>
        <p:sp>
          <p:nvSpPr>
            <p:cNvPr id="192" name="Google Shape;192;p22"/>
            <p:cNvSpPr txBox="1"/>
            <p:nvPr/>
          </p:nvSpPr>
          <p:spPr>
            <a:xfrm>
              <a:off x="0" y="1603900"/>
              <a:ext cx="1181100" cy="10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Tahoma"/>
                  <a:ea typeface="Tahoma"/>
                  <a:cs typeface="Tahoma"/>
                  <a:sym typeface="Tahoma"/>
                </a:rPr>
                <a:t>Complex </a:t>
              </a:r>
              <a:r>
                <a:rPr lang="en-US" sz="1600" b="0">
                  <a:solidFill>
                    <a:schemeClr val="dk1"/>
                  </a:solidFill>
                  <a:latin typeface="Tahoma"/>
                  <a:ea typeface="Tahoma"/>
                  <a:cs typeface="Tahoma"/>
                  <a:sym typeface="Tahoma"/>
                </a:rPr>
                <a:t>Service </a:t>
              </a:r>
              <a:endParaRPr sz="16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Operations</a:t>
              </a:r>
              <a:endParaRPr/>
            </a:p>
          </p:txBody>
        </p:sp>
        <p:cxnSp>
          <p:nvCxnSpPr>
            <p:cNvPr id="193" name="Google Shape;193;p22"/>
            <p:cNvCxnSpPr/>
            <p:nvPr/>
          </p:nvCxnSpPr>
          <p:spPr>
            <a:xfrm>
              <a:off x="0" y="2146216"/>
              <a:ext cx="879900" cy="0"/>
            </a:xfrm>
            <a:prstGeom prst="straightConnector1">
              <a:avLst/>
            </a:prstGeom>
            <a:noFill/>
            <a:ln w="9525" cap="flat" cmpd="sng">
              <a:solidFill>
                <a:schemeClr val="dk1"/>
              </a:solidFill>
              <a:prstDash val="solid"/>
              <a:round/>
              <a:headEnd type="none" w="sm" len="sm"/>
              <a:tailEnd type="none" w="sm" len="sm"/>
            </a:ln>
          </p:spPr>
        </p:cxnSp>
      </p:grpSp>
      <p:cxnSp>
        <p:nvCxnSpPr>
          <p:cNvPr id="194" name="Google Shape;194;p22"/>
          <p:cNvCxnSpPr/>
          <p:nvPr/>
        </p:nvCxnSpPr>
        <p:spPr>
          <a:xfrm>
            <a:off x="0" y="1106341"/>
            <a:ext cx="879900" cy="0"/>
          </a:xfrm>
          <a:prstGeom prst="straightConnector1">
            <a:avLst/>
          </a:prstGeom>
          <a:noFill/>
          <a:ln w="9525" cap="flat" cmpd="sng">
            <a:solidFill>
              <a:schemeClr val="dk1"/>
            </a:solidFill>
            <a:prstDash val="solid"/>
            <a:round/>
            <a:headEnd type="none" w="sm" len="sm"/>
            <a:tailEnd type="none" w="sm" len="sm"/>
          </a:ln>
        </p:spPr>
      </p:cxnSp>
      <p:sp>
        <p:nvSpPr>
          <p:cNvPr id="195" name="Google Shape;195;p22"/>
          <p:cNvSpPr txBox="1"/>
          <p:nvPr/>
        </p:nvSpPr>
        <p:spPr>
          <a:xfrm>
            <a:off x="4715650" y="1724325"/>
            <a:ext cx="2923500" cy="799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200" b="1">
                <a:solidFill>
                  <a:schemeClr val="dk1"/>
                </a:solidFill>
                <a:latin typeface="Tahoma"/>
                <a:ea typeface="Tahoma"/>
                <a:cs typeface="Tahoma"/>
                <a:sym typeface="Tahoma"/>
              </a:rPr>
              <a:t>Accept booking</a:t>
            </a:r>
            <a:endParaRPr b="1">
              <a:solidFill>
                <a:schemeClr val="dk1"/>
              </a:solidFill>
            </a:endParaRPr>
          </a:p>
          <a:p>
            <a:pPr marL="0" lvl="0" indent="0" algn="l" rtl="0">
              <a:spcBef>
                <a:spcPts val="0"/>
              </a:spcBef>
              <a:spcAft>
                <a:spcPts val="0"/>
              </a:spcAft>
              <a:buClr>
                <a:schemeClr val="dk1"/>
              </a:buClr>
              <a:buFont typeface="Arial"/>
              <a:buNone/>
            </a:pPr>
            <a:r>
              <a:rPr lang="en-US" sz="1200">
                <a:solidFill>
                  <a:schemeClr val="dk1"/>
                </a:solidFill>
                <a:latin typeface="Tahoma"/>
                <a:ea typeface="Tahoma"/>
                <a:cs typeface="Tahoma"/>
                <a:sym typeface="Tahoma"/>
              </a:rPr>
              <a:t>[POST] /acceptbooking/{bookingID}</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endParaRPr sz="1200" b="1">
              <a:solidFill>
                <a:schemeClr val="dk1"/>
              </a:solidFill>
              <a:latin typeface="Tahoma"/>
              <a:ea typeface="Tahoma"/>
              <a:cs typeface="Tahoma"/>
              <a:sym typeface="Tahoma"/>
            </a:endParaRPr>
          </a:p>
        </p:txBody>
      </p:sp>
      <p:sp>
        <p:nvSpPr>
          <p:cNvPr id="196" name="Google Shape;196;p22"/>
          <p:cNvSpPr/>
          <p:nvPr/>
        </p:nvSpPr>
        <p:spPr>
          <a:xfrm>
            <a:off x="6872975" y="3181850"/>
            <a:ext cx="2161200" cy="1570200"/>
          </a:xfrm>
          <a:prstGeom prst="wedgeRectCallout">
            <a:avLst>
              <a:gd name="adj1" fmla="val -101569"/>
              <a:gd name="adj2" fmla="val -109031"/>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i="1"/>
              <a:t>You should adjust the layout to make everything visible and more readable.</a:t>
            </a:r>
            <a:endParaRPr i="1"/>
          </a:p>
          <a:p>
            <a:pPr marL="0" lvl="0" indent="0" algn="l" rtl="0">
              <a:spcBef>
                <a:spcPts val="0"/>
              </a:spcBef>
              <a:spcAft>
                <a:spcPts val="0"/>
              </a:spcAft>
              <a:buNone/>
            </a:pPr>
            <a:r>
              <a:rPr lang="en-US" i="1"/>
              <a:t>E.g. move operations below the microservice.</a:t>
            </a:r>
            <a:endParaRPr i="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Solution Scoping</a:t>
            </a:r>
            <a:endParaRPr/>
          </a:p>
        </p:txBody>
      </p:sp>
      <p:sp>
        <p:nvSpPr>
          <p:cNvPr id="79" name="Google Shape;79;p14"/>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920"/>
              <a:buChar char="■"/>
            </a:pPr>
            <a:r>
              <a:rPr lang="en-US" sz="3200"/>
              <a:t>Overall brief description of your chosen business scenario</a:t>
            </a:r>
            <a:endParaRPr/>
          </a:p>
          <a:p>
            <a:pPr marL="342900" lvl="0" indent="-342900" algn="l" rtl="0">
              <a:spcBef>
                <a:spcPts val="640"/>
              </a:spcBef>
              <a:spcAft>
                <a:spcPts val="0"/>
              </a:spcAft>
              <a:buSzPts val="1920"/>
              <a:buChar char="■"/>
            </a:pPr>
            <a:r>
              <a:rPr lang="en-US" sz="3200"/>
              <a:t>Describe the user scenarios that are to be implemented in your solution</a:t>
            </a:r>
            <a:endParaRPr/>
          </a:p>
          <a:p>
            <a:pPr marL="742950" lvl="1" indent="-285750" algn="l" rtl="0">
              <a:spcBef>
                <a:spcPts val="560"/>
              </a:spcBef>
              <a:spcAft>
                <a:spcPts val="0"/>
              </a:spcAft>
              <a:buSzPts val="1120"/>
              <a:buChar char="■"/>
            </a:pPr>
            <a:r>
              <a:rPr lang="en-US" sz="2800"/>
              <a:t>A user scenario starts from a user action through certain UI</a:t>
            </a:r>
            <a:endParaRPr/>
          </a:p>
          <a:p>
            <a:pPr marL="742950" lvl="1" indent="-285750" algn="l" rtl="0">
              <a:spcBef>
                <a:spcPts val="560"/>
              </a:spcBef>
              <a:spcAft>
                <a:spcPts val="0"/>
              </a:spcAft>
              <a:buSzPts val="1120"/>
              <a:buChar char="■"/>
            </a:pPr>
            <a:r>
              <a:rPr lang="en-US" sz="2800"/>
              <a:t>A user scenario can be described as a business process.</a:t>
            </a:r>
            <a:endParaRPr sz="2800"/>
          </a:p>
          <a:p>
            <a:pPr marL="742950" lvl="1" indent="-285750" algn="l" rtl="0">
              <a:spcBef>
                <a:spcPts val="560"/>
              </a:spcBef>
              <a:spcAft>
                <a:spcPts val="0"/>
              </a:spcAft>
              <a:buSzPts val="1120"/>
              <a:buChar char="■"/>
            </a:pPr>
            <a:r>
              <a:rPr lang="en-US" sz="2800"/>
              <a:t>In a business process, it can trigger one or more (micro)services, which may be built by you or come from external service providers</a:t>
            </a:r>
            <a:endParaRPr sz="2800"/>
          </a:p>
          <a:p>
            <a:pPr marL="742950" lvl="1" indent="-214630" algn="l" rtl="0">
              <a:spcBef>
                <a:spcPts val="560"/>
              </a:spcBef>
              <a:spcAft>
                <a:spcPts val="0"/>
              </a:spcAft>
              <a:buSzPts val="1120"/>
              <a:buNone/>
            </a:pPr>
            <a:endParaRPr sz="2800"/>
          </a:p>
        </p:txBody>
      </p:sp>
      <p:sp>
        <p:nvSpPr>
          <p:cNvPr id="80" name="Google Shape;80;p14"/>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11138" y="192088"/>
            <a:ext cx="8721725" cy="51911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Solution Design</a:t>
            </a:r>
            <a:endParaRPr/>
          </a:p>
        </p:txBody>
      </p:sp>
      <p:sp>
        <p:nvSpPr>
          <p:cNvPr id="86" name="Google Shape;86;p15"/>
          <p:cNvSpPr txBox="1">
            <a:spLocks noGrp="1"/>
          </p:cNvSpPr>
          <p:nvPr>
            <p:ph type="body" idx="1"/>
          </p:nvPr>
        </p:nvSpPr>
        <p:spPr>
          <a:xfrm>
            <a:off x="211150" y="762000"/>
            <a:ext cx="8704200" cy="58785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a:t>Draw the </a:t>
            </a:r>
            <a:r>
              <a:rPr lang="en-US" b="1"/>
              <a:t>microservice interaction diagrams</a:t>
            </a:r>
            <a:r>
              <a:rPr lang="en-US"/>
              <a:t> for each user scenario</a:t>
            </a:r>
            <a:endParaRPr/>
          </a:p>
          <a:p>
            <a:pPr marL="342900" lvl="0" indent="-342900" algn="l" rtl="0">
              <a:spcBef>
                <a:spcPts val="560"/>
              </a:spcBef>
              <a:spcAft>
                <a:spcPts val="0"/>
              </a:spcAft>
              <a:buSzPts val="1680"/>
              <a:buChar char="■"/>
            </a:pPr>
            <a:r>
              <a:rPr lang="en-US"/>
              <a:t>Draw a </a:t>
            </a:r>
            <a:r>
              <a:rPr lang="en-US" b="1"/>
              <a:t>technical overview diagram</a:t>
            </a:r>
            <a:r>
              <a:rPr lang="en-US"/>
              <a:t> to show the intended (micro)services that may be built by yourself or from Google, Facebook, PayPal, etc.</a:t>
            </a:r>
            <a:endParaRPr/>
          </a:p>
          <a:p>
            <a:pPr marL="342900" lvl="0" indent="-342900" algn="l" rtl="0">
              <a:spcBef>
                <a:spcPts val="560"/>
              </a:spcBef>
              <a:spcAft>
                <a:spcPts val="0"/>
              </a:spcAft>
              <a:buSzPts val="1680"/>
              <a:buChar char="■"/>
            </a:pPr>
            <a:r>
              <a:rPr lang="en-US"/>
              <a:t>The more detailed proposal, the better. This is to facilitate your discussion with instructors and later implementations. E.g., </a:t>
            </a:r>
            <a:endParaRPr/>
          </a:p>
          <a:p>
            <a:pPr marL="742950" lvl="1" indent="-339090" algn="l" rtl="0">
              <a:spcBef>
                <a:spcPts val="480"/>
              </a:spcBef>
              <a:spcAft>
                <a:spcPts val="0"/>
              </a:spcAft>
              <a:buSzPts val="1800"/>
              <a:buChar char="■"/>
            </a:pPr>
            <a:r>
              <a:rPr lang="en-US" sz="1800"/>
              <a:t>Communication patterns and technologies; URL paths, routing/binding keys;</a:t>
            </a:r>
            <a:endParaRPr sz="1800"/>
          </a:p>
          <a:p>
            <a:pPr marL="742950" lvl="1" indent="-354330" algn="l" rtl="0">
              <a:spcBef>
                <a:spcPts val="480"/>
              </a:spcBef>
              <a:spcAft>
                <a:spcPts val="0"/>
              </a:spcAft>
              <a:buSzPts val="1800"/>
              <a:buChar char="■"/>
            </a:pPr>
            <a:r>
              <a:rPr lang="en-US" sz="1800"/>
              <a:t>Database table schemas; JSON data models for communication;</a:t>
            </a:r>
            <a:endParaRPr sz="1800"/>
          </a:p>
          <a:p>
            <a:pPr marL="342900" lvl="0" indent="-342900" algn="l" rtl="0">
              <a:spcBef>
                <a:spcPts val="560"/>
              </a:spcBef>
              <a:spcAft>
                <a:spcPts val="0"/>
              </a:spcAft>
              <a:buSzPts val="1680"/>
              <a:buChar char="■"/>
            </a:pPr>
            <a:r>
              <a:rPr lang="en-US"/>
              <a:t>The diagrams for the proposal can be </a:t>
            </a:r>
            <a:endParaRPr/>
          </a:p>
          <a:p>
            <a:pPr marL="742950" lvl="1" indent="-339090" algn="l" rtl="0">
              <a:spcBef>
                <a:spcPts val="480"/>
              </a:spcBef>
              <a:spcAft>
                <a:spcPts val="0"/>
              </a:spcAft>
              <a:buSzPts val="1800"/>
              <a:buChar char="■"/>
            </a:pPr>
            <a:r>
              <a:rPr lang="en-US" sz="1800"/>
              <a:t>On paper or electronic;</a:t>
            </a:r>
            <a:endParaRPr sz="1800"/>
          </a:p>
          <a:p>
            <a:pPr marL="742950" lvl="1" indent="-339090" algn="l" rtl="0">
              <a:spcBef>
                <a:spcPts val="480"/>
              </a:spcBef>
              <a:spcAft>
                <a:spcPts val="0"/>
              </a:spcAft>
              <a:buSzPts val="1800"/>
              <a:buChar char="■"/>
            </a:pPr>
            <a:r>
              <a:rPr lang="en-US" sz="1800"/>
              <a:t>Draft, rough, unpolished, omitting low-level implementation details</a:t>
            </a:r>
            <a:endParaRPr sz="1800"/>
          </a:p>
          <a:p>
            <a:pPr marL="742950" lvl="1" indent="-224790" algn="l" rtl="0">
              <a:spcBef>
                <a:spcPts val="480"/>
              </a:spcBef>
              <a:spcAft>
                <a:spcPts val="0"/>
              </a:spcAft>
              <a:buSzPts val="960"/>
              <a:buNone/>
            </a:pPr>
            <a:endParaRPr sz="2400"/>
          </a:p>
          <a:p>
            <a:pPr marL="342900" lvl="0" indent="-236220" algn="l" rtl="0">
              <a:spcBef>
                <a:spcPts val="560"/>
              </a:spcBef>
              <a:spcAft>
                <a:spcPts val="0"/>
              </a:spcAft>
              <a:buSzPts val="1680"/>
              <a:buNone/>
            </a:pPr>
            <a:endParaRPr/>
          </a:p>
        </p:txBody>
      </p:sp>
      <p:sp>
        <p:nvSpPr>
          <p:cNvPr id="87" name="Google Shape;87;p15"/>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211138" y="190034"/>
            <a:ext cx="8721725" cy="5232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Sample Overall Business Scenario</a:t>
            </a:r>
            <a:endParaRPr/>
          </a:p>
        </p:txBody>
      </p:sp>
      <p:sp>
        <p:nvSpPr>
          <p:cNvPr id="93" name="Google Shape;93;p16"/>
          <p:cNvSpPr txBox="1">
            <a:spLocks noGrp="1"/>
          </p:cNvSpPr>
          <p:nvPr>
            <p:ph type="body" idx="1"/>
          </p:nvPr>
        </p:nvSpPr>
        <p:spPr>
          <a:xfrm>
            <a:off x="211138" y="761999"/>
            <a:ext cx="8704262" cy="559816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80"/>
              <a:buChar char="■"/>
            </a:pPr>
            <a:r>
              <a:rPr lang="en-US" dirty="0"/>
              <a:t>Airline Enterprise Solution</a:t>
            </a:r>
          </a:p>
          <a:p>
            <a:pPr marL="342900" lvl="0" indent="-236220" algn="l" rtl="0">
              <a:spcBef>
                <a:spcPts val="560"/>
              </a:spcBef>
              <a:spcAft>
                <a:spcPts val="0"/>
              </a:spcAft>
              <a:buSzPts val="1680"/>
              <a:buNone/>
            </a:pPr>
            <a:endParaRPr dirty="0"/>
          </a:p>
          <a:p>
            <a:pPr marL="0" lvl="0" indent="0" algn="l" rtl="0">
              <a:spcBef>
                <a:spcPts val="560"/>
              </a:spcBef>
              <a:spcAft>
                <a:spcPts val="0"/>
              </a:spcAft>
              <a:buSzPts val="1680"/>
              <a:buNone/>
            </a:pPr>
            <a:r>
              <a:rPr lang="en-US" u="sng" dirty="0"/>
              <a:t>User scenarios</a:t>
            </a:r>
            <a:endParaRPr dirty="0"/>
          </a:p>
          <a:p>
            <a:pPr marL="342900" lvl="0" indent="-342900" algn="l" rtl="0">
              <a:spcBef>
                <a:spcPts val="560"/>
              </a:spcBef>
              <a:spcAft>
                <a:spcPts val="0"/>
              </a:spcAft>
              <a:buSzPts val="1680"/>
              <a:buChar char="■"/>
            </a:pPr>
            <a:r>
              <a:rPr lang="en-US" dirty="0"/>
              <a:t>Passenger pays for flight via online portal</a:t>
            </a:r>
          </a:p>
          <a:p>
            <a:pPr marL="342900" lvl="0" indent="-342900" algn="l" rtl="0">
              <a:spcBef>
                <a:spcPts val="560"/>
              </a:spcBef>
              <a:spcAft>
                <a:spcPts val="0"/>
              </a:spcAft>
              <a:buSzPts val="1680"/>
              <a:buChar char="■"/>
            </a:pPr>
            <a:r>
              <a:rPr lang="en-US" dirty="0"/>
              <a:t>Airline returns with confirmation of flight</a:t>
            </a:r>
          </a:p>
          <a:p>
            <a:pPr marL="342900" lvl="0" indent="-342900" algn="l" rtl="0">
              <a:spcBef>
                <a:spcPts val="560"/>
              </a:spcBef>
              <a:spcAft>
                <a:spcPts val="0"/>
              </a:spcAft>
              <a:buSzPts val="1680"/>
              <a:buChar char="■"/>
            </a:pPr>
            <a:r>
              <a:rPr lang="en-US" dirty="0"/>
              <a:t>System enables check-in x hours before flight</a:t>
            </a:r>
          </a:p>
          <a:p>
            <a:pPr marL="342900" lvl="0" indent="-342900" algn="l" rtl="0">
              <a:spcBef>
                <a:spcPts val="560"/>
              </a:spcBef>
              <a:spcAft>
                <a:spcPts val="0"/>
              </a:spcAft>
              <a:buSzPts val="1680"/>
              <a:buChar char="■"/>
            </a:pPr>
            <a:r>
              <a:rPr lang="en-US" dirty="0"/>
              <a:t>System allocate seats upon check-in</a:t>
            </a:r>
          </a:p>
          <a:p>
            <a:pPr marL="342900" lvl="0" indent="-342900" algn="l" rtl="0">
              <a:spcBef>
                <a:spcPts val="560"/>
              </a:spcBef>
              <a:spcAft>
                <a:spcPts val="0"/>
              </a:spcAft>
              <a:buSzPts val="1680"/>
              <a:buChar char="■"/>
            </a:pPr>
            <a:endParaRPr lang="en-US" dirty="0"/>
          </a:p>
          <a:p>
            <a:pPr marL="342900" lvl="0" indent="-342900" algn="l" rtl="0">
              <a:spcBef>
                <a:spcPts val="560"/>
              </a:spcBef>
              <a:spcAft>
                <a:spcPts val="0"/>
              </a:spcAft>
              <a:buSzPts val="1680"/>
              <a:buChar char="■"/>
            </a:pPr>
            <a:endParaRPr dirty="0"/>
          </a:p>
        </p:txBody>
      </p:sp>
      <p:sp>
        <p:nvSpPr>
          <p:cNvPr id="94" name="Google Shape;94;p16"/>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211150" y="97700"/>
            <a:ext cx="8932800" cy="7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Microservice Interaction Diagram</a:t>
            </a:r>
            <a:br>
              <a:rPr lang="en-US" sz="2000"/>
            </a:br>
            <a:r>
              <a:rPr lang="en-US" sz="2000"/>
              <a:t>   – Passenger sends a booking request</a:t>
            </a:r>
            <a:endParaRPr sz="2000"/>
          </a:p>
        </p:txBody>
      </p:sp>
      <p:pic>
        <p:nvPicPr>
          <p:cNvPr id="101" name="Google Shape;101;p17"/>
          <p:cNvPicPr preferRelativeResize="0"/>
          <p:nvPr/>
        </p:nvPicPr>
        <p:blipFill>
          <a:blip r:embed="rId3">
            <a:alphaModFix/>
          </a:blip>
          <a:stretch>
            <a:fillRect/>
          </a:stretch>
        </p:blipFill>
        <p:spPr>
          <a:xfrm>
            <a:off x="300288" y="943075"/>
            <a:ext cx="8543425" cy="5390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211150" y="97700"/>
            <a:ext cx="8932800" cy="708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Microservice Interaction Diagram</a:t>
            </a:r>
            <a:br>
              <a:rPr lang="en-US" sz="2000"/>
            </a:br>
            <a:r>
              <a:rPr lang="en-US" sz="2000"/>
              <a:t>   – Driver accepts a booking request - Step 1</a:t>
            </a:r>
            <a:endParaRPr sz="2000"/>
          </a:p>
        </p:txBody>
      </p:sp>
      <p:sp>
        <p:nvSpPr>
          <p:cNvPr id="108" name="Google Shape;108;p18"/>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pic>
        <p:nvPicPr>
          <p:cNvPr id="109" name="Google Shape;109;p18"/>
          <p:cNvPicPr preferRelativeResize="0"/>
          <p:nvPr/>
        </p:nvPicPr>
        <p:blipFill>
          <a:blip r:embed="rId3">
            <a:alphaModFix/>
          </a:blip>
          <a:stretch>
            <a:fillRect/>
          </a:stretch>
        </p:blipFill>
        <p:spPr>
          <a:xfrm>
            <a:off x="2193063" y="928025"/>
            <a:ext cx="4757875" cy="414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211150" y="97700"/>
            <a:ext cx="8932800" cy="1065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Microservice Interaction Diagram</a:t>
            </a:r>
            <a:br>
              <a:rPr lang="en-US" sz="2000"/>
            </a:br>
            <a:r>
              <a:rPr lang="en-US" sz="2000"/>
              <a:t>   – Driver accepts a booking request - Step 2</a:t>
            </a:r>
            <a:endParaRPr sz="2000"/>
          </a:p>
        </p:txBody>
      </p:sp>
      <p:sp>
        <p:nvSpPr>
          <p:cNvPr id="116" name="Google Shape;116;p19"/>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pic>
        <p:nvPicPr>
          <p:cNvPr id="117" name="Google Shape;117;p19"/>
          <p:cNvPicPr preferRelativeResize="0"/>
          <p:nvPr/>
        </p:nvPicPr>
        <p:blipFill>
          <a:blip r:embed="rId3">
            <a:alphaModFix/>
          </a:blip>
          <a:stretch>
            <a:fillRect/>
          </a:stretch>
        </p:blipFill>
        <p:spPr>
          <a:xfrm>
            <a:off x="510850" y="1046775"/>
            <a:ext cx="7280100" cy="5593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211150" y="66925"/>
            <a:ext cx="8932800" cy="957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Microservice Interaction Diagram</a:t>
            </a:r>
            <a:br>
              <a:rPr lang="en-US" sz="2200"/>
            </a:br>
            <a:r>
              <a:rPr lang="en-US" sz="2200"/>
              <a:t>   – Passenger checks the status of a booking request</a:t>
            </a:r>
            <a:endParaRPr sz="2200"/>
          </a:p>
        </p:txBody>
      </p:sp>
      <p:sp>
        <p:nvSpPr>
          <p:cNvPr id="124" name="Google Shape;124;p20"/>
          <p:cNvSpPr txBox="1">
            <a:spLocks noGrp="1"/>
          </p:cNvSpPr>
          <p:nvPr>
            <p:ph type="sldNum" idx="12"/>
          </p:nvPr>
        </p:nvSpPr>
        <p:spPr>
          <a:xfrm>
            <a:off x="8451850" y="6640513"/>
            <a:ext cx="352425" cy="222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125" name="Google Shape;125;p20"/>
          <p:cNvPicPr preferRelativeResize="0"/>
          <p:nvPr/>
        </p:nvPicPr>
        <p:blipFill rotWithShape="1">
          <a:blip r:embed="rId3">
            <a:alphaModFix/>
          </a:blip>
          <a:srcRect l="11134" b="35375"/>
          <a:stretch/>
        </p:blipFill>
        <p:spPr>
          <a:xfrm>
            <a:off x="211150" y="1176625"/>
            <a:ext cx="8593125" cy="394310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p:nvPr/>
        </p:nvSpPr>
        <p:spPr>
          <a:xfrm>
            <a:off x="7086600" y="2262338"/>
            <a:ext cx="1958100" cy="42966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32" name="Google Shape;132;p21"/>
          <p:cNvSpPr/>
          <p:nvPr/>
        </p:nvSpPr>
        <p:spPr>
          <a:xfrm>
            <a:off x="2989285" y="2262400"/>
            <a:ext cx="4010100" cy="42966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33" name="Google Shape;133;p21"/>
          <p:cNvSpPr/>
          <p:nvPr/>
        </p:nvSpPr>
        <p:spPr>
          <a:xfrm>
            <a:off x="943952" y="2267984"/>
            <a:ext cx="1958100" cy="42966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C69200"/>
              </a:buClr>
              <a:buSzPts val="2800"/>
              <a:buFont typeface="Tahoma"/>
              <a:buNone/>
            </a:pPr>
            <a:endParaRPr sz="2800" b="1" i="0" u="none" strike="noStrike" cap="none">
              <a:solidFill>
                <a:srgbClr val="C69200"/>
              </a:solidFill>
              <a:latin typeface="Tahoma"/>
              <a:ea typeface="Tahoma"/>
              <a:cs typeface="Tahoma"/>
              <a:sym typeface="Tahoma"/>
            </a:endParaRPr>
          </a:p>
        </p:txBody>
      </p:sp>
      <p:sp>
        <p:nvSpPr>
          <p:cNvPr id="134" name="Google Shape;134;p21"/>
          <p:cNvSpPr txBox="1">
            <a:spLocks noGrp="1"/>
          </p:cNvSpPr>
          <p:nvPr>
            <p:ph type="title"/>
          </p:nvPr>
        </p:nvSpPr>
        <p:spPr>
          <a:xfrm>
            <a:off x="211138" y="76200"/>
            <a:ext cx="8721600" cy="4617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400"/>
              <a:t>Sample Technical Overview Diagram 1/2</a:t>
            </a:r>
            <a:endParaRPr sz="2400"/>
          </a:p>
        </p:txBody>
      </p:sp>
      <p:sp>
        <p:nvSpPr>
          <p:cNvPr id="135" name="Google Shape;135;p21"/>
          <p:cNvSpPr txBox="1">
            <a:spLocks noGrp="1"/>
          </p:cNvSpPr>
          <p:nvPr>
            <p:ph type="sldNum" idx="12"/>
          </p:nvPr>
        </p:nvSpPr>
        <p:spPr>
          <a:xfrm>
            <a:off x="8451850" y="6640513"/>
            <a:ext cx="352500" cy="2223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36" name="Google Shape;136;p21"/>
          <p:cNvSpPr/>
          <p:nvPr/>
        </p:nvSpPr>
        <p:spPr>
          <a:xfrm>
            <a:off x="1924050" y="694236"/>
            <a:ext cx="2514600" cy="1055100"/>
          </a:xfrm>
          <a:prstGeom prst="flowChartAlternateProcess">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Tahoma"/>
              <a:buNone/>
            </a:pPr>
            <a:r>
              <a:rPr lang="en-US" sz="1600" b="0" i="0" u="sng" strike="noStrike" cap="none">
                <a:solidFill>
                  <a:schemeClr val="dk1"/>
                </a:solidFill>
                <a:latin typeface="Tahoma"/>
                <a:ea typeface="Tahoma"/>
                <a:cs typeface="Tahoma"/>
                <a:sym typeface="Tahoma"/>
              </a:rPr>
              <a:t>Taxi Booking UI</a:t>
            </a:r>
            <a:endParaRPr/>
          </a:p>
          <a:p>
            <a:pPr marL="285750" marR="0" lvl="0" indent="-198437" algn="l" rtl="0">
              <a:lnSpc>
                <a:spcPct val="100000"/>
              </a:lnSpc>
              <a:spcBef>
                <a:spcPts val="0"/>
              </a:spcBef>
              <a:spcAft>
                <a:spcPts val="0"/>
              </a:spcAft>
              <a:buClr>
                <a:schemeClr val="dk1"/>
              </a:buClr>
              <a:buSzPts val="1200"/>
              <a:buFont typeface="Noto Sans Symbols"/>
              <a:buChar char="⮚"/>
            </a:pPr>
            <a:r>
              <a:rPr lang="en-US" sz="1200" b="0">
                <a:solidFill>
                  <a:schemeClr val="dk1"/>
                </a:solidFill>
                <a:latin typeface="Tahoma"/>
                <a:ea typeface="Tahoma"/>
                <a:cs typeface="Tahoma"/>
                <a:sym typeface="Tahoma"/>
              </a:rPr>
              <a:t>Send a booking request</a:t>
            </a:r>
            <a:endParaRPr/>
          </a:p>
          <a:p>
            <a:pPr marL="285750" marR="0" lvl="0" indent="-198437" algn="l" rtl="0">
              <a:lnSpc>
                <a:spcPct val="100000"/>
              </a:lnSpc>
              <a:spcBef>
                <a:spcPts val="0"/>
              </a:spcBef>
              <a:spcAft>
                <a:spcPts val="0"/>
              </a:spcAft>
              <a:buClr>
                <a:schemeClr val="dk1"/>
              </a:buClr>
              <a:buSzPts val="1200"/>
              <a:buFont typeface="Noto Sans Symbols"/>
              <a:buChar char="⮚"/>
            </a:pPr>
            <a:r>
              <a:rPr lang="en-US" sz="1200">
                <a:solidFill>
                  <a:schemeClr val="dk1"/>
                </a:solidFill>
                <a:latin typeface="Tahoma"/>
                <a:ea typeface="Tahoma"/>
                <a:cs typeface="Tahoma"/>
                <a:sym typeface="Tahoma"/>
              </a:rPr>
              <a:t>Check booking status</a:t>
            </a:r>
            <a:endParaRPr sz="1200" b="0">
              <a:solidFill>
                <a:schemeClr val="dk1"/>
              </a:solidFill>
              <a:latin typeface="Tahoma"/>
              <a:ea typeface="Tahoma"/>
              <a:cs typeface="Tahoma"/>
              <a:sym typeface="Tahoma"/>
            </a:endParaRPr>
          </a:p>
        </p:txBody>
      </p:sp>
      <p:cxnSp>
        <p:nvCxnSpPr>
          <p:cNvPr id="137" name="Google Shape;137;p21"/>
          <p:cNvCxnSpPr>
            <a:stCxn id="136" idx="2"/>
            <a:endCxn id="138" idx="0"/>
          </p:cNvCxnSpPr>
          <p:nvPr/>
        </p:nvCxnSpPr>
        <p:spPr>
          <a:xfrm>
            <a:off x="3181350" y="1749336"/>
            <a:ext cx="1824900" cy="670200"/>
          </a:xfrm>
          <a:prstGeom prst="straightConnector1">
            <a:avLst/>
          </a:prstGeom>
          <a:noFill/>
          <a:ln w="25400" cap="flat" cmpd="sng">
            <a:solidFill>
              <a:srgbClr val="0070C0"/>
            </a:solidFill>
            <a:prstDash val="solid"/>
            <a:round/>
            <a:headEnd type="none" w="sm" len="sm"/>
            <a:tailEnd type="triangle" w="med" len="med"/>
          </a:ln>
        </p:spPr>
      </p:cxnSp>
      <p:cxnSp>
        <p:nvCxnSpPr>
          <p:cNvPr id="139" name="Google Shape;139;p21"/>
          <p:cNvCxnSpPr>
            <a:stCxn id="136" idx="2"/>
            <a:endCxn id="140" idx="0"/>
          </p:cNvCxnSpPr>
          <p:nvPr/>
        </p:nvCxnSpPr>
        <p:spPr>
          <a:xfrm flipH="1">
            <a:off x="1879050" y="1749336"/>
            <a:ext cx="1302300" cy="675000"/>
          </a:xfrm>
          <a:prstGeom prst="straightConnector1">
            <a:avLst/>
          </a:prstGeom>
          <a:noFill/>
          <a:ln w="25400" cap="flat" cmpd="sng">
            <a:solidFill>
              <a:srgbClr val="0070C0"/>
            </a:solidFill>
            <a:prstDash val="solid"/>
            <a:round/>
            <a:headEnd type="none" w="sm" len="sm"/>
            <a:tailEnd type="triangle" w="med" len="med"/>
          </a:ln>
        </p:spPr>
      </p:cxnSp>
      <p:sp>
        <p:nvSpPr>
          <p:cNvPr id="141" name="Google Shape;141;p21"/>
          <p:cNvSpPr txBox="1"/>
          <p:nvPr/>
        </p:nvSpPr>
        <p:spPr>
          <a:xfrm>
            <a:off x="0" y="2625600"/>
            <a:ext cx="1181100" cy="1046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Service Name</a:t>
            </a:r>
            <a:endParaRPr/>
          </a:p>
          <a:p>
            <a:pPr marL="0" marR="0" lvl="0" indent="0" algn="l" rtl="0">
              <a:spcBef>
                <a:spcPts val="0"/>
              </a:spcBef>
              <a:spcAft>
                <a:spcPts val="0"/>
              </a:spcAft>
              <a:buNone/>
            </a:pPr>
            <a:endParaRPr sz="16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Operations</a:t>
            </a:r>
            <a:endParaRPr/>
          </a:p>
        </p:txBody>
      </p:sp>
      <p:sp>
        <p:nvSpPr>
          <p:cNvPr id="142" name="Google Shape;142;p21"/>
          <p:cNvSpPr txBox="1"/>
          <p:nvPr/>
        </p:nvSpPr>
        <p:spPr>
          <a:xfrm>
            <a:off x="0" y="4363520"/>
            <a:ext cx="11811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Database Name</a:t>
            </a:r>
            <a:endParaRPr/>
          </a:p>
          <a:p>
            <a:pPr marL="0" marR="0" lvl="0" indent="0" algn="l" rtl="0">
              <a:spcBef>
                <a:spcPts val="0"/>
              </a:spcBef>
              <a:spcAft>
                <a:spcPts val="0"/>
              </a:spcAft>
              <a:buNone/>
            </a:pPr>
            <a:endParaRPr sz="16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Table Name </a:t>
            </a:r>
            <a:br>
              <a:rPr lang="en-US" sz="1200" b="0">
                <a:solidFill>
                  <a:schemeClr val="dk1"/>
                </a:solidFill>
                <a:latin typeface="Tahoma"/>
                <a:ea typeface="Tahoma"/>
                <a:cs typeface="Tahoma"/>
                <a:sym typeface="Tahoma"/>
              </a:rPr>
            </a:br>
            <a:r>
              <a:rPr lang="en-US" sz="1200" b="0">
                <a:solidFill>
                  <a:schemeClr val="dk1"/>
                </a:solidFill>
                <a:latin typeface="Tahoma"/>
                <a:ea typeface="Tahoma"/>
                <a:cs typeface="Tahoma"/>
                <a:sym typeface="Tahoma"/>
              </a:rPr>
              <a:t>&amp; Schema</a:t>
            </a:r>
            <a:endParaRPr/>
          </a:p>
        </p:txBody>
      </p:sp>
      <p:cxnSp>
        <p:nvCxnSpPr>
          <p:cNvPr id="143" name="Google Shape;143;p21"/>
          <p:cNvCxnSpPr/>
          <p:nvPr/>
        </p:nvCxnSpPr>
        <p:spPr>
          <a:xfrm>
            <a:off x="0" y="3241741"/>
            <a:ext cx="944100" cy="0"/>
          </a:xfrm>
          <a:prstGeom prst="straightConnector1">
            <a:avLst/>
          </a:prstGeom>
          <a:noFill/>
          <a:ln w="9525" cap="flat" cmpd="sng">
            <a:solidFill>
              <a:schemeClr val="dk1"/>
            </a:solidFill>
            <a:prstDash val="solid"/>
            <a:round/>
            <a:headEnd type="none" w="sm" len="sm"/>
            <a:tailEnd type="none" w="sm" len="sm"/>
          </a:ln>
        </p:spPr>
      </p:cxnSp>
      <p:sp>
        <p:nvSpPr>
          <p:cNvPr id="144" name="Google Shape;144;p21"/>
          <p:cNvSpPr txBox="1"/>
          <p:nvPr/>
        </p:nvSpPr>
        <p:spPr>
          <a:xfrm>
            <a:off x="228600" y="752712"/>
            <a:ext cx="15048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a:solidFill>
                  <a:schemeClr val="dk1"/>
                </a:solidFill>
                <a:latin typeface="Tahoma"/>
                <a:ea typeface="Tahoma"/>
                <a:cs typeface="Tahoma"/>
                <a:sym typeface="Tahoma"/>
              </a:rPr>
              <a:t>Application/UI Name</a:t>
            </a:r>
            <a:endParaRPr/>
          </a:p>
          <a:p>
            <a:pPr marL="0" marR="0" lvl="0" indent="0" algn="l" rtl="0">
              <a:spcBef>
                <a:spcPts val="0"/>
              </a:spcBef>
              <a:spcAft>
                <a:spcPts val="0"/>
              </a:spcAft>
              <a:buNone/>
            </a:pPr>
            <a:endParaRPr sz="1200" b="0">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Menu Items</a:t>
            </a:r>
            <a:endParaRPr sz="1600" b="0">
              <a:solidFill>
                <a:schemeClr val="dk1"/>
              </a:solidFill>
              <a:latin typeface="Tahoma"/>
              <a:ea typeface="Tahoma"/>
              <a:cs typeface="Tahoma"/>
              <a:sym typeface="Tahoma"/>
            </a:endParaRPr>
          </a:p>
        </p:txBody>
      </p:sp>
      <p:cxnSp>
        <p:nvCxnSpPr>
          <p:cNvPr id="145" name="Google Shape;145;p21"/>
          <p:cNvCxnSpPr/>
          <p:nvPr/>
        </p:nvCxnSpPr>
        <p:spPr>
          <a:xfrm>
            <a:off x="228600" y="1381028"/>
            <a:ext cx="1181100" cy="0"/>
          </a:xfrm>
          <a:prstGeom prst="straightConnector1">
            <a:avLst/>
          </a:prstGeom>
          <a:noFill/>
          <a:ln w="9525" cap="flat" cmpd="sng">
            <a:solidFill>
              <a:schemeClr val="dk1"/>
            </a:solidFill>
            <a:prstDash val="solid"/>
            <a:round/>
            <a:headEnd type="none" w="sm" len="sm"/>
            <a:tailEnd type="none" w="sm" len="sm"/>
          </a:ln>
        </p:spPr>
      </p:cxnSp>
      <p:sp>
        <p:nvSpPr>
          <p:cNvPr id="146" name="Google Shape;146;p21"/>
          <p:cNvSpPr txBox="1"/>
          <p:nvPr/>
        </p:nvSpPr>
        <p:spPr>
          <a:xfrm>
            <a:off x="949324" y="2016421"/>
            <a:ext cx="13167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a:solidFill>
                  <a:srgbClr val="FF0000"/>
                </a:solidFill>
                <a:latin typeface="Tahoma"/>
                <a:ea typeface="Tahoma"/>
                <a:cs typeface="Tahoma"/>
                <a:sym typeface="Tahoma"/>
              </a:rPr>
              <a:t>Microservices</a:t>
            </a:r>
            <a:endParaRPr sz="1800" b="0">
              <a:solidFill>
                <a:srgbClr val="FF0000"/>
              </a:solidFill>
              <a:latin typeface="Tahoma"/>
              <a:ea typeface="Tahoma"/>
              <a:cs typeface="Tahoma"/>
              <a:sym typeface="Tahoma"/>
            </a:endParaRPr>
          </a:p>
        </p:txBody>
      </p:sp>
      <p:sp>
        <p:nvSpPr>
          <p:cNvPr id="147" name="Google Shape;147;p21"/>
          <p:cNvSpPr/>
          <p:nvPr/>
        </p:nvSpPr>
        <p:spPr>
          <a:xfrm>
            <a:off x="7372350" y="2414738"/>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b="0">
                <a:solidFill>
                  <a:schemeClr val="dk1"/>
                </a:solidFill>
                <a:latin typeface="Tahoma"/>
                <a:ea typeface="Tahoma"/>
                <a:cs typeface="Tahoma"/>
                <a:sym typeface="Tahoma"/>
              </a:rPr>
              <a:t>Pricing</a:t>
            </a:r>
            <a:endParaRPr sz="1600" b="0" i="0" u="none" strike="noStrike" cap="none">
              <a:solidFill>
                <a:schemeClr val="dk1"/>
              </a:solidFill>
              <a:latin typeface="Tahoma"/>
              <a:ea typeface="Tahoma"/>
              <a:cs typeface="Tahoma"/>
              <a:sym typeface="Tahoma"/>
            </a:endParaRPr>
          </a:p>
        </p:txBody>
      </p:sp>
      <p:sp>
        <p:nvSpPr>
          <p:cNvPr id="148" name="Google Shape;148;p21"/>
          <p:cNvSpPr txBox="1"/>
          <p:nvPr/>
        </p:nvSpPr>
        <p:spPr>
          <a:xfrm>
            <a:off x="7086600" y="3057971"/>
            <a:ext cx="20892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a:solidFill>
                  <a:schemeClr val="dk1"/>
                </a:solidFill>
                <a:latin typeface="Tahoma"/>
                <a:ea typeface="Tahoma"/>
                <a:cs typeface="Tahoma"/>
                <a:sym typeface="Tahoma"/>
              </a:rPr>
              <a:t>[GET] price</a:t>
            </a:r>
            <a:endParaRPr/>
          </a:p>
        </p:txBody>
      </p:sp>
      <p:sp>
        <p:nvSpPr>
          <p:cNvPr id="149" name="Google Shape;149;p21"/>
          <p:cNvSpPr txBox="1"/>
          <p:nvPr/>
        </p:nvSpPr>
        <p:spPr>
          <a:xfrm>
            <a:off x="7061775" y="4344845"/>
            <a:ext cx="2089200" cy="2372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Tahoma"/>
                <a:ea typeface="Tahoma"/>
                <a:cs typeface="Tahoma"/>
                <a:sym typeface="Tahoma"/>
              </a:rPr>
              <a:t>If other than db, just put the fields and indicate type of storage, or “No storage”.</a:t>
            </a:r>
            <a:endParaRPr sz="1700">
              <a:solidFill>
                <a:schemeClr val="dk1"/>
              </a:solidFill>
              <a:latin typeface="Tahoma"/>
              <a:ea typeface="Tahoma"/>
              <a:cs typeface="Tahoma"/>
              <a:sym typeface="Tahoma"/>
            </a:endParaRPr>
          </a:p>
          <a:p>
            <a:pPr marL="0" marR="0" lvl="0" indent="0" algn="l" rtl="0">
              <a:spcBef>
                <a:spcPts val="0"/>
              </a:spcBef>
              <a:spcAft>
                <a:spcPts val="0"/>
              </a:spcAft>
              <a:buNone/>
            </a:pPr>
            <a:r>
              <a:rPr lang="en-US" sz="1700">
                <a:solidFill>
                  <a:schemeClr val="dk1"/>
                </a:solidFill>
                <a:latin typeface="Tahoma"/>
                <a:ea typeface="Tahoma"/>
                <a:cs typeface="Tahoma"/>
                <a:sym typeface="Tahoma"/>
              </a:rPr>
              <a:t>e.g. </a:t>
            </a:r>
            <a:endParaRPr sz="1700">
              <a:solidFill>
                <a:schemeClr val="dk1"/>
              </a:solidFill>
              <a:latin typeface="Tahoma"/>
              <a:ea typeface="Tahoma"/>
              <a:cs typeface="Tahoma"/>
              <a:sym typeface="Tahoma"/>
            </a:endParaRPr>
          </a:p>
          <a:p>
            <a:pPr marL="0" marR="0" lvl="0" indent="0" algn="l" rtl="0">
              <a:spcBef>
                <a:spcPts val="0"/>
              </a:spcBef>
              <a:spcAft>
                <a:spcPts val="0"/>
              </a:spcAft>
              <a:buNone/>
            </a:pPr>
            <a:r>
              <a:rPr lang="en-US" sz="1700">
                <a:solidFill>
                  <a:schemeClr val="dk1"/>
                </a:solidFill>
                <a:latin typeface="Tahoma"/>
                <a:ea typeface="Tahoma"/>
                <a:cs typeface="Tahoma"/>
                <a:sym typeface="Tahoma"/>
              </a:rPr>
              <a:t>Storage: File</a:t>
            </a:r>
            <a:endParaRPr sz="1700">
              <a:solidFill>
                <a:schemeClr val="dk1"/>
              </a:solidFill>
              <a:latin typeface="Tahoma"/>
              <a:ea typeface="Tahoma"/>
              <a:cs typeface="Tahoma"/>
              <a:sym typeface="Tahoma"/>
            </a:endParaRPr>
          </a:p>
          <a:p>
            <a:pPr marL="0" marR="0" lvl="0" indent="0" algn="l" rtl="0">
              <a:spcBef>
                <a:spcPts val="0"/>
              </a:spcBef>
              <a:spcAft>
                <a:spcPts val="0"/>
              </a:spcAft>
              <a:buNone/>
            </a:pPr>
            <a:r>
              <a:rPr lang="en-US" sz="1700">
                <a:solidFill>
                  <a:schemeClr val="dk1"/>
                </a:solidFill>
                <a:latin typeface="Tahoma"/>
                <a:ea typeface="Tahoma"/>
                <a:cs typeface="Tahoma"/>
                <a:sym typeface="Tahoma"/>
              </a:rPr>
              <a:t>name, age, etc</a:t>
            </a:r>
            <a:endParaRPr sz="1700">
              <a:solidFill>
                <a:schemeClr val="dk1"/>
              </a:solidFill>
              <a:latin typeface="Tahoma"/>
              <a:ea typeface="Tahoma"/>
              <a:cs typeface="Tahoma"/>
              <a:sym typeface="Tahoma"/>
            </a:endParaRPr>
          </a:p>
        </p:txBody>
      </p:sp>
      <p:cxnSp>
        <p:nvCxnSpPr>
          <p:cNvPr id="150" name="Google Shape;150;p21"/>
          <p:cNvCxnSpPr/>
          <p:nvPr/>
        </p:nvCxnSpPr>
        <p:spPr>
          <a:xfrm>
            <a:off x="0" y="5029200"/>
            <a:ext cx="944100" cy="0"/>
          </a:xfrm>
          <a:prstGeom prst="straightConnector1">
            <a:avLst/>
          </a:prstGeom>
          <a:noFill/>
          <a:ln w="9525" cap="flat" cmpd="sng">
            <a:solidFill>
              <a:schemeClr val="dk1"/>
            </a:solidFill>
            <a:prstDash val="solid"/>
            <a:round/>
            <a:headEnd type="none" w="sm" len="sm"/>
            <a:tailEnd type="none" w="sm" len="sm"/>
          </a:ln>
        </p:spPr>
      </p:cxnSp>
      <p:cxnSp>
        <p:nvCxnSpPr>
          <p:cNvPr id="151" name="Google Shape;151;p21"/>
          <p:cNvCxnSpPr/>
          <p:nvPr/>
        </p:nvCxnSpPr>
        <p:spPr>
          <a:xfrm>
            <a:off x="3228943" y="1749338"/>
            <a:ext cx="4752900" cy="641400"/>
          </a:xfrm>
          <a:prstGeom prst="straightConnector1">
            <a:avLst/>
          </a:prstGeom>
          <a:noFill/>
          <a:ln w="25400" cap="flat" cmpd="sng">
            <a:solidFill>
              <a:srgbClr val="0070C0"/>
            </a:solidFill>
            <a:prstDash val="solid"/>
            <a:round/>
            <a:headEnd type="none" w="sm" len="sm"/>
            <a:tailEnd type="triangle" w="med" len="med"/>
          </a:ln>
        </p:spPr>
      </p:cxnSp>
      <p:sp>
        <p:nvSpPr>
          <p:cNvPr id="152" name="Google Shape;152;p21"/>
          <p:cNvSpPr txBox="1"/>
          <p:nvPr/>
        </p:nvSpPr>
        <p:spPr>
          <a:xfrm>
            <a:off x="2940300" y="3057975"/>
            <a:ext cx="25146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ahoma"/>
                <a:ea typeface="Tahoma"/>
                <a:cs typeface="Tahoma"/>
                <a:sym typeface="Tahoma"/>
              </a:rPr>
              <a:t>Get a booking</a:t>
            </a:r>
            <a:br>
              <a:rPr lang="en-US" sz="1200">
                <a:solidFill>
                  <a:schemeClr val="dk1"/>
                </a:solidFill>
                <a:latin typeface="Tahoma"/>
                <a:ea typeface="Tahoma"/>
                <a:cs typeface="Tahoma"/>
                <a:sym typeface="Tahoma"/>
              </a:rPr>
            </a:br>
            <a:r>
              <a:rPr lang="en-US" sz="1200">
                <a:solidFill>
                  <a:schemeClr val="dk1"/>
                </a:solidFill>
                <a:latin typeface="Tahoma"/>
                <a:ea typeface="Tahoma"/>
                <a:cs typeface="Tahoma"/>
                <a:sym typeface="Tahoma"/>
              </a:rPr>
              <a:t>[GET] /booking/{bookingID}</a:t>
            </a:r>
            <a:br>
              <a:rPr lang="en-US" sz="1200">
                <a:solidFill>
                  <a:schemeClr val="dk1"/>
                </a:solidFill>
                <a:latin typeface="Tahoma"/>
                <a:ea typeface="Tahoma"/>
                <a:cs typeface="Tahoma"/>
                <a:sym typeface="Tahoma"/>
              </a:rPr>
            </a:br>
            <a:r>
              <a:rPr lang="en-US" sz="1200" b="1">
                <a:solidFill>
                  <a:schemeClr val="dk1"/>
                </a:solidFill>
                <a:latin typeface="Tahoma"/>
                <a:ea typeface="Tahoma"/>
                <a:cs typeface="Tahoma"/>
                <a:sym typeface="Tahoma"/>
              </a:rPr>
              <a:t>Get open bookings</a:t>
            </a:r>
            <a:br>
              <a:rPr lang="en-US" sz="1200">
                <a:solidFill>
                  <a:schemeClr val="dk1"/>
                </a:solidFill>
                <a:latin typeface="Tahoma"/>
                <a:ea typeface="Tahoma"/>
                <a:cs typeface="Tahoma"/>
                <a:sym typeface="Tahoma"/>
              </a:rPr>
            </a:br>
            <a:r>
              <a:rPr lang="en-US" sz="1200">
                <a:solidFill>
                  <a:schemeClr val="dk1"/>
                </a:solidFill>
                <a:latin typeface="Tahoma"/>
                <a:ea typeface="Tahoma"/>
                <a:cs typeface="Tahoma"/>
                <a:sym typeface="Tahoma"/>
              </a:rPr>
              <a:t>[GET] </a:t>
            </a:r>
            <a:r>
              <a:rPr lang="en-US" sz="1050">
                <a:solidFill>
                  <a:schemeClr val="dk1"/>
                </a:solidFill>
                <a:latin typeface="Tahoma"/>
                <a:ea typeface="Tahoma"/>
                <a:cs typeface="Tahoma"/>
                <a:sym typeface="Tahoma"/>
              </a:rPr>
              <a:t>/</a:t>
            </a:r>
            <a:r>
              <a:rPr lang="en-US" sz="1200">
                <a:solidFill>
                  <a:schemeClr val="dk1"/>
                </a:solidFill>
                <a:latin typeface="Tahoma"/>
                <a:ea typeface="Tahoma"/>
                <a:cs typeface="Tahoma"/>
                <a:sym typeface="Tahoma"/>
              </a:rPr>
              <a:t>booking/open</a:t>
            </a:r>
            <a:endParaRPr sz="1050">
              <a:solidFill>
                <a:schemeClr val="dk1"/>
              </a:solidFill>
              <a:latin typeface="Tahoma"/>
              <a:ea typeface="Tahoma"/>
              <a:cs typeface="Tahoma"/>
              <a:sym typeface="Tahoma"/>
            </a:endParaRPr>
          </a:p>
          <a:p>
            <a:pPr marL="0" lvl="0" indent="0" algn="l" rtl="0">
              <a:spcBef>
                <a:spcPts val="0"/>
              </a:spcBef>
              <a:spcAft>
                <a:spcPts val="0"/>
              </a:spcAft>
              <a:buNone/>
            </a:pPr>
            <a:endParaRPr sz="1200">
              <a:solidFill>
                <a:schemeClr val="dk1"/>
              </a:solidFill>
              <a:latin typeface="Tahoma"/>
              <a:ea typeface="Tahoma"/>
              <a:cs typeface="Tahoma"/>
              <a:sym typeface="Tahoma"/>
            </a:endParaRPr>
          </a:p>
          <a:p>
            <a:pPr marL="0" lvl="0" indent="0" algn="l" rtl="0">
              <a:spcBef>
                <a:spcPts val="0"/>
              </a:spcBef>
              <a:spcAft>
                <a:spcPts val="0"/>
              </a:spcAft>
              <a:buNone/>
            </a:pPr>
            <a:endParaRPr sz="1200">
              <a:solidFill>
                <a:schemeClr val="dk1"/>
              </a:solidFill>
              <a:latin typeface="Tahoma"/>
              <a:ea typeface="Tahoma"/>
              <a:cs typeface="Tahoma"/>
              <a:sym typeface="Tahoma"/>
            </a:endParaRPr>
          </a:p>
          <a:p>
            <a:pPr marL="0" lvl="0" indent="0" algn="l" rtl="0">
              <a:spcBef>
                <a:spcPts val="0"/>
              </a:spcBef>
              <a:spcAft>
                <a:spcPts val="0"/>
              </a:spcAft>
              <a:buNone/>
            </a:pPr>
            <a:endParaRPr sz="1200">
              <a:solidFill>
                <a:schemeClr val="dk1"/>
              </a:solidFill>
              <a:latin typeface="Tahoma"/>
              <a:ea typeface="Tahoma"/>
              <a:cs typeface="Tahoma"/>
              <a:sym typeface="Tahoma"/>
            </a:endParaRPr>
          </a:p>
        </p:txBody>
      </p:sp>
      <p:sp>
        <p:nvSpPr>
          <p:cNvPr id="153" name="Google Shape;153;p21"/>
          <p:cNvSpPr/>
          <p:nvPr/>
        </p:nvSpPr>
        <p:spPr>
          <a:xfrm>
            <a:off x="1269525" y="4434475"/>
            <a:ext cx="1219200" cy="418800"/>
          </a:xfrm>
          <a:prstGeom prst="can">
            <a:avLst>
              <a:gd name="adj" fmla="val 25000"/>
            </a:avLst>
          </a:prstGeom>
          <a:solidFill>
            <a:srgbClr val="D0D0E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SzPts val="1600"/>
              <a:buFont typeface="Tahoma"/>
              <a:buNone/>
            </a:pPr>
            <a:r>
              <a:rPr lang="en-US" sz="1600" b="0">
                <a:solidFill>
                  <a:schemeClr val="lt2"/>
                </a:solidFill>
                <a:latin typeface="Tahoma"/>
                <a:ea typeface="Tahoma"/>
                <a:cs typeface="Tahoma"/>
                <a:sym typeface="Tahoma"/>
              </a:rPr>
              <a:t>Driver</a:t>
            </a:r>
            <a:endParaRPr sz="1600" b="0" i="0" u="none" strike="noStrike" cap="none">
              <a:solidFill>
                <a:schemeClr val="lt2"/>
              </a:solidFill>
              <a:latin typeface="Tahoma"/>
              <a:ea typeface="Tahoma"/>
              <a:cs typeface="Tahoma"/>
              <a:sym typeface="Tahoma"/>
            </a:endParaRPr>
          </a:p>
        </p:txBody>
      </p:sp>
      <p:sp>
        <p:nvSpPr>
          <p:cNvPr id="140" name="Google Shape;140;p21"/>
          <p:cNvSpPr/>
          <p:nvPr/>
        </p:nvSpPr>
        <p:spPr>
          <a:xfrm>
            <a:off x="1269531" y="2424401"/>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b="0">
                <a:solidFill>
                  <a:schemeClr val="dk1"/>
                </a:solidFill>
                <a:latin typeface="Tahoma"/>
                <a:ea typeface="Tahoma"/>
                <a:cs typeface="Tahoma"/>
                <a:sym typeface="Tahoma"/>
              </a:rPr>
              <a:t>Driver</a:t>
            </a:r>
            <a:endParaRPr sz="1600" b="0" i="0" u="none" strike="noStrike" cap="none">
              <a:solidFill>
                <a:schemeClr val="dk1"/>
              </a:solidFill>
              <a:latin typeface="Tahoma"/>
              <a:ea typeface="Tahoma"/>
              <a:cs typeface="Tahoma"/>
              <a:sym typeface="Tahoma"/>
            </a:endParaRPr>
          </a:p>
        </p:txBody>
      </p:sp>
      <p:sp>
        <p:nvSpPr>
          <p:cNvPr id="138" name="Google Shape;138;p21"/>
          <p:cNvSpPr/>
          <p:nvPr/>
        </p:nvSpPr>
        <p:spPr>
          <a:xfrm>
            <a:off x="4396645" y="2419551"/>
            <a:ext cx="1219200" cy="609600"/>
          </a:xfrm>
          <a:prstGeom prst="rect">
            <a:avLst/>
          </a:prstGeom>
          <a:solidFill>
            <a:srgbClr val="FFFF00"/>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Tahoma"/>
              <a:buNone/>
            </a:pPr>
            <a:r>
              <a:rPr lang="en-US" sz="1600" b="0">
                <a:solidFill>
                  <a:schemeClr val="dk1"/>
                </a:solidFill>
                <a:latin typeface="Tahoma"/>
                <a:ea typeface="Tahoma"/>
                <a:cs typeface="Tahoma"/>
                <a:sym typeface="Tahoma"/>
              </a:rPr>
              <a:t>Booking</a:t>
            </a:r>
            <a:endParaRPr sz="1600" b="0" i="0" u="none" strike="noStrike" cap="none">
              <a:solidFill>
                <a:schemeClr val="dk1"/>
              </a:solidFill>
              <a:latin typeface="Tahoma"/>
              <a:ea typeface="Tahoma"/>
              <a:cs typeface="Tahoma"/>
              <a:sym typeface="Tahoma"/>
            </a:endParaRPr>
          </a:p>
        </p:txBody>
      </p:sp>
      <p:sp>
        <p:nvSpPr>
          <p:cNvPr id="154" name="Google Shape;154;p21"/>
          <p:cNvSpPr txBox="1"/>
          <p:nvPr/>
        </p:nvSpPr>
        <p:spPr>
          <a:xfrm>
            <a:off x="1059975" y="3067620"/>
            <a:ext cx="1943100" cy="1015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Tahoma"/>
                <a:ea typeface="Tahoma"/>
                <a:cs typeface="Tahoma"/>
                <a:sym typeface="Tahoma"/>
              </a:rPr>
              <a:t>Add new driver</a:t>
            </a:r>
            <a:endParaRPr sz="1200" b="1">
              <a:solidFill>
                <a:schemeClr val="dk1"/>
              </a:solidFill>
              <a:latin typeface="Tahoma"/>
              <a:ea typeface="Tahoma"/>
              <a:cs typeface="Tahoma"/>
              <a:sym typeface="Tahoma"/>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[POST] /driver</a:t>
            </a:r>
            <a:br>
              <a:rPr lang="en-US" sz="1200">
                <a:solidFill>
                  <a:schemeClr val="dk1"/>
                </a:solidFill>
                <a:latin typeface="Tahoma"/>
                <a:ea typeface="Tahoma"/>
                <a:cs typeface="Tahoma"/>
                <a:sym typeface="Tahoma"/>
              </a:rPr>
            </a:br>
            <a:r>
              <a:rPr lang="en-US" sz="1200" b="1">
                <a:solidFill>
                  <a:schemeClr val="dk1"/>
                </a:solidFill>
                <a:latin typeface="Tahoma"/>
                <a:ea typeface="Tahoma"/>
                <a:cs typeface="Tahoma"/>
                <a:sym typeface="Tahoma"/>
              </a:rPr>
              <a:t>Get a driver details</a:t>
            </a:r>
            <a:endParaRPr b="1"/>
          </a:p>
          <a:p>
            <a:pPr marL="0" marR="0" lvl="0" indent="0" algn="l" rtl="0">
              <a:spcBef>
                <a:spcPts val="0"/>
              </a:spcBef>
              <a:spcAft>
                <a:spcPts val="0"/>
              </a:spcAft>
              <a:buNone/>
            </a:pPr>
            <a:r>
              <a:rPr lang="en-US" sz="1200" b="0">
                <a:solidFill>
                  <a:schemeClr val="dk1"/>
                </a:solidFill>
                <a:latin typeface="Tahoma"/>
                <a:ea typeface="Tahoma"/>
                <a:cs typeface="Tahoma"/>
                <a:sym typeface="Tahoma"/>
              </a:rPr>
              <a:t>[GET] /driver/{driverI</a:t>
            </a:r>
            <a:r>
              <a:rPr lang="en-US" sz="1200">
                <a:solidFill>
                  <a:schemeClr val="dk1"/>
                </a:solidFill>
                <a:latin typeface="Tahoma"/>
                <a:ea typeface="Tahoma"/>
                <a:cs typeface="Tahoma"/>
                <a:sym typeface="Tahoma"/>
              </a:rPr>
              <a:t>D</a:t>
            </a:r>
            <a:r>
              <a:rPr lang="en-US" sz="1200" b="0">
                <a:solidFill>
                  <a:schemeClr val="dk1"/>
                </a:solidFill>
                <a:latin typeface="Tahoma"/>
                <a:ea typeface="Tahoma"/>
                <a:cs typeface="Tahoma"/>
                <a:sym typeface="Tahoma"/>
              </a:rPr>
              <a:t>}</a:t>
            </a:r>
            <a:br>
              <a:rPr lang="en-US" sz="1200" b="0">
                <a:solidFill>
                  <a:schemeClr val="dk1"/>
                </a:solidFill>
                <a:latin typeface="Tahoma"/>
                <a:ea typeface="Tahoma"/>
                <a:cs typeface="Tahoma"/>
                <a:sym typeface="Tahoma"/>
              </a:rPr>
            </a:br>
            <a:endParaRPr/>
          </a:p>
          <a:p>
            <a:pPr marL="0" marR="0" lvl="0" indent="0" algn="l" rtl="0">
              <a:spcBef>
                <a:spcPts val="0"/>
              </a:spcBef>
              <a:spcAft>
                <a:spcPts val="0"/>
              </a:spcAft>
              <a:buNone/>
            </a:pPr>
            <a:endParaRPr/>
          </a:p>
        </p:txBody>
      </p:sp>
      <p:sp>
        <p:nvSpPr>
          <p:cNvPr id="155" name="Google Shape;155;p21"/>
          <p:cNvSpPr txBox="1"/>
          <p:nvPr/>
        </p:nvSpPr>
        <p:spPr>
          <a:xfrm>
            <a:off x="983781" y="4862801"/>
            <a:ext cx="19431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u="sng">
                <a:solidFill>
                  <a:schemeClr val="dk1"/>
                </a:solidFill>
                <a:latin typeface="Tahoma"/>
                <a:ea typeface="Tahoma"/>
                <a:cs typeface="Tahoma"/>
                <a:sym typeface="Tahoma"/>
              </a:rPr>
              <a:t>Driver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ID (INT) (auto increment)</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Name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VehicleNo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Phone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Location (VARCHAR)</a:t>
            </a:r>
            <a:endParaRPr/>
          </a:p>
        </p:txBody>
      </p:sp>
      <p:sp>
        <p:nvSpPr>
          <p:cNvPr id="156" name="Google Shape;156;p21"/>
          <p:cNvSpPr txBox="1"/>
          <p:nvPr/>
        </p:nvSpPr>
        <p:spPr>
          <a:xfrm>
            <a:off x="5074500" y="3057975"/>
            <a:ext cx="2165400" cy="862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1">
                <a:solidFill>
                  <a:schemeClr val="dk1"/>
                </a:solidFill>
                <a:latin typeface="Tahoma"/>
                <a:ea typeface="Tahoma"/>
                <a:cs typeface="Tahoma"/>
                <a:sym typeface="Tahoma"/>
              </a:rPr>
              <a:t>Update a booking</a:t>
            </a:r>
            <a:endParaRPr sz="1200" b="1">
              <a:solidFill>
                <a:schemeClr val="dk1"/>
              </a:solidFill>
              <a:latin typeface="Tahoma"/>
              <a:ea typeface="Tahoma"/>
              <a:cs typeface="Tahoma"/>
              <a:sym typeface="Tahoma"/>
            </a:endParaRPr>
          </a:p>
          <a:p>
            <a:pPr marL="0" lvl="0" indent="0" algn="l" rtl="0">
              <a:spcBef>
                <a:spcPts val="0"/>
              </a:spcBef>
              <a:spcAft>
                <a:spcPts val="0"/>
              </a:spcAft>
              <a:buNone/>
            </a:pPr>
            <a:r>
              <a:rPr lang="en-US" sz="1200">
                <a:solidFill>
                  <a:schemeClr val="dk1"/>
                </a:solidFill>
                <a:latin typeface="Tahoma"/>
                <a:ea typeface="Tahoma"/>
                <a:cs typeface="Tahoma"/>
                <a:sym typeface="Tahoma"/>
              </a:rPr>
              <a:t>[PUT] /booking/{bookingID}</a:t>
            </a:r>
            <a:endParaRPr sz="1200" b="1">
              <a:solidFill>
                <a:schemeClr val="dk1"/>
              </a:solidFill>
              <a:latin typeface="Tahoma"/>
              <a:ea typeface="Tahoma"/>
              <a:cs typeface="Tahoma"/>
              <a:sym typeface="Tahoma"/>
            </a:endParaRPr>
          </a:p>
          <a:p>
            <a:pPr marL="0" lvl="0" indent="0" algn="l" rtl="0">
              <a:spcBef>
                <a:spcPts val="0"/>
              </a:spcBef>
              <a:spcAft>
                <a:spcPts val="0"/>
              </a:spcAft>
              <a:buNone/>
            </a:pPr>
            <a:r>
              <a:rPr lang="en-US" sz="1200" b="1">
                <a:solidFill>
                  <a:schemeClr val="dk1"/>
                </a:solidFill>
                <a:latin typeface="Tahoma"/>
                <a:ea typeface="Tahoma"/>
                <a:cs typeface="Tahoma"/>
                <a:sym typeface="Tahoma"/>
              </a:rPr>
              <a:t>Add new booking</a:t>
            </a:r>
            <a:br>
              <a:rPr lang="en-US" sz="1200">
                <a:solidFill>
                  <a:schemeClr val="dk1"/>
                </a:solidFill>
                <a:latin typeface="Tahoma"/>
                <a:ea typeface="Tahoma"/>
                <a:cs typeface="Tahoma"/>
                <a:sym typeface="Tahoma"/>
              </a:rPr>
            </a:br>
            <a:r>
              <a:rPr lang="en-US" sz="1200">
                <a:solidFill>
                  <a:schemeClr val="dk1"/>
                </a:solidFill>
                <a:latin typeface="Tahoma"/>
                <a:ea typeface="Tahoma"/>
                <a:cs typeface="Tahoma"/>
                <a:sym typeface="Tahoma"/>
              </a:rPr>
              <a:t>[POST] /booking</a:t>
            </a:r>
            <a:endParaRPr sz="1200">
              <a:solidFill>
                <a:schemeClr val="dk1"/>
              </a:solidFill>
              <a:latin typeface="Tahoma"/>
              <a:ea typeface="Tahoma"/>
              <a:cs typeface="Tahoma"/>
              <a:sym typeface="Tahoma"/>
            </a:endParaRPr>
          </a:p>
          <a:p>
            <a:pPr marL="0" lvl="0" indent="0" algn="l" rtl="0">
              <a:spcBef>
                <a:spcPts val="0"/>
              </a:spcBef>
              <a:spcAft>
                <a:spcPts val="0"/>
              </a:spcAft>
              <a:buNone/>
            </a:pPr>
            <a:endParaRPr sz="1200">
              <a:solidFill>
                <a:schemeClr val="dk1"/>
              </a:solidFill>
              <a:latin typeface="Tahoma"/>
              <a:ea typeface="Tahoma"/>
              <a:cs typeface="Tahoma"/>
              <a:sym typeface="Tahoma"/>
            </a:endParaRPr>
          </a:p>
          <a:p>
            <a:pPr marL="0" lvl="0" indent="0" algn="l" rtl="0">
              <a:spcBef>
                <a:spcPts val="0"/>
              </a:spcBef>
              <a:spcAft>
                <a:spcPts val="0"/>
              </a:spcAft>
              <a:buNone/>
            </a:pPr>
            <a:endParaRPr sz="1200">
              <a:solidFill>
                <a:schemeClr val="dk1"/>
              </a:solidFill>
              <a:latin typeface="Tahoma"/>
              <a:ea typeface="Tahoma"/>
              <a:cs typeface="Tahoma"/>
              <a:sym typeface="Tahoma"/>
            </a:endParaRPr>
          </a:p>
        </p:txBody>
      </p:sp>
      <p:sp>
        <p:nvSpPr>
          <p:cNvPr id="157" name="Google Shape;157;p21"/>
          <p:cNvSpPr txBox="1"/>
          <p:nvPr/>
        </p:nvSpPr>
        <p:spPr>
          <a:xfrm>
            <a:off x="3132145" y="4843649"/>
            <a:ext cx="2089200" cy="175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u="sng">
                <a:solidFill>
                  <a:schemeClr val="dk1"/>
                </a:solidFill>
                <a:latin typeface="Tahoma"/>
                <a:ea typeface="Tahoma"/>
                <a:cs typeface="Tahoma"/>
                <a:sym typeface="Tahoma"/>
              </a:rPr>
              <a:t>Booking</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ID (INT) (auto increment)</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PassengerID (INT)</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DriverID (INT)</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DateTime (TIMESTAMP)</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PickUpLocation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Destination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Status (VARCHAR)</a:t>
            </a:r>
            <a:endParaRPr/>
          </a:p>
          <a:p>
            <a:pPr marL="0" marR="0" lvl="0" indent="0" algn="l" rtl="0">
              <a:spcBef>
                <a:spcPts val="0"/>
              </a:spcBef>
              <a:spcAft>
                <a:spcPts val="0"/>
              </a:spcAft>
              <a:buNone/>
            </a:pPr>
            <a:r>
              <a:rPr lang="en-US" sz="1200" b="0">
                <a:solidFill>
                  <a:schemeClr val="dk1"/>
                </a:solidFill>
                <a:latin typeface="Tahoma"/>
                <a:ea typeface="Tahoma"/>
                <a:cs typeface="Tahoma"/>
                <a:sym typeface="Tahoma"/>
              </a:rPr>
              <a:t>Price (DOUBLE)</a:t>
            </a:r>
            <a:endParaRPr/>
          </a:p>
        </p:txBody>
      </p:sp>
      <p:sp>
        <p:nvSpPr>
          <p:cNvPr id="158" name="Google Shape;158;p21"/>
          <p:cNvSpPr/>
          <p:nvPr/>
        </p:nvSpPr>
        <p:spPr>
          <a:xfrm>
            <a:off x="3413400" y="4434475"/>
            <a:ext cx="1219200" cy="418800"/>
          </a:xfrm>
          <a:prstGeom prst="can">
            <a:avLst>
              <a:gd name="adj" fmla="val 25000"/>
            </a:avLst>
          </a:prstGeom>
          <a:solidFill>
            <a:srgbClr val="D0D0EF"/>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2"/>
              </a:buClr>
              <a:buSzPts val="1600"/>
              <a:buFont typeface="Tahoma"/>
              <a:buNone/>
            </a:pPr>
            <a:r>
              <a:rPr lang="en-US" sz="1600">
                <a:solidFill>
                  <a:schemeClr val="lt2"/>
                </a:solidFill>
                <a:latin typeface="Tahoma"/>
                <a:ea typeface="Tahoma"/>
                <a:cs typeface="Tahoma"/>
                <a:sym typeface="Tahoma"/>
              </a:rPr>
              <a:t>Booking</a:t>
            </a:r>
            <a:endParaRPr sz="1600" b="0" i="0" u="none" strike="noStrike" cap="none">
              <a:solidFill>
                <a:schemeClr val="lt2"/>
              </a:solidFill>
              <a:latin typeface="Tahoma"/>
              <a:ea typeface="Tahoma"/>
              <a:cs typeface="Tahoma"/>
              <a:sym typeface="Tahoma"/>
            </a:endParaRPr>
          </a:p>
        </p:txBody>
      </p:sp>
      <p:cxnSp>
        <p:nvCxnSpPr>
          <p:cNvPr id="159" name="Google Shape;159;p21"/>
          <p:cNvCxnSpPr/>
          <p:nvPr/>
        </p:nvCxnSpPr>
        <p:spPr>
          <a:xfrm>
            <a:off x="5114925" y="3129550"/>
            <a:ext cx="9600" cy="1194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1650</Words>
  <Application>Microsoft Macintosh PowerPoint</Application>
  <PresentationFormat>On-screen Show (4:3)</PresentationFormat>
  <Paragraphs>171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Tahoma</vt:lpstr>
      <vt:lpstr>Arial</vt:lpstr>
      <vt:lpstr>Times New Roman</vt:lpstr>
      <vt:lpstr>Noto Sans Symbols</vt:lpstr>
      <vt:lpstr>Calibri</vt:lpstr>
      <vt:lpstr>Blends</vt:lpstr>
      <vt:lpstr>Proposal Template</vt:lpstr>
      <vt:lpstr>Solution Scoping</vt:lpstr>
      <vt:lpstr>Solution Design</vt:lpstr>
      <vt:lpstr>Sample Overall Business Scenario</vt:lpstr>
      <vt:lpstr>Microservice Interaction Diagram    – Passenger sends a booking request</vt:lpstr>
      <vt:lpstr>Microservice Interaction Diagram    – Driver accepts a booking request - Step 1</vt:lpstr>
      <vt:lpstr>Microservice Interaction Diagram    – Driver accepts a booking request - Step 2</vt:lpstr>
      <vt:lpstr>Microservice Interaction Diagram    – Passenger checks the status of a booking request</vt:lpstr>
      <vt:lpstr>Sample Technical Overview Diagram 1/2</vt:lpstr>
      <vt:lpstr>Sample Technical Overview Diagram 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Template</dc:title>
  <cp:lastModifiedBy>Jerric Chan</cp:lastModifiedBy>
  <cp:revision>1</cp:revision>
  <dcterms:modified xsi:type="dcterms:W3CDTF">2024-02-02T13:31:16Z</dcterms:modified>
</cp:coreProperties>
</file>