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310" r:id="rId4"/>
    <p:sldId id="316" r:id="rId5"/>
    <p:sldId id="298" r:id="rId6"/>
    <p:sldId id="289" r:id="rId7"/>
    <p:sldId id="288" r:id="rId8"/>
    <p:sldId id="299" r:id="rId9"/>
    <p:sldId id="272" r:id="rId10"/>
    <p:sldId id="25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A031A-4D31-4AEE-8DCB-44C85EA436EB}" v="280" dt="2020-06-08T23:36:5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8T23:38:55.563" v="1355" actId="1076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8T23:36:51.283" v="1352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8T23:36:51.283" v="1352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8T23:31:07.485" v="1288" actId="113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8T23:31:07.485" v="1288" actId="113"/>
          <ac:spMkLst>
            <pc:docMk/>
            <pc:sldMk cId="2773999239" sldId="288"/>
            <ac:spMk id="2" creationId="{9AB95A1D-731F-4754-8CC5-5B2A6DACC14C}"/>
          </ac:spMkLst>
        </pc:spChg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8T23:30:43.503" v="1284" actId="113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8T23:30:43.503" v="1284" actId="113"/>
          <ac:spMkLst>
            <pc:docMk/>
            <pc:sldMk cId="1061609012" sldId="289"/>
            <ac:spMk id="2" creationId="{39ECB457-4D4F-4A33-A3B9-6B135073BD8A}"/>
          </ac:spMkLst>
        </pc:spChg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del mod">
        <pc:chgData name="Ming-Chih Lin" userId="f1ba3ba5-e185-404b-b55f-b2be90e2bdc2" providerId="ADAL" clId="{F1FA031A-4D31-4AEE-8DCB-44C85EA436EB}" dt="2020-06-08T23:31:30.054" v="1291" actId="47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8T23:31:24.122" v="1289"/>
          <ac:spMkLst>
            <pc:docMk/>
            <pc:sldMk cId="1663756997" sldId="290"/>
            <ac:spMk id="2" creationId="{F11FD2CA-F942-45B8-9174-40F6B5B42065}"/>
          </ac:spMkLst>
        </pc:spChg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addSp delSp modSp add mod">
        <pc:chgData name="Ming-Chih Lin" userId="f1ba3ba5-e185-404b-b55f-b2be90e2bdc2" providerId="ADAL" clId="{F1FA031A-4D31-4AEE-8DCB-44C85EA436EB}" dt="2020-06-08T23:35:19.265" v="1316" actId="14100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8T23:35:19.265" v="1316" actId="14100"/>
          <ac:spMkLst>
            <pc:docMk/>
            <pc:sldMk cId="101432508" sldId="299"/>
            <ac:spMk id="2" creationId="{F11FD2CA-F942-45B8-9174-40F6B5B42065}"/>
          </ac:spMkLst>
        </pc:spChg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  <pc:picChg chg="add mod">
          <ac:chgData name="Ming-Chih Lin" userId="f1ba3ba5-e185-404b-b55f-b2be90e2bdc2" providerId="ADAL" clId="{F1FA031A-4D31-4AEE-8DCB-44C85EA436EB}" dt="2020-06-08T23:35:14.351" v="1315" actId="1076"/>
          <ac:picMkLst>
            <pc:docMk/>
            <pc:sldMk cId="101432508" sldId="299"/>
            <ac:picMk id="4" creationId="{6FB5FDE6-1EF5-4D36-B4AB-3539895B20C5}"/>
          </ac:picMkLst>
        </pc:picChg>
        <pc:picChg chg="add del mod">
          <ac:chgData name="Ming-Chih Lin" userId="f1ba3ba5-e185-404b-b55f-b2be90e2bdc2" providerId="ADAL" clId="{F1FA031A-4D31-4AEE-8DCB-44C85EA436EB}" dt="2020-06-08T23:34:23.990" v="1300"/>
          <ac:picMkLst>
            <pc:docMk/>
            <pc:sldMk cId="101432508" sldId="299"/>
            <ac:picMk id="1026" creationId="{A376FEA8-1644-40D7-83D6-180290289924}"/>
          </ac:picMkLst>
        </pc:picChg>
      </pc:sldChg>
      <pc:sldChg chg="addSp delSp modSp new add del mod modClrScheme chgLayout">
        <pc:chgData name="Ming-Chih Lin" userId="f1ba3ba5-e185-404b-b55f-b2be90e2bdc2" providerId="ADAL" clId="{F1FA031A-4D31-4AEE-8DCB-44C85EA436EB}" dt="2020-06-08T23:36:57.808" v="1353" actId="47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7T23:53:47.977" v="1238" actId="20577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8T23:35:43.119" v="1317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 ord">
        <pc:chgData name="Ming-Chih Lin" userId="f1ba3ba5-e185-404b-b55f-b2be90e2bdc2" providerId="ADAL" clId="{F1FA031A-4D31-4AEE-8DCB-44C85EA436EB}" dt="2020-06-05T07:03:17.196" v="1156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5T07:03:17.196" v="1156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8T23:38:55.563" v="1355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2T00:22:12.083" v="1137" actId="207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8T23:38:55.563" v="1355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new mod ord">
        <pc:chgData name="Ming-Chih Lin" userId="f1ba3ba5-e185-404b-b55f-b2be90e2bdc2" providerId="ADAL" clId="{F1FA031A-4D31-4AEE-8DCB-44C85EA436EB}" dt="2020-06-05T07:13:10.557" v="1232" actId="6549"/>
        <pc:sldMkLst>
          <pc:docMk/>
          <pc:sldMk cId="134334159" sldId="316"/>
        </pc:sldMkLst>
        <pc:spChg chg="mod">
          <ac:chgData name="Ming-Chih Lin" userId="f1ba3ba5-e185-404b-b55f-b2be90e2bdc2" providerId="ADAL" clId="{F1FA031A-4D31-4AEE-8DCB-44C85EA436EB}" dt="2020-06-05T07:13:10.557" v="1232" actId="6549"/>
          <ac:spMkLst>
            <pc:docMk/>
            <pc:sldMk cId="134334159" sldId="316"/>
            <ac:spMk id="2" creationId="{4081B7A7-6FE7-41CF-9EB4-A0E9B61DCCC4}"/>
          </ac:spMkLst>
        </pc:spChg>
        <pc:spChg chg="mod">
          <ac:chgData name="Ming-Chih Lin" userId="f1ba3ba5-e185-404b-b55f-b2be90e2bdc2" providerId="ADAL" clId="{F1FA031A-4D31-4AEE-8DCB-44C85EA436EB}" dt="2020-06-05T07:05:45.819" v="1206"/>
          <ac:spMkLst>
            <pc:docMk/>
            <pc:sldMk cId="134334159" sldId="316"/>
            <ac:spMk id="3" creationId="{2063B519-CE41-4415-8828-F8BEC96E3CEB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Week 2-</a:t>
            </a:r>
            <a:r>
              <a:rPr lang="zh-TW" altLang="en-US" b="0" dirty="0"/>
              <a:t>自動化問題分析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797093-BD72-4872-BB27-2A60EE73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98" y="1166596"/>
            <a:ext cx="6674604" cy="45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81B7A7-6FE7-41CF-9EB4-A0E9B61D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Lines and Indentation</a:t>
            </a:r>
          </a:p>
          <a:p>
            <a:r>
              <a:rPr lang="en-US" altLang="zh-TW" dirty="0"/>
              <a:t>Comments in Python</a:t>
            </a:r>
          </a:p>
          <a:p>
            <a:r>
              <a:rPr lang="en-US" altLang="zh-TW" dirty="0"/>
              <a:t>Multiple Assignment</a:t>
            </a:r>
          </a:p>
          <a:p>
            <a:r>
              <a:rPr lang="en-US" altLang="zh-TW" dirty="0"/>
              <a:t>Standard Data Types</a:t>
            </a:r>
          </a:p>
          <a:p>
            <a:r>
              <a:rPr lang="en-US" altLang="zh-TW" dirty="0"/>
              <a:t>Python Strings</a:t>
            </a:r>
          </a:p>
          <a:p>
            <a:r>
              <a:rPr lang="en-US" altLang="zh-TW" dirty="0"/>
              <a:t>Python Lists</a:t>
            </a:r>
          </a:p>
          <a:p>
            <a:r>
              <a:rPr lang="en-US" altLang="zh-TW" dirty="0"/>
              <a:t>Python Tuples</a:t>
            </a:r>
          </a:p>
          <a:p>
            <a:r>
              <a:rPr lang="en-US" altLang="zh-TW" dirty="0"/>
              <a:t>Python Dictionary</a:t>
            </a:r>
          </a:p>
          <a:p>
            <a:r>
              <a:rPr lang="en-US" altLang="zh-TW" dirty="0"/>
              <a:t>Data Type Conversion</a:t>
            </a:r>
          </a:p>
          <a:p>
            <a:endParaRPr lang="en-US" altLang="zh-TW" dirty="0"/>
          </a:p>
          <a:p>
            <a:r>
              <a:rPr lang="en-US" altLang="zh-TW" dirty="0"/>
              <a:t>Types of Operator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/>
              <a:t>Membership Operators</a:t>
            </a:r>
            <a:endParaRPr lang="en-US" altLang="zh-TW" dirty="0"/>
          </a:p>
          <a:p>
            <a:r>
              <a:rPr lang="en-US" altLang="zh-TW" dirty="0"/>
              <a:t>Decision Making</a:t>
            </a:r>
          </a:p>
          <a:p>
            <a:r>
              <a:rPr lang="en-US" altLang="zh-TW" dirty="0"/>
              <a:t>Loops</a:t>
            </a:r>
          </a:p>
          <a:p>
            <a:r>
              <a:rPr lang="en-US" altLang="zh-TW" dirty="0"/>
              <a:t>Mathematical Functions</a:t>
            </a:r>
          </a:p>
          <a:p>
            <a:r>
              <a:rPr lang="en-US" altLang="zh-TW" dirty="0"/>
              <a:t>Accessing Values in Strings</a:t>
            </a:r>
          </a:p>
          <a:p>
            <a:r>
              <a:rPr lang="en-US" altLang="zh-TW" dirty="0"/>
              <a:t>Escape Characters</a:t>
            </a:r>
          </a:p>
          <a:p>
            <a:r>
              <a:rPr lang="en-US" altLang="zh-TW" dirty="0"/>
              <a:t>String Special Operators</a:t>
            </a:r>
          </a:p>
          <a:p>
            <a:r>
              <a:rPr lang="en-US" altLang="zh-TW" dirty="0"/>
              <a:t>Built-in String Methods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3B519-CE41-4415-8828-F8BEC96E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34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BA54D6-C8F9-4AAC-8CAA-D399FA34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自動化程式開發流程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26541-8182-4A3B-9B53-86E069C33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首先試著在問題中加入明確的輸入及輸出。舉例來說，“如何更快的畫出</a:t>
            </a:r>
            <a:r>
              <a:rPr lang="en-US" altLang="zh-TW" dirty="0"/>
              <a:t>3D</a:t>
            </a:r>
            <a:r>
              <a:rPr lang="zh-TW" altLang="en-US" dirty="0"/>
              <a:t>結構”就是屬於一個大問題，沒有明確的輸入及輸出。加入輸出入的問題會像是這樣子：</a:t>
            </a:r>
            <a:endParaRPr lang="en-US" altLang="zh-TW" dirty="0"/>
          </a:p>
          <a:p>
            <a:r>
              <a:rPr lang="zh-TW" altLang="en-US" b="1" dirty="0"/>
              <a:t>“如何給定一條曲線（輸入），沿著線產生等間距的</a:t>
            </a:r>
            <a:r>
              <a:rPr lang="en-US" altLang="zh-TW" b="1" dirty="0"/>
              <a:t>via</a:t>
            </a:r>
            <a:r>
              <a:rPr lang="zh-TW" altLang="en-US" b="1" dirty="0"/>
              <a:t>（輸出）</a:t>
            </a:r>
            <a:r>
              <a:rPr lang="zh-TW" altLang="en-US" dirty="0"/>
              <a:t>”，或是</a:t>
            </a:r>
            <a:endParaRPr lang="en-US" altLang="zh-TW" dirty="0"/>
          </a:p>
          <a:p>
            <a:r>
              <a:rPr lang="zh-TW" altLang="en-US" b="1" dirty="0"/>
              <a:t>“如何給定座標點（輸入），將物件（輸入）複製到座標點上面（輸出）”</a:t>
            </a:r>
            <a:r>
              <a:rPr lang="zh-TW" altLang="en-US" dirty="0"/>
              <a:t>或是，</a:t>
            </a:r>
            <a:endParaRPr lang="en-US" altLang="zh-TW" dirty="0"/>
          </a:p>
          <a:p>
            <a:r>
              <a:rPr lang="zh-TW" altLang="en-US" b="1" dirty="0"/>
              <a:t>“選擇焊片（輸入），如何在上面自動產生錫球（輸出）”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加入了輸入及輸出的描述讓整個問題變得具體也更容易理解。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找出模擬工作的瓶頸並定義題目</a:t>
            </a:r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接下來要試著將上面的問題變成是（輸入</a:t>
            </a:r>
            <a:r>
              <a:rPr lang="en-US" altLang="zh-TW" dirty="0"/>
              <a:t>—</a:t>
            </a:r>
            <a:r>
              <a:rPr lang="zh-TW" altLang="en-US" dirty="0"/>
              <a:t>輸出）</a:t>
            </a:r>
            <a:r>
              <a:rPr lang="en-US" altLang="zh-TW" dirty="0"/>
              <a:t>—</a:t>
            </a:r>
            <a:r>
              <a:rPr lang="zh-TW" altLang="en-US" dirty="0"/>
              <a:t>（輸入</a:t>
            </a:r>
            <a:r>
              <a:rPr lang="en-US" altLang="zh-TW" dirty="0"/>
              <a:t>—</a:t>
            </a:r>
            <a:r>
              <a:rPr lang="zh-TW" altLang="en-US" dirty="0"/>
              <a:t>輸出）</a:t>
            </a:r>
            <a:r>
              <a:rPr lang="en-US" altLang="zh-TW" dirty="0"/>
              <a:t>—</a:t>
            </a:r>
            <a:r>
              <a:rPr lang="zh-TW" altLang="en-US" dirty="0"/>
              <a:t>（輸入</a:t>
            </a:r>
            <a:r>
              <a:rPr lang="en-US" altLang="zh-TW" dirty="0"/>
              <a:t>—</a:t>
            </a:r>
            <a:r>
              <a:rPr lang="zh-TW" altLang="en-US" dirty="0"/>
              <a:t>輸出）的格式，拆解問題的同時也是在回答問題，如同抽絲剝繭一般，這時候已經開始進入了程式開發的工作。舉例來說，</a:t>
            </a:r>
            <a:r>
              <a:rPr lang="zh-TW" altLang="en-US" b="1" dirty="0"/>
              <a:t>”如何給定座標點“</a:t>
            </a:r>
            <a:r>
              <a:rPr lang="zh-TW" altLang="en-US" dirty="0"/>
              <a:t>變成是</a:t>
            </a:r>
            <a:r>
              <a:rPr lang="zh-TW" altLang="en-US" b="1" dirty="0"/>
              <a:t>“如何將儲存在</a:t>
            </a:r>
            <a:r>
              <a:rPr lang="en-US" altLang="zh-TW" b="1" dirty="0"/>
              <a:t>csv</a:t>
            </a:r>
            <a:r>
              <a:rPr lang="zh-TW" altLang="en-US" b="1" dirty="0"/>
              <a:t>檔案的座標點讀到陣列當中“</a:t>
            </a:r>
            <a:r>
              <a:rPr lang="zh-TW" altLang="en-US" dirty="0"/>
              <a:t>以及</a:t>
            </a:r>
            <a:r>
              <a:rPr lang="zh-TW" altLang="en-US" b="1" dirty="0"/>
              <a:t>”如何將選擇的物件輸出名稱“</a:t>
            </a:r>
            <a:r>
              <a:rPr lang="zh-TW" altLang="en-US" dirty="0"/>
              <a:t>和</a:t>
            </a:r>
            <a:r>
              <a:rPr lang="zh-TW" altLang="en-US" b="1" dirty="0"/>
              <a:t>“如何將輸出物件根據陣列的座標位置進行複製”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注意的是，除非你已經是有經驗的開發者，否則這些問題並不是你在程式開發初期就可以想的出來的，而是在程式碼開發過程當中，透過不斷嘗試去摸索出來的。過程當中答案也可能會一變再變，不斷嘗試不同的小程式碼片段去解決其中一個小問題，直到找到答案為止。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分析題目並拆解為更小的問題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843624" cy="47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等到把所有的拼圖碎片找齊，最後便是拼圖的工作。這個階段不斷進行拼湊程式碼，測試，除錯的工作循環。就像拼圖一樣，先拼出邊邊角角比較容易的部分。將四個邊角完成之後在設法將這些大塊連結起來。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發自動化程式很少是一氣呵成，一筆而就的。實際的過程更像是摸著石子過河，走到半途退回去另尋他路更是常有的事。就算是百轉千折，只要最終能到達對岸就是成功的達成任務，這也是學習程式開發的必經階段。至於對有開發經驗的設計師來說，可以快速的找出最短路徑，加上手上現有的工具，很快就能完成開發的工作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將所有的代碼拼湊出來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B5FDE6-1EF5-4D36-B4AB-3539895B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2193" y="2178051"/>
            <a:ext cx="4454275" cy="27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範例解說：如何根據</a:t>
            </a:r>
            <a:r>
              <a:rPr lang="en-US" altLang="zh-TW" dirty="0"/>
              <a:t>CSV</a:t>
            </a:r>
            <a:r>
              <a:rPr lang="zh-TW" altLang="en-US" dirty="0"/>
              <a:t>紀錄的座標複製物件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293</TotalTime>
  <Words>605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PowerPoint 簡報</vt:lpstr>
      <vt:lpstr>找出模擬工作的瓶頸並定義題目</vt:lpstr>
      <vt:lpstr>分析題目並拆解為更小的問題</vt:lpstr>
      <vt:lpstr>將所有的代碼拼湊出來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2020-06-08T23:38:56Z</dcterms:modified>
</cp:coreProperties>
</file>