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6" r:id="rId3"/>
    <p:sldId id="317" r:id="rId4"/>
    <p:sldId id="326" r:id="rId5"/>
    <p:sldId id="1956" r:id="rId6"/>
    <p:sldId id="1961" r:id="rId7"/>
    <p:sldId id="327" r:id="rId8"/>
    <p:sldId id="1962" r:id="rId9"/>
    <p:sldId id="318" r:id="rId10"/>
    <p:sldId id="325" r:id="rId11"/>
    <p:sldId id="322" r:id="rId12"/>
    <p:sldId id="319" r:id="rId13"/>
    <p:sldId id="1963" r:id="rId14"/>
    <p:sldId id="272" r:id="rId15"/>
    <p:sldId id="259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49393-00F6-48C7-99DB-5262FA837701}" v="345" dt="2020-06-09T00:04:44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0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2T00:07:33.244" v="1133" actId="47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1T23:15:24.433" v="386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1T23:15:24.433" v="386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1T23:13:24.905" v="277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1T23:11:56.151" v="172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mod">
        <pc:chgData name="Ming-Chih Lin" userId="f1ba3ba5-e185-404b-b55f-b2be90e2bdc2" providerId="ADAL" clId="{F1FA031A-4D31-4AEE-8DCB-44C85EA436EB}" dt="2020-06-01T23:22:46.379" v="630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modSp add mod">
        <pc:chgData name="Ming-Chih Lin" userId="f1ba3ba5-e185-404b-b55f-b2be90e2bdc2" providerId="ADAL" clId="{F1FA031A-4D31-4AEE-8DCB-44C85EA436EB}" dt="2020-06-01T23:14:32.055" v="369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1T23:18:37.024" v="538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6:30.522" v="688" actId="2057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6:30.522" v="688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7:59.481" v="710" actId="2057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13.818" v="713" actId="6549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27.201" v="714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7:17.368" v="703" actId="2057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43.758" v="715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">
        <pc:chgData name="Ming-Chih Lin" userId="f1ba3ba5-e185-404b-b55f-b2be90e2bdc2" providerId="ADAL" clId="{F1FA031A-4D31-4AEE-8DCB-44C85EA436EB}" dt="2020-06-01T23:16:11.863" v="435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1T23:16:11.863" v="435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2T00:07:30.065" v="1132" actId="107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48:46.017" v="1050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2T00:07:30.065" v="1132" actId="1076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mod">
        <pc:chgData name="Ming-Chih Lin" userId="f1ba3ba5-e185-404b-b55f-b2be90e2bdc2" providerId="ADAL" clId="{F1FA031A-4D31-4AEE-8DCB-44C85EA436EB}" dt="2020-06-01T23:29:05.962" v="718" actId="2057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mod">
        <pc:chgData name="Ming-Chih Lin" userId="f1ba3ba5-e185-404b-b55f-b2be90e2bdc2" providerId="ADAL" clId="{F1FA031A-4D31-4AEE-8DCB-44C85EA436EB}" dt="2020-06-01T23:30:49.844" v="761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  <pc:docChgLst>
    <pc:chgData name="Ming-Chih Lin" userId="f1ba3ba5-e185-404b-b55f-b2be90e2bdc2" providerId="ADAL" clId="{73C49393-00F6-48C7-99DB-5262FA837701}"/>
    <pc:docChg chg="undo custSel addSld delSld modSld">
      <pc:chgData name="Ming-Chih Lin" userId="f1ba3ba5-e185-404b-b55f-b2be90e2bdc2" providerId="ADAL" clId="{73C49393-00F6-48C7-99DB-5262FA837701}" dt="2020-06-09T00:04:53.130" v="2309" actId="1076"/>
      <pc:docMkLst>
        <pc:docMk/>
      </pc:docMkLst>
      <pc:sldChg chg="addSp delSp modSp mod">
        <pc:chgData name="Ming-Chih Lin" userId="f1ba3ba5-e185-404b-b55f-b2be90e2bdc2" providerId="ADAL" clId="{73C49393-00F6-48C7-99DB-5262FA837701}" dt="2020-06-08T00:57:30.363" v="2298"/>
        <pc:sldMkLst>
          <pc:docMk/>
          <pc:sldMk cId="3437513085" sldId="257"/>
        </pc:sldMkLst>
        <pc:spChg chg="mod">
          <ac:chgData name="Ming-Chih Lin" userId="f1ba3ba5-e185-404b-b55f-b2be90e2bdc2" providerId="ADAL" clId="{73C49393-00F6-48C7-99DB-5262FA837701}" dt="2020-06-08T00:57:30.363" v="2298"/>
          <ac:spMkLst>
            <pc:docMk/>
            <pc:sldMk cId="3437513085" sldId="257"/>
            <ac:spMk id="2" creationId="{F00E360D-5F36-459A-8321-D0EA4C8C73FE}"/>
          </ac:spMkLst>
        </pc:spChg>
        <pc:graphicFrameChg chg="add del mod">
          <ac:chgData name="Ming-Chih Lin" userId="f1ba3ba5-e185-404b-b55f-b2be90e2bdc2" providerId="ADAL" clId="{73C49393-00F6-48C7-99DB-5262FA837701}" dt="2020-06-02T00:09:49.623" v="1"/>
          <ac:graphicFrameMkLst>
            <pc:docMk/>
            <pc:sldMk cId="3437513085" sldId="257"/>
            <ac:graphicFrameMk id="4" creationId="{5049B3AE-5EA2-4052-9B86-DD46687ECD81}"/>
          </ac:graphicFrameMkLst>
        </pc:graphicFrameChg>
      </pc:sldChg>
      <pc:sldChg chg="del">
        <pc:chgData name="Ming-Chih Lin" userId="f1ba3ba5-e185-404b-b55f-b2be90e2bdc2" providerId="ADAL" clId="{73C49393-00F6-48C7-99DB-5262FA837701}" dt="2020-06-02T02:26:13.657" v="164" actId="2696"/>
        <pc:sldMkLst>
          <pc:docMk/>
          <pc:sldMk cId="2189207556" sldId="272"/>
        </pc:sldMkLst>
      </pc:sldChg>
      <pc:sldChg chg="modSp add mod">
        <pc:chgData name="Ming-Chih Lin" userId="f1ba3ba5-e185-404b-b55f-b2be90e2bdc2" providerId="ADAL" clId="{73C49393-00F6-48C7-99DB-5262FA837701}" dt="2020-06-08T00:51:54.698" v="2226"/>
        <pc:sldMkLst>
          <pc:docMk/>
          <pc:sldMk cId="3139632968" sldId="272"/>
        </pc:sldMkLst>
        <pc:spChg chg="mod">
          <ac:chgData name="Ming-Chih Lin" userId="f1ba3ba5-e185-404b-b55f-b2be90e2bdc2" providerId="ADAL" clId="{73C49393-00F6-48C7-99DB-5262FA837701}" dt="2020-06-08T00:51:54.698" v="2226"/>
          <ac:spMkLst>
            <pc:docMk/>
            <pc:sldMk cId="3139632968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2773999239" sldId="28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61609012" sldId="289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663756997" sldId="290"/>
        </pc:sldMkLst>
      </pc:sldChg>
      <pc:sldChg chg="del">
        <pc:chgData name="Ming-Chih Lin" userId="f1ba3ba5-e185-404b-b55f-b2be90e2bdc2" providerId="ADAL" clId="{73C49393-00F6-48C7-99DB-5262FA837701}" dt="2020-06-02T00:10:19.448" v="5" actId="47"/>
        <pc:sldMkLst>
          <pc:docMk/>
          <pc:sldMk cId="888648973" sldId="29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1432508" sldId="299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415465906" sldId="30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171545912" sldId="301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002684050" sldId="302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346354504" sldId="304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99586139" sldId="305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220209127" sldId="306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36770104" sldId="307"/>
        </pc:sldMkLst>
      </pc:sldChg>
      <pc:sldChg chg="del">
        <pc:chgData name="Ming-Chih Lin" userId="f1ba3ba5-e185-404b-b55f-b2be90e2bdc2" providerId="ADAL" clId="{73C49393-00F6-48C7-99DB-5262FA837701}" dt="2020-06-02T00:11:59.394" v="14" actId="47"/>
        <pc:sldMkLst>
          <pc:docMk/>
          <pc:sldMk cId="2022201700" sldId="309"/>
        </pc:sldMkLst>
      </pc:sldChg>
      <pc:sldChg chg="del">
        <pc:chgData name="Ming-Chih Lin" userId="f1ba3ba5-e185-404b-b55f-b2be90e2bdc2" providerId="ADAL" clId="{73C49393-00F6-48C7-99DB-5262FA837701}" dt="2020-06-02T00:11:59.980" v="15" actId="47"/>
        <pc:sldMkLst>
          <pc:docMk/>
          <pc:sldMk cId="1680955994" sldId="31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08459360" sldId="313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053501639" sldId="315"/>
        </pc:sldMkLst>
      </pc:sldChg>
      <pc:sldChg chg="modSp add mod">
        <pc:chgData name="Ming-Chih Lin" userId="f1ba3ba5-e185-404b-b55f-b2be90e2bdc2" providerId="ADAL" clId="{73C49393-00F6-48C7-99DB-5262FA837701}" dt="2020-06-07T23:59:06.853" v="446"/>
        <pc:sldMkLst>
          <pc:docMk/>
          <pc:sldMk cId="19629556" sldId="316"/>
        </pc:sldMkLst>
        <pc:spChg chg="mod">
          <ac:chgData name="Ming-Chih Lin" userId="f1ba3ba5-e185-404b-b55f-b2be90e2bdc2" providerId="ADAL" clId="{73C49393-00F6-48C7-99DB-5262FA837701}" dt="2020-06-07T23:59:06.853" v="446"/>
          <ac:spMkLst>
            <pc:docMk/>
            <pc:sldMk cId="19629556" sldId="316"/>
            <ac:spMk id="4" creationId="{2FA54F75-D405-4104-B6BB-EA44A23A109A}"/>
          </ac:spMkLst>
        </pc:spChg>
      </pc:sldChg>
      <pc:sldChg chg="addSp delSp modSp add mod">
        <pc:chgData name="Ming-Chih Lin" userId="f1ba3ba5-e185-404b-b55f-b2be90e2bdc2" providerId="ADAL" clId="{73C49393-00F6-48C7-99DB-5262FA837701}" dt="2020-06-02T00:23:43.677" v="98" actId="14100"/>
        <pc:sldMkLst>
          <pc:docMk/>
          <pc:sldMk cId="497064445" sldId="317"/>
        </pc:sldMkLst>
        <pc:spChg chg="add mod">
          <ac:chgData name="Ming-Chih Lin" userId="f1ba3ba5-e185-404b-b55f-b2be90e2bdc2" providerId="ADAL" clId="{73C49393-00F6-48C7-99DB-5262FA837701}" dt="2020-06-02T00:23:36.110" v="95" actId="14100"/>
          <ac:spMkLst>
            <pc:docMk/>
            <pc:sldMk cId="497064445" sldId="317"/>
            <ac:spMk id="5" creationId="{B9F44C00-80B7-4B93-A0AD-85D9AEC0F763}"/>
          </ac:spMkLst>
        </pc:spChg>
        <pc:spChg chg="add mod">
          <ac:chgData name="Ming-Chih Lin" userId="f1ba3ba5-e185-404b-b55f-b2be90e2bdc2" providerId="ADAL" clId="{73C49393-00F6-48C7-99DB-5262FA837701}" dt="2020-06-02T00:23:43.677" v="98" actId="14100"/>
          <ac:spMkLst>
            <pc:docMk/>
            <pc:sldMk cId="497064445" sldId="317"/>
            <ac:spMk id="6" creationId="{43046FB8-6D26-4EF8-9D8C-B7F0233C2D3E}"/>
          </ac:spMkLst>
        </pc:spChg>
        <pc:picChg chg="add mod">
          <ac:chgData name="Ming-Chih Lin" userId="f1ba3ba5-e185-404b-b55f-b2be90e2bdc2" providerId="ADAL" clId="{73C49393-00F6-48C7-99DB-5262FA837701}" dt="2020-06-02T00:11:09.974" v="12" actId="1076"/>
          <ac:picMkLst>
            <pc:docMk/>
            <pc:sldMk cId="497064445" sldId="317"/>
            <ac:picMk id="2" creationId="{24B42EE7-EE76-400D-B513-614BD7A34C4E}"/>
          </ac:picMkLst>
        </pc:picChg>
        <pc:picChg chg="add del">
          <ac:chgData name="Ming-Chih Lin" userId="f1ba3ba5-e185-404b-b55f-b2be90e2bdc2" providerId="ADAL" clId="{73C49393-00F6-48C7-99DB-5262FA837701}" dt="2020-06-02T00:22:59.530" v="92"/>
          <ac:picMkLst>
            <pc:docMk/>
            <pc:sldMk cId="497064445" sldId="317"/>
            <ac:picMk id="4" creationId="{86AFA7C1-F1E9-43DE-9F2C-BC70D5ADDB41}"/>
          </ac:picMkLst>
        </pc:picChg>
        <pc:picChg chg="del">
          <ac:chgData name="Ming-Chih Lin" userId="f1ba3ba5-e185-404b-b55f-b2be90e2bdc2" providerId="ADAL" clId="{73C49393-00F6-48C7-99DB-5262FA837701}" dt="2020-06-02T00:11:00.632" v="6" actId="478"/>
          <ac:picMkLst>
            <pc:docMk/>
            <pc:sldMk cId="497064445" sldId="317"/>
            <ac:picMk id="9" creationId="{A8797093-BD72-4872-BB27-2A60EE738B76}"/>
          </ac:picMkLst>
        </pc:picChg>
      </pc:sldChg>
      <pc:sldChg chg="addSp delSp modSp add del mod chgLayout">
        <pc:chgData name="Ming-Chih Lin" userId="f1ba3ba5-e185-404b-b55f-b2be90e2bdc2" providerId="ADAL" clId="{73C49393-00F6-48C7-99DB-5262FA837701}" dt="2020-06-05T00:06:08.318" v="178" actId="2696"/>
        <pc:sldMkLst>
          <pc:docMk/>
          <pc:sldMk cId="1705629521" sldId="318"/>
        </pc:sldMkLst>
        <pc:spChg chg="add mod ord">
          <ac:chgData name="Ming-Chih Lin" userId="f1ba3ba5-e185-404b-b55f-b2be90e2bdc2" providerId="ADAL" clId="{73C49393-00F6-48C7-99DB-5262FA837701}" dt="2020-06-02T00:24:39.936" v="116" actId="700"/>
          <ac:spMkLst>
            <pc:docMk/>
            <pc:sldMk cId="1705629521" sldId="318"/>
            <ac:spMk id="2" creationId="{6323B9C6-4296-4701-9395-884F01AEB1BA}"/>
          </ac:spMkLst>
        </pc:spChg>
        <pc:spChg chg="mod ord">
          <ac:chgData name="Ming-Chih Lin" userId="f1ba3ba5-e185-404b-b55f-b2be90e2bdc2" providerId="ADAL" clId="{73C49393-00F6-48C7-99DB-5262FA837701}" dt="2020-06-05T00:05:50.570" v="177" actId="20577"/>
          <ac:spMkLst>
            <pc:docMk/>
            <pc:sldMk cId="1705629521" sldId="318"/>
            <ac:spMk id="3" creationId="{E7C3D928-2CE9-4266-A577-F5AA1DFC7CE3}"/>
          </ac:spMkLst>
        </pc:spChg>
        <pc:picChg chg="del">
          <ac:chgData name="Ming-Chih Lin" userId="f1ba3ba5-e185-404b-b55f-b2be90e2bdc2" providerId="ADAL" clId="{73C49393-00F6-48C7-99DB-5262FA837701}" dt="2020-06-02T00:13:26.758" v="34" actId="478"/>
          <ac:picMkLst>
            <pc:docMk/>
            <pc:sldMk cId="1705629521" sldId="318"/>
            <ac:picMk id="2" creationId="{24B42EE7-EE76-400D-B513-614BD7A34C4E}"/>
          </ac:picMkLst>
        </pc:picChg>
      </pc:sldChg>
      <pc:sldChg chg="modSp add mod">
        <pc:chgData name="Ming-Chih Lin" userId="f1ba3ba5-e185-404b-b55f-b2be90e2bdc2" providerId="ADAL" clId="{73C49393-00F6-48C7-99DB-5262FA837701}" dt="2020-06-08T00:17:26.681" v="839" actId="20577"/>
        <pc:sldMkLst>
          <pc:docMk/>
          <pc:sldMk cId="2205041351" sldId="318"/>
        </pc:sldMkLst>
        <pc:spChg chg="mod">
          <ac:chgData name="Ming-Chih Lin" userId="f1ba3ba5-e185-404b-b55f-b2be90e2bdc2" providerId="ADAL" clId="{73C49393-00F6-48C7-99DB-5262FA837701}" dt="2020-06-08T00:17:26.681" v="839" actId="20577"/>
          <ac:spMkLst>
            <pc:docMk/>
            <pc:sldMk cId="2205041351" sldId="318"/>
            <ac:spMk id="2" creationId="{6323B9C6-4296-4701-9395-884F01AEB1BA}"/>
          </ac:spMkLst>
        </pc:spChg>
        <pc:spChg chg="mod">
          <ac:chgData name="Ming-Chih Lin" userId="f1ba3ba5-e185-404b-b55f-b2be90e2bdc2" providerId="ADAL" clId="{73C49393-00F6-48C7-99DB-5262FA837701}" dt="2020-06-08T00:11:56.906" v="471"/>
          <ac:spMkLst>
            <pc:docMk/>
            <pc:sldMk cId="2205041351" sldId="318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73C49393-00F6-48C7-99DB-5262FA837701}" dt="2020-06-08T00:56:00.315" v="2297"/>
        <pc:sldMkLst>
          <pc:docMk/>
          <pc:sldMk cId="1655947332" sldId="319"/>
        </pc:sldMkLst>
        <pc:spChg chg="del mod ord">
          <ac:chgData name="Ming-Chih Lin" userId="f1ba3ba5-e185-404b-b55f-b2be90e2bdc2" providerId="ADAL" clId="{73C49393-00F6-48C7-99DB-5262FA837701}" dt="2020-06-02T00:41:46.937" v="122" actId="700"/>
          <ac:spMkLst>
            <pc:docMk/>
            <pc:sldMk cId="1655947332" sldId="319"/>
            <ac:spMk id="2" creationId="{278D5408-D063-469E-8287-F1761DF8BFB1}"/>
          </ac:spMkLst>
        </pc:spChg>
        <pc:spChg chg="del">
          <ac:chgData name="Ming-Chih Lin" userId="f1ba3ba5-e185-404b-b55f-b2be90e2bdc2" providerId="ADAL" clId="{73C49393-00F6-48C7-99DB-5262FA837701}" dt="2020-06-02T00:41:46.937" v="122" actId="700"/>
          <ac:spMkLst>
            <pc:docMk/>
            <pc:sldMk cId="1655947332" sldId="319"/>
            <ac:spMk id="3" creationId="{2E40D952-6C8B-4E11-84E3-3278ED68872F}"/>
          </ac:spMkLst>
        </pc:spChg>
        <pc:spChg chg="add mod ord">
          <ac:chgData name="Ming-Chih Lin" userId="f1ba3ba5-e185-404b-b55f-b2be90e2bdc2" providerId="ADAL" clId="{73C49393-00F6-48C7-99DB-5262FA837701}" dt="2020-06-08T00:51:06.090" v="2159"/>
          <ac:spMkLst>
            <pc:docMk/>
            <pc:sldMk cId="1655947332" sldId="319"/>
            <ac:spMk id="4" creationId="{4F757CAB-CFF8-4102-BD5C-AF5056C64951}"/>
          </ac:spMkLst>
        </pc:spChg>
        <pc:spChg chg="add mod ord">
          <ac:chgData name="Ming-Chih Lin" userId="f1ba3ba5-e185-404b-b55f-b2be90e2bdc2" providerId="ADAL" clId="{73C49393-00F6-48C7-99DB-5262FA837701}" dt="2020-06-08T00:56:00.315" v="2297"/>
          <ac:spMkLst>
            <pc:docMk/>
            <pc:sldMk cId="1655947332" sldId="319"/>
            <ac:spMk id="5" creationId="{680D27AA-D6DD-4913-B75C-C4DC715BB99D}"/>
          </ac:spMkLst>
        </pc:spChg>
      </pc:sldChg>
      <pc:sldChg chg="modSp new del mod">
        <pc:chgData name="Ming-Chih Lin" userId="f1ba3ba5-e185-404b-b55f-b2be90e2bdc2" providerId="ADAL" clId="{73C49393-00F6-48C7-99DB-5262FA837701}" dt="2020-06-08T00:51:08.469" v="2160" actId="47"/>
        <pc:sldMkLst>
          <pc:docMk/>
          <pc:sldMk cId="1219695762" sldId="320"/>
        </pc:sldMkLst>
        <pc:spChg chg="mod">
          <ac:chgData name="Ming-Chih Lin" userId="f1ba3ba5-e185-404b-b55f-b2be90e2bdc2" providerId="ADAL" clId="{73C49393-00F6-48C7-99DB-5262FA837701}" dt="2020-06-08T00:50:41.586" v="2140" actId="21"/>
          <ac:spMkLst>
            <pc:docMk/>
            <pc:sldMk cId="1219695762" sldId="320"/>
            <ac:spMk id="2" creationId="{3FE29309-5345-4E19-8AE7-4649FDF97613}"/>
          </ac:spMkLst>
        </pc:spChg>
      </pc:sldChg>
      <pc:sldChg chg="modSp new del mod">
        <pc:chgData name="Ming-Chih Lin" userId="f1ba3ba5-e185-404b-b55f-b2be90e2bdc2" providerId="ADAL" clId="{73C49393-00F6-48C7-99DB-5262FA837701}" dt="2020-06-05T00:07:32.418" v="269" actId="47"/>
        <pc:sldMkLst>
          <pc:docMk/>
          <pc:sldMk cId="2968284391" sldId="321"/>
        </pc:sldMkLst>
        <pc:spChg chg="mod">
          <ac:chgData name="Ming-Chih Lin" userId="f1ba3ba5-e185-404b-b55f-b2be90e2bdc2" providerId="ADAL" clId="{73C49393-00F6-48C7-99DB-5262FA837701}" dt="2020-06-02T00:57:27.845" v="152" actId="5793"/>
          <ac:spMkLst>
            <pc:docMk/>
            <pc:sldMk cId="2968284391" sldId="321"/>
            <ac:spMk id="2" creationId="{CC0F63CD-5F6F-40F4-9DD1-1ADE29154084}"/>
          </ac:spMkLst>
        </pc:spChg>
      </pc:sldChg>
      <pc:sldChg chg="addSp delSp modSp new mod modClrScheme chgLayout">
        <pc:chgData name="Ming-Chih Lin" userId="f1ba3ba5-e185-404b-b55f-b2be90e2bdc2" providerId="ADAL" clId="{73C49393-00F6-48C7-99DB-5262FA837701}" dt="2020-06-08T00:53:44.869" v="2252"/>
        <pc:sldMkLst>
          <pc:docMk/>
          <pc:sldMk cId="7019956" sldId="322"/>
        </pc:sldMkLst>
        <pc:spChg chg="del mod ord">
          <ac:chgData name="Ming-Chih Lin" userId="f1ba3ba5-e185-404b-b55f-b2be90e2bdc2" providerId="ADAL" clId="{73C49393-00F6-48C7-99DB-5262FA837701}" dt="2020-06-02T02:03:51.646" v="154" actId="700"/>
          <ac:spMkLst>
            <pc:docMk/>
            <pc:sldMk cId="7019956" sldId="322"/>
            <ac:spMk id="2" creationId="{DBCA22C7-EEA5-486E-BA8F-EB6AF3A249A3}"/>
          </ac:spMkLst>
        </pc:spChg>
        <pc:spChg chg="del">
          <ac:chgData name="Ming-Chih Lin" userId="f1ba3ba5-e185-404b-b55f-b2be90e2bdc2" providerId="ADAL" clId="{73C49393-00F6-48C7-99DB-5262FA837701}" dt="2020-06-02T02:03:51.646" v="154" actId="700"/>
          <ac:spMkLst>
            <pc:docMk/>
            <pc:sldMk cId="7019956" sldId="322"/>
            <ac:spMk id="3" creationId="{243040C2-FBA9-49C8-8873-1337357D1DB9}"/>
          </ac:spMkLst>
        </pc:spChg>
        <pc:spChg chg="add mod ord">
          <ac:chgData name="Ming-Chih Lin" userId="f1ba3ba5-e185-404b-b55f-b2be90e2bdc2" providerId="ADAL" clId="{73C49393-00F6-48C7-99DB-5262FA837701}" dt="2020-06-02T02:04:00.492" v="156"/>
          <ac:spMkLst>
            <pc:docMk/>
            <pc:sldMk cId="7019956" sldId="322"/>
            <ac:spMk id="4" creationId="{A1FA83DE-77B4-4FD3-A6E8-90A05C834CA2}"/>
          </ac:spMkLst>
        </pc:spChg>
        <pc:spChg chg="add mod ord">
          <ac:chgData name="Ming-Chih Lin" userId="f1ba3ba5-e185-404b-b55f-b2be90e2bdc2" providerId="ADAL" clId="{73C49393-00F6-48C7-99DB-5262FA837701}" dt="2020-06-08T00:53:44.869" v="2252"/>
          <ac:spMkLst>
            <pc:docMk/>
            <pc:sldMk cId="7019956" sldId="322"/>
            <ac:spMk id="5" creationId="{13882B9C-0321-47C2-A3C8-516DA6756FEE}"/>
          </ac:spMkLst>
        </pc:spChg>
      </pc:sldChg>
      <pc:sldChg chg="modSp new del mod">
        <pc:chgData name="Ming-Chih Lin" userId="f1ba3ba5-e185-404b-b55f-b2be90e2bdc2" providerId="ADAL" clId="{73C49393-00F6-48C7-99DB-5262FA837701}" dt="2020-06-08T00:52:59.702" v="2234" actId="47"/>
        <pc:sldMkLst>
          <pc:docMk/>
          <pc:sldMk cId="1999714696" sldId="323"/>
        </pc:sldMkLst>
        <pc:spChg chg="mod">
          <ac:chgData name="Ming-Chih Lin" userId="f1ba3ba5-e185-404b-b55f-b2be90e2bdc2" providerId="ADAL" clId="{73C49393-00F6-48C7-99DB-5262FA837701}" dt="2020-06-08T00:52:54.410" v="2230" actId="21"/>
          <ac:spMkLst>
            <pc:docMk/>
            <pc:sldMk cId="1999714696" sldId="323"/>
            <ac:spMk id="2" creationId="{DEB8D6FB-A8C1-4133-91A9-13A0E502A066}"/>
          </ac:spMkLst>
        </pc:spChg>
        <pc:spChg chg="mod">
          <ac:chgData name="Ming-Chih Lin" userId="f1ba3ba5-e185-404b-b55f-b2be90e2bdc2" providerId="ADAL" clId="{73C49393-00F6-48C7-99DB-5262FA837701}" dt="2020-06-02T02:04:22.042" v="158"/>
          <ac:spMkLst>
            <pc:docMk/>
            <pc:sldMk cId="1999714696" sldId="323"/>
            <ac:spMk id="3" creationId="{AD18A9C0-55E2-46C6-8FAD-AD980AFCAB2A}"/>
          </ac:spMkLst>
        </pc:spChg>
      </pc:sldChg>
      <pc:sldChg chg="modSp new del mod">
        <pc:chgData name="Ming-Chih Lin" userId="f1ba3ba5-e185-404b-b55f-b2be90e2bdc2" providerId="ADAL" clId="{73C49393-00F6-48C7-99DB-5262FA837701}" dt="2020-06-08T00:53:32.175" v="2242" actId="47"/>
        <pc:sldMkLst>
          <pc:docMk/>
          <pc:sldMk cId="1818927525" sldId="324"/>
        </pc:sldMkLst>
        <pc:spChg chg="mod">
          <ac:chgData name="Ming-Chih Lin" userId="f1ba3ba5-e185-404b-b55f-b2be90e2bdc2" providerId="ADAL" clId="{73C49393-00F6-48C7-99DB-5262FA837701}" dt="2020-06-08T00:53:25.848" v="2237" actId="21"/>
          <ac:spMkLst>
            <pc:docMk/>
            <pc:sldMk cId="1818927525" sldId="324"/>
            <ac:spMk id="2" creationId="{68F6B3DB-638E-43E7-96C6-4A7E2096237E}"/>
          </ac:spMkLst>
        </pc:spChg>
        <pc:spChg chg="mod">
          <ac:chgData name="Ming-Chih Lin" userId="f1ba3ba5-e185-404b-b55f-b2be90e2bdc2" providerId="ADAL" clId="{73C49393-00F6-48C7-99DB-5262FA837701}" dt="2020-06-05T00:05:15.267" v="172"/>
          <ac:spMkLst>
            <pc:docMk/>
            <pc:sldMk cId="1818927525" sldId="324"/>
            <ac:spMk id="3" creationId="{7CF71D4B-9055-46CA-AA21-6A4A6AC943F5}"/>
          </ac:spMkLst>
        </pc:spChg>
      </pc:sldChg>
      <pc:sldChg chg="add">
        <pc:chgData name="Ming-Chih Lin" userId="f1ba3ba5-e185-404b-b55f-b2be90e2bdc2" providerId="ADAL" clId="{73C49393-00F6-48C7-99DB-5262FA837701}" dt="2020-06-02T02:26:09.657" v="163"/>
        <pc:sldMkLst>
          <pc:docMk/>
          <pc:sldMk cId="2484227852" sldId="325"/>
        </pc:sldMkLst>
      </pc:sldChg>
      <pc:sldChg chg="addSp delSp modSp new mod">
        <pc:chgData name="Ming-Chih Lin" userId="f1ba3ba5-e185-404b-b55f-b2be90e2bdc2" providerId="ADAL" clId="{73C49393-00F6-48C7-99DB-5262FA837701}" dt="2020-06-07T23:59:59.181" v="449"/>
        <pc:sldMkLst>
          <pc:docMk/>
          <pc:sldMk cId="1096945965" sldId="326"/>
        </pc:sldMkLst>
        <pc:spChg chg="mod">
          <ac:chgData name="Ming-Chih Lin" userId="f1ba3ba5-e185-404b-b55f-b2be90e2bdc2" providerId="ADAL" clId="{73C49393-00F6-48C7-99DB-5262FA837701}" dt="2020-06-07T23:58:55.355" v="434" actId="20577"/>
          <ac:spMkLst>
            <pc:docMk/>
            <pc:sldMk cId="1096945965" sldId="326"/>
            <ac:spMk id="2" creationId="{EAABEF2F-5C08-417B-87A5-1D12C74B051E}"/>
          </ac:spMkLst>
        </pc:spChg>
        <pc:spChg chg="mod">
          <ac:chgData name="Ming-Chih Lin" userId="f1ba3ba5-e185-404b-b55f-b2be90e2bdc2" providerId="ADAL" clId="{73C49393-00F6-48C7-99DB-5262FA837701}" dt="2020-06-07T23:59:55.686" v="447"/>
          <ac:spMkLst>
            <pc:docMk/>
            <pc:sldMk cId="1096945965" sldId="326"/>
            <ac:spMk id="3" creationId="{B6F007FF-43A2-4732-8D5A-724C4E433F2E}"/>
          </ac:spMkLst>
        </pc:spChg>
        <pc:spChg chg="add del mod">
          <ac:chgData name="Ming-Chih Lin" userId="f1ba3ba5-e185-404b-b55f-b2be90e2bdc2" providerId="ADAL" clId="{73C49393-00F6-48C7-99DB-5262FA837701}" dt="2020-06-07T23:59:59.181" v="449"/>
          <ac:spMkLst>
            <pc:docMk/>
            <pc:sldMk cId="1096945965" sldId="326"/>
            <ac:spMk id="4" creationId="{7F137CDD-E733-4B46-91FC-BA070EB3C8EE}"/>
          </ac:spMkLst>
        </pc:spChg>
      </pc:sldChg>
      <pc:sldChg chg="addSp delSp modSp new mod">
        <pc:chgData name="Ming-Chih Lin" userId="f1ba3ba5-e185-404b-b55f-b2be90e2bdc2" providerId="ADAL" clId="{73C49393-00F6-48C7-99DB-5262FA837701}" dt="2020-06-08T00:49:50.706" v="2139" actId="20577"/>
        <pc:sldMkLst>
          <pc:docMk/>
          <pc:sldMk cId="2286263138" sldId="327"/>
        </pc:sldMkLst>
        <pc:spChg chg="mod">
          <ac:chgData name="Ming-Chih Lin" userId="f1ba3ba5-e185-404b-b55f-b2be90e2bdc2" providerId="ADAL" clId="{73C49393-00F6-48C7-99DB-5262FA837701}" dt="2020-06-08T00:49:50.706" v="2139" actId="20577"/>
          <ac:spMkLst>
            <pc:docMk/>
            <pc:sldMk cId="2286263138" sldId="327"/>
            <ac:spMk id="2" creationId="{7E1411A4-FA18-4CF5-8726-F8EBBD7B7A62}"/>
          </ac:spMkLst>
        </pc:spChg>
        <pc:spChg chg="mod">
          <ac:chgData name="Ming-Chih Lin" userId="f1ba3ba5-e185-404b-b55f-b2be90e2bdc2" providerId="ADAL" clId="{73C49393-00F6-48C7-99DB-5262FA837701}" dt="2020-06-08T00:40:52.299" v="1951" actId="21"/>
          <ac:spMkLst>
            <pc:docMk/>
            <pc:sldMk cId="2286263138" sldId="327"/>
            <ac:spMk id="3" creationId="{D6468701-1EFF-4708-A4DB-2F3CA4B6D346}"/>
          </ac:spMkLst>
        </pc:spChg>
        <pc:picChg chg="add del mod">
          <ac:chgData name="Ming-Chih Lin" userId="f1ba3ba5-e185-404b-b55f-b2be90e2bdc2" providerId="ADAL" clId="{73C49393-00F6-48C7-99DB-5262FA837701}" dt="2020-06-08T00:40:09.138" v="1912" actId="21"/>
          <ac:picMkLst>
            <pc:docMk/>
            <pc:sldMk cId="2286263138" sldId="327"/>
            <ac:picMk id="4" creationId="{3D6CE71E-AABE-46F2-A032-29C8F5FD764B}"/>
          </ac:picMkLst>
        </pc:picChg>
        <pc:picChg chg="add mod">
          <ac:chgData name="Ming-Chih Lin" userId="f1ba3ba5-e185-404b-b55f-b2be90e2bdc2" providerId="ADAL" clId="{73C49393-00F6-48C7-99DB-5262FA837701}" dt="2020-06-08T00:41:00.110" v="1954" actId="1076"/>
          <ac:picMkLst>
            <pc:docMk/>
            <pc:sldMk cId="2286263138" sldId="327"/>
            <ac:picMk id="5" creationId="{B304793A-1876-44C9-AB89-096E1C2B63D7}"/>
          </ac:picMkLst>
        </pc:picChg>
        <pc:picChg chg="add del mod">
          <ac:chgData name="Ming-Chih Lin" userId="f1ba3ba5-e185-404b-b55f-b2be90e2bdc2" providerId="ADAL" clId="{73C49393-00F6-48C7-99DB-5262FA837701}" dt="2020-06-08T00:42:20.377" v="1986" actId="478"/>
          <ac:picMkLst>
            <pc:docMk/>
            <pc:sldMk cId="2286263138" sldId="327"/>
            <ac:picMk id="6" creationId="{4D2B8DE5-09B6-4A9E-B7B9-41F60FB0048E}"/>
          </ac:picMkLst>
        </pc:picChg>
        <pc:picChg chg="add del mod">
          <ac:chgData name="Ming-Chih Lin" userId="f1ba3ba5-e185-404b-b55f-b2be90e2bdc2" providerId="ADAL" clId="{73C49393-00F6-48C7-99DB-5262FA837701}" dt="2020-06-08T00:43:41.473" v="2016" actId="478"/>
          <ac:picMkLst>
            <pc:docMk/>
            <pc:sldMk cId="2286263138" sldId="327"/>
            <ac:picMk id="7" creationId="{2E02B268-9E67-42A4-9B8E-A9EC06283E5E}"/>
          </ac:picMkLst>
        </pc:picChg>
        <pc:picChg chg="add mod">
          <ac:chgData name="Ming-Chih Lin" userId="f1ba3ba5-e185-404b-b55f-b2be90e2bdc2" providerId="ADAL" clId="{73C49393-00F6-48C7-99DB-5262FA837701}" dt="2020-06-08T00:44:26.942" v="2020" actId="1076"/>
          <ac:picMkLst>
            <pc:docMk/>
            <pc:sldMk cId="2286263138" sldId="327"/>
            <ac:picMk id="8" creationId="{A52B2C48-806B-4BAF-AD82-00A2BAD0ED4A}"/>
          </ac:picMkLst>
        </pc:picChg>
      </pc:sldChg>
      <pc:sldChg chg="modSp new del mod">
        <pc:chgData name="Ming-Chih Lin" userId="f1ba3ba5-e185-404b-b55f-b2be90e2bdc2" providerId="ADAL" clId="{73C49393-00F6-48C7-99DB-5262FA837701}" dt="2020-06-08T00:02:22.076" v="470" actId="47"/>
        <pc:sldMkLst>
          <pc:docMk/>
          <pc:sldMk cId="1830241539" sldId="328"/>
        </pc:sldMkLst>
        <pc:spChg chg="mod">
          <ac:chgData name="Ming-Chih Lin" userId="f1ba3ba5-e185-404b-b55f-b2be90e2bdc2" providerId="ADAL" clId="{73C49393-00F6-48C7-99DB-5262FA837701}" dt="2020-06-08T00:00:08.821" v="468" actId="20577"/>
          <ac:spMkLst>
            <pc:docMk/>
            <pc:sldMk cId="1830241539" sldId="328"/>
            <ac:spMk id="3" creationId="{CB4A2A7F-D493-40F1-B9E5-5D7791FF9F2B}"/>
          </ac:spMkLst>
        </pc:spChg>
      </pc:sldChg>
      <pc:sldChg chg="add modTransition">
        <pc:chgData name="Ming-Chih Lin" userId="f1ba3ba5-e185-404b-b55f-b2be90e2bdc2" providerId="ADAL" clId="{73C49393-00F6-48C7-99DB-5262FA837701}" dt="2020-06-08T00:01:13.187" v="469"/>
        <pc:sldMkLst>
          <pc:docMk/>
          <pc:sldMk cId="2980351257" sldId="1956"/>
        </pc:sldMkLst>
      </pc:sldChg>
      <pc:sldChg chg="add modTransition">
        <pc:chgData name="Ming-Chih Lin" userId="f1ba3ba5-e185-404b-b55f-b2be90e2bdc2" providerId="ADAL" clId="{73C49393-00F6-48C7-99DB-5262FA837701}" dt="2020-06-08T00:01:13.187" v="469"/>
        <pc:sldMkLst>
          <pc:docMk/>
          <pc:sldMk cId="3031599788" sldId="1961"/>
        </pc:sldMkLst>
      </pc:sldChg>
      <pc:sldChg chg="addSp delSp modSp new del mod">
        <pc:chgData name="Ming-Chih Lin" userId="f1ba3ba5-e185-404b-b55f-b2be90e2bdc2" providerId="ADAL" clId="{73C49393-00F6-48C7-99DB-5262FA837701}" dt="2020-06-08T00:40:40.300" v="1948" actId="47"/>
        <pc:sldMkLst>
          <pc:docMk/>
          <pc:sldMk cId="708872954" sldId="1962"/>
        </pc:sldMkLst>
        <pc:spChg chg="add del mod">
          <ac:chgData name="Ming-Chih Lin" userId="f1ba3ba5-e185-404b-b55f-b2be90e2bdc2" providerId="ADAL" clId="{73C49393-00F6-48C7-99DB-5262FA837701}" dt="2020-06-08T00:40:38.313" v="1947" actId="14100"/>
          <ac:spMkLst>
            <pc:docMk/>
            <pc:sldMk cId="708872954" sldId="1962"/>
            <ac:spMk id="2" creationId="{1E66F45F-6EFD-4FD7-B144-8BFFEE52D343}"/>
          </ac:spMkLst>
        </pc:spChg>
        <pc:spChg chg="mod">
          <ac:chgData name="Ming-Chih Lin" userId="f1ba3ba5-e185-404b-b55f-b2be90e2bdc2" providerId="ADAL" clId="{73C49393-00F6-48C7-99DB-5262FA837701}" dt="2020-06-08T00:40:18.179" v="1933" actId="20577"/>
          <ac:spMkLst>
            <pc:docMk/>
            <pc:sldMk cId="708872954" sldId="1962"/>
            <ac:spMk id="3" creationId="{F540ED53-81B1-4AE0-BA54-15A9796B2316}"/>
          </ac:spMkLst>
        </pc:spChg>
        <pc:picChg chg="add del mod">
          <ac:chgData name="Ming-Chih Lin" userId="f1ba3ba5-e185-404b-b55f-b2be90e2bdc2" providerId="ADAL" clId="{73C49393-00F6-48C7-99DB-5262FA837701}" dt="2020-06-08T00:40:22.315" v="1935"/>
          <ac:picMkLst>
            <pc:docMk/>
            <pc:sldMk cId="708872954" sldId="1962"/>
            <ac:picMk id="4" creationId="{AED9004D-9C75-453B-84D4-76D1EEDF3225}"/>
          </ac:picMkLst>
        </pc:picChg>
        <pc:picChg chg="add del mod">
          <ac:chgData name="Ming-Chih Lin" userId="f1ba3ba5-e185-404b-b55f-b2be90e2bdc2" providerId="ADAL" clId="{73C49393-00F6-48C7-99DB-5262FA837701}" dt="2020-06-08T00:40:37.803" v="1946"/>
          <ac:picMkLst>
            <pc:docMk/>
            <pc:sldMk cId="708872954" sldId="1962"/>
            <ac:picMk id="5" creationId="{A011643D-D885-44E8-B6A7-83AFD4F284F0}"/>
          </ac:picMkLst>
        </pc:picChg>
      </pc:sldChg>
      <pc:sldChg chg="addSp delSp modSp new mod">
        <pc:chgData name="Ming-Chih Lin" userId="f1ba3ba5-e185-404b-b55f-b2be90e2bdc2" providerId="ADAL" clId="{73C49393-00F6-48C7-99DB-5262FA837701}" dt="2020-06-08T00:48:25.195" v="2134" actId="1076"/>
        <pc:sldMkLst>
          <pc:docMk/>
          <pc:sldMk cId="3815406527" sldId="1962"/>
        </pc:sldMkLst>
        <pc:spChg chg="mod">
          <ac:chgData name="Ming-Chih Lin" userId="f1ba3ba5-e185-404b-b55f-b2be90e2bdc2" providerId="ADAL" clId="{73C49393-00F6-48C7-99DB-5262FA837701}" dt="2020-06-08T00:46:36.506" v="2123" actId="20577"/>
          <ac:spMkLst>
            <pc:docMk/>
            <pc:sldMk cId="3815406527" sldId="1962"/>
            <ac:spMk id="2" creationId="{C1BA32D2-A354-4ABF-8901-B8CEB8AB9735}"/>
          </ac:spMkLst>
        </pc:spChg>
        <pc:spChg chg="mod">
          <ac:chgData name="Ming-Chih Lin" userId="f1ba3ba5-e185-404b-b55f-b2be90e2bdc2" providerId="ADAL" clId="{73C49393-00F6-48C7-99DB-5262FA837701}" dt="2020-06-08T00:40:56.376" v="1953"/>
          <ac:spMkLst>
            <pc:docMk/>
            <pc:sldMk cId="3815406527" sldId="1962"/>
            <ac:spMk id="3" creationId="{8F062A07-9BD4-4DA5-B790-26153CC4FBA3}"/>
          </ac:spMkLst>
        </pc:spChg>
        <pc:picChg chg="add del mod">
          <ac:chgData name="Ming-Chih Lin" userId="f1ba3ba5-e185-404b-b55f-b2be90e2bdc2" providerId="ADAL" clId="{73C49393-00F6-48C7-99DB-5262FA837701}" dt="2020-06-08T00:48:20.368" v="2131" actId="478"/>
          <ac:picMkLst>
            <pc:docMk/>
            <pc:sldMk cId="3815406527" sldId="1962"/>
            <ac:picMk id="4" creationId="{F10026FF-9E8B-4109-A88D-9A038037DC42}"/>
          </ac:picMkLst>
        </pc:picChg>
        <pc:picChg chg="add mod">
          <ac:chgData name="Ming-Chih Lin" userId="f1ba3ba5-e185-404b-b55f-b2be90e2bdc2" providerId="ADAL" clId="{73C49393-00F6-48C7-99DB-5262FA837701}" dt="2020-06-08T00:48:25.195" v="2134" actId="1076"/>
          <ac:picMkLst>
            <pc:docMk/>
            <pc:sldMk cId="3815406527" sldId="1962"/>
            <ac:picMk id="5" creationId="{29E80870-B46C-439A-A39B-95E563C27F19}"/>
          </ac:picMkLst>
        </pc:picChg>
      </pc:sldChg>
      <pc:sldChg chg="addSp modSp new mod">
        <pc:chgData name="Ming-Chih Lin" userId="f1ba3ba5-e185-404b-b55f-b2be90e2bdc2" providerId="ADAL" clId="{73C49393-00F6-48C7-99DB-5262FA837701}" dt="2020-06-09T00:04:53.130" v="2309" actId="1076"/>
        <pc:sldMkLst>
          <pc:docMk/>
          <pc:sldMk cId="4119878490" sldId="1963"/>
        </pc:sldMkLst>
        <pc:spChg chg="mod">
          <ac:chgData name="Ming-Chih Lin" userId="f1ba3ba5-e185-404b-b55f-b2be90e2bdc2" providerId="ADAL" clId="{73C49393-00F6-48C7-99DB-5262FA837701}" dt="2020-06-09T00:03:42.552" v="2302" actId="14100"/>
          <ac:spMkLst>
            <pc:docMk/>
            <pc:sldMk cId="4119878490" sldId="1963"/>
            <ac:spMk id="2" creationId="{3360A62E-57ED-4C96-A3D3-7908E0A76E21}"/>
          </ac:spMkLst>
        </pc:spChg>
        <pc:spChg chg="mod">
          <ac:chgData name="Ming-Chih Lin" userId="f1ba3ba5-e185-404b-b55f-b2be90e2bdc2" providerId="ADAL" clId="{73C49393-00F6-48C7-99DB-5262FA837701}" dt="2020-06-09T00:03:35.486" v="2301"/>
          <ac:spMkLst>
            <pc:docMk/>
            <pc:sldMk cId="4119878490" sldId="1963"/>
            <ac:spMk id="3" creationId="{63D7A325-963B-489F-91E9-A3F5AE2DF8C7}"/>
          </ac:spMkLst>
        </pc:spChg>
        <pc:picChg chg="add mod">
          <ac:chgData name="Ming-Chih Lin" userId="f1ba3ba5-e185-404b-b55f-b2be90e2bdc2" providerId="ADAL" clId="{73C49393-00F6-48C7-99DB-5262FA837701}" dt="2020-06-09T00:04:53.130" v="2309" actId="1076"/>
          <ac:picMkLst>
            <pc:docMk/>
            <pc:sldMk cId="4119878490" sldId="1963"/>
            <ac:picMk id="5" creationId="{1E64636B-B5D0-4D78-B07A-E367448C79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utorialspoint.com/python/index.ht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python/att-string-format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6527270" cy="1449388"/>
          </a:xfrm>
        </p:spPr>
        <p:txBody>
          <a:bodyPr/>
          <a:lstStyle/>
          <a:p>
            <a:r>
              <a:rPr lang="en-US" altLang="zh-TW" dirty="0"/>
              <a:t>Week 3-</a:t>
            </a:r>
            <a:r>
              <a:rPr lang="zh-TW" altLang="en-US" dirty="0"/>
              <a:t>檔案處理與格式化輸出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概念解說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22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3882B9C-0321-47C2-A3C8-516DA6756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AEDT</a:t>
            </a:r>
            <a:r>
              <a:rPr lang="zh-TW" altLang="en-US" dirty="0"/>
              <a:t>存在許多的的設定檔，比方說是材料設定檔，激發設定檔，堆疊設定檔等等。以文字檔格式紀錄。對前處理來說，讀取設定檔便可以取得必要的訊息，也可以透過修改檔案來更新設計參數。對後處理來說，模擬結果都可以匯出到檔案當中。因此熟悉檔案的讀寫，對模擬自動化是必要的技能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檔案採用的資料種類及方法，根據資料的格式及之後要進行的運算，我們必須選擇適當的資料結構來儲存，才能有效的完成後續的工作。解析檔案並儲存至資料結構的程式稱之為</a:t>
            </a:r>
            <a:r>
              <a:rPr lang="en-US" altLang="zh-TW" dirty="0"/>
              <a:t>parser</a:t>
            </a:r>
            <a:r>
              <a:rPr lang="zh-TW" altLang="en-US" dirty="0"/>
              <a:t>。最常見的</a:t>
            </a:r>
            <a:r>
              <a:rPr lang="en-US" altLang="zh-TW" dirty="0"/>
              <a:t>csv</a:t>
            </a:r>
            <a:r>
              <a:rPr lang="zh-TW" altLang="en-US" dirty="0"/>
              <a:t>檔為例，</a:t>
            </a:r>
            <a:r>
              <a:rPr lang="en-US" altLang="zh-TW" dirty="0"/>
              <a:t>csv parser</a:t>
            </a:r>
            <a:r>
              <a:rPr lang="zh-TW" altLang="en-US" dirty="0"/>
              <a:t>便是將</a:t>
            </a:r>
            <a:r>
              <a:rPr lang="en-US" altLang="zh-TW" dirty="0"/>
              <a:t>csv</a:t>
            </a:r>
            <a:r>
              <a:rPr lang="zh-TW" altLang="en-US" dirty="0"/>
              <a:t>檔案讀到</a:t>
            </a:r>
            <a:r>
              <a:rPr lang="en-US" altLang="zh-TW" dirty="0"/>
              <a:t>list of list</a:t>
            </a:r>
            <a:r>
              <a:rPr lang="zh-TW" altLang="en-US" dirty="0"/>
              <a:t>的資料結構，使用者可以輕鬆的使用切片來取得某一列，某一行的資料。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如果不考慮可讀性，最簡單的方式便是用</a:t>
            </a:r>
            <a:r>
              <a:rPr lang="en-US" altLang="zh-TW" dirty="0"/>
              <a:t>pickle</a:t>
            </a:r>
            <a:r>
              <a:rPr lang="zh-TW" altLang="en-US" dirty="0"/>
              <a:t>寫到檔案當中。檔案以二進制儲存，具有一定的保護性。如果考量到可讀性，</a:t>
            </a:r>
            <a:r>
              <a:rPr lang="en-US" altLang="zh-TW" dirty="0"/>
              <a:t>CSV, Jason, xml,</a:t>
            </a:r>
            <a:r>
              <a:rPr lang="zh-TW" altLang="en-US" dirty="0"/>
              <a:t>都是不錯的方式，有現成的庫可以使用。如果是自訂格式，則程式碼必須適當的格式化資料結構來產生符合規範的檔案格式。這部分通常需要耗費不少的時間來開發。</a:t>
            </a:r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1FA83DE-77B4-4FD3-A6E8-90A05C8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熟悉檔案的讀寫為何重要？</a:t>
            </a:r>
          </a:p>
        </p:txBody>
      </p:sp>
    </p:spTree>
    <p:extLst>
      <p:ext uri="{BB962C8B-B14F-4D97-AF65-F5344CB8AC3E}">
        <p14:creationId xmlns:p14="http://schemas.microsoft.com/office/powerpoint/2010/main" val="701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80D27AA-D6DD-4913-B75C-C4DC715B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CSV</a:t>
            </a:r>
            <a:r>
              <a:rPr lang="zh-TW" altLang="en-US" dirty="0"/>
              <a:t>是最為普遍的資料儲存格式，每一列當中不同屬性的資料以分隔號區分開來。這種格式不但可讀性高，程式碼也容易處理。除了資料本身，最前面的行數也會用來記錄相關訊息，比方說是日期或是單位等等。為了與資料區分，檔頭的這些訊息前面多以特殊字元表示，以利區隔。各位所熟悉的</a:t>
            </a:r>
            <a:r>
              <a:rPr lang="en-US" altLang="zh-TW" dirty="0"/>
              <a:t>S</a:t>
            </a:r>
            <a:r>
              <a:rPr lang="zh-TW" altLang="en-US" dirty="0"/>
              <a:t>參數就是屬於這種格式。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要讀取</a:t>
            </a:r>
            <a:r>
              <a:rPr lang="en-US" altLang="zh-TW" dirty="0"/>
              <a:t>csv</a:t>
            </a:r>
            <a:r>
              <a:rPr lang="zh-TW" altLang="en-US" dirty="0"/>
              <a:t>格式，首先要先分離檔頭及資料，檔頭的資訊可以透過字串處理或是正規表示法來擷取資訊，並存到變數當中。資料的部分就簡單的多，讀取每一列，並根據分隔號分割資料並存到</a:t>
            </a:r>
            <a:r>
              <a:rPr lang="en-US" altLang="zh-TW" dirty="0"/>
              <a:t>list</a:t>
            </a:r>
            <a:r>
              <a:rPr lang="zh-TW" altLang="en-US" dirty="0"/>
              <a:t>當中。</a:t>
            </a:r>
            <a:r>
              <a:rPr lang="en-US" altLang="zh-TW" dirty="0"/>
              <a:t>Csv</a:t>
            </a:r>
            <a:r>
              <a:rPr lang="zh-TW" altLang="en-US" dirty="0"/>
              <a:t>所儲存的資料格式通常較為單純。複雜度較高的資料一般透過</a:t>
            </a:r>
            <a:r>
              <a:rPr lang="en-US" altLang="zh-TW" dirty="0"/>
              <a:t>xml</a:t>
            </a:r>
            <a:r>
              <a:rPr lang="zh-TW" altLang="en-US" dirty="0"/>
              <a:t>檔或</a:t>
            </a:r>
            <a:r>
              <a:rPr lang="en-US" altLang="zh-TW" dirty="0"/>
              <a:t>json</a:t>
            </a:r>
            <a:r>
              <a:rPr lang="zh-TW" altLang="en-US" dirty="0"/>
              <a:t>檔紀錄。</a:t>
            </a:r>
            <a:r>
              <a:rPr lang="en-US" altLang="zh-TW" dirty="0"/>
              <a:t>AEDT</a:t>
            </a:r>
            <a:r>
              <a:rPr lang="zh-TW" altLang="en-US" dirty="0"/>
              <a:t>的堆疊設定便是</a:t>
            </a:r>
            <a:r>
              <a:rPr lang="en-US" altLang="zh-TW" dirty="0"/>
              <a:t>xml</a:t>
            </a:r>
            <a:r>
              <a:rPr lang="zh-TW" altLang="en-US" dirty="0"/>
              <a:t>格式。</a:t>
            </a:r>
            <a:r>
              <a:rPr lang="en-US" altLang="zh-TW" dirty="0"/>
              <a:t>json</a:t>
            </a:r>
            <a:r>
              <a:rPr lang="zh-TW" altLang="en-US" dirty="0"/>
              <a:t>檔對於</a:t>
            </a:r>
            <a:r>
              <a:rPr lang="en-US" altLang="zh-TW" dirty="0"/>
              <a:t>python</a:t>
            </a:r>
            <a:r>
              <a:rPr lang="zh-TW" altLang="en-US" dirty="0"/>
              <a:t>而言，較易處理。也是這幾年較受歡迎的格式。</a:t>
            </a:r>
            <a:r>
              <a:rPr lang="en-US" altLang="zh-TW" dirty="0"/>
              <a:t>xml</a:t>
            </a:r>
            <a:r>
              <a:rPr lang="zh-TW" altLang="en-US" dirty="0"/>
              <a:t>格式基於歷史因素仍大量存在於</a:t>
            </a:r>
            <a:r>
              <a:rPr lang="en-US" altLang="zh-TW" dirty="0"/>
              <a:t>AEDT</a:t>
            </a:r>
            <a:r>
              <a:rPr lang="zh-TW" altLang="en-US" dirty="0"/>
              <a:t>當中。要完整剖析</a:t>
            </a:r>
            <a:r>
              <a:rPr lang="en-US" altLang="zh-TW" dirty="0"/>
              <a:t>xml</a:t>
            </a:r>
            <a:r>
              <a:rPr lang="zh-TW" altLang="en-US" dirty="0"/>
              <a:t>檔可以使用內建的</a:t>
            </a:r>
            <a:r>
              <a:rPr lang="en-US" altLang="zh-TW" dirty="0"/>
              <a:t>parser</a:t>
            </a:r>
            <a:r>
              <a:rPr lang="zh-TW" altLang="en-US" dirty="0"/>
              <a:t>。如果只需要擷取部分資料可以使用正規表示法。正規表示法留到之後再作介紹。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F757CAB-CFF8-4102-BD5C-AF5056C6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CSV</a:t>
            </a:r>
            <a:r>
              <a:rPr lang="zh-TW" altLang="en-US" dirty="0"/>
              <a:t>檔與</a:t>
            </a:r>
            <a:r>
              <a:rPr lang="en-US" altLang="zh-TW" dirty="0"/>
              <a:t>XML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59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60A62E-57ED-4C96-A3D3-7908E0A76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6308785" cy="4762471"/>
          </a:xfrm>
        </p:spPr>
        <p:txBody>
          <a:bodyPr/>
          <a:lstStyle/>
          <a:p>
            <a:r>
              <a:rPr lang="zh-TW" altLang="en-US" dirty="0"/>
              <a:t>當完成模擬之後，多數的資料是以二進制的格式儲存在專案檔中，無法直接取用。我們可以先行產生表格報告之後為，再以</a:t>
            </a:r>
            <a:r>
              <a:rPr lang="en-US" altLang="zh-TW" dirty="0"/>
              <a:t>csv</a:t>
            </a:r>
            <a:r>
              <a:rPr lang="zh-TW" altLang="en-US" dirty="0"/>
              <a:t>檔案格式匯出。在另行以</a:t>
            </a:r>
            <a:r>
              <a:rPr lang="en-US" altLang="zh-TW" dirty="0"/>
              <a:t>python</a:t>
            </a:r>
            <a:r>
              <a:rPr lang="zh-TW" altLang="en-US" dirty="0"/>
              <a:t>做處理。有些常用的模擬結果可以支援特定檔案格式的直接輸出，像是</a:t>
            </a:r>
            <a:r>
              <a:rPr lang="en-US" altLang="zh-TW" dirty="0" err="1"/>
              <a:t>snp</a:t>
            </a:r>
            <a:r>
              <a:rPr lang="zh-TW" altLang="en-US" dirty="0"/>
              <a:t>，</a:t>
            </a:r>
            <a:r>
              <a:rPr lang="en-US" altLang="zh-TW" dirty="0" err="1"/>
              <a:t>ffd</a:t>
            </a:r>
            <a:r>
              <a:rPr lang="zh-TW" altLang="en-US" dirty="0"/>
              <a:t>，</a:t>
            </a:r>
            <a:r>
              <a:rPr lang="en-US" altLang="zh-TW" dirty="0" err="1"/>
              <a:t>nfd</a:t>
            </a:r>
            <a:r>
              <a:rPr lang="zh-TW" altLang="en-US" dirty="0"/>
              <a:t>，</a:t>
            </a:r>
            <a:r>
              <a:rPr lang="en-US" altLang="zh-TW" dirty="0"/>
              <a:t>spice</a:t>
            </a:r>
            <a:r>
              <a:rPr lang="zh-TW" altLang="en-US" dirty="0"/>
              <a:t>等。這些匯出動作都有</a:t>
            </a:r>
            <a:r>
              <a:rPr lang="en-US" altLang="zh-TW" dirty="0"/>
              <a:t>AEDT</a:t>
            </a:r>
            <a:r>
              <a:rPr lang="zh-TW" altLang="en-US" dirty="0"/>
              <a:t>函式可以支援。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D7A325-963B-489F-91E9-A3F5AE2D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如何從</a:t>
            </a:r>
            <a:r>
              <a:rPr lang="en-US" altLang="zh-TW" dirty="0"/>
              <a:t>AEDT</a:t>
            </a:r>
            <a:r>
              <a:rPr lang="zh-TW" altLang="en-US" dirty="0"/>
              <a:t>當中匯出模擬資料</a:t>
            </a:r>
          </a:p>
        </p:txBody>
      </p:sp>
      <p:pic>
        <p:nvPicPr>
          <p:cNvPr id="5" name="圖片 4" descr="電腦螢幕上的程式設計資料">
            <a:extLst>
              <a:ext uri="{FF2B5EF4-FFF2-40B4-BE49-F238E27FC236}">
                <a16:creationId xmlns:a16="http://schemas.microsoft.com/office/drawing/2014/main" id="{1E64636B-B5D0-4D78-B07A-E367448C7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268" y="1846053"/>
            <a:ext cx="4749999" cy="316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7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範例解說：如何讀取</a:t>
            </a:r>
            <a:r>
              <a:rPr lang="en-US" altLang="zh-TW" dirty="0"/>
              <a:t> CSV</a:t>
            </a:r>
            <a:r>
              <a:rPr lang="zh-TW" altLang="en-US" dirty="0"/>
              <a:t>檔篩選資料並格式化輸出。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63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21EB24A-D4DB-45CB-BE7B-D41F7B49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緣由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該如何分解題目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54605A-57A1-476A-82F9-537D284E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個人專題分享</a:t>
            </a:r>
          </a:p>
        </p:txBody>
      </p:sp>
    </p:spTree>
    <p:extLst>
      <p:ext uri="{BB962C8B-B14F-4D97-AF65-F5344CB8AC3E}">
        <p14:creationId xmlns:p14="http://schemas.microsoft.com/office/powerpoint/2010/main" val="12664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基本語法簡介</a:t>
            </a:r>
            <a:r>
              <a:rPr lang="en-US" altLang="zh-TW" dirty="0"/>
              <a:t>(</a:t>
            </a:r>
            <a:r>
              <a:rPr lang="zh-TW" altLang="en-US" dirty="0"/>
              <a:t>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https://www.tutorialspoint.com/python/index.htm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4B42EE7-EE76-400D-B513-614BD7A34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455" y="1312938"/>
            <a:ext cx="5515090" cy="42321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F44C00-80B7-4B93-A0AD-85D9AEC0F763}"/>
              </a:ext>
            </a:extLst>
          </p:cNvPr>
          <p:cNvSpPr/>
          <p:nvPr/>
        </p:nvSpPr>
        <p:spPr>
          <a:xfrm>
            <a:off x="3282127" y="1312938"/>
            <a:ext cx="5627745" cy="16419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046FB8-6D26-4EF8-9D8C-B7F0233C2D3E}"/>
              </a:ext>
            </a:extLst>
          </p:cNvPr>
          <p:cNvSpPr/>
          <p:nvPr/>
        </p:nvSpPr>
        <p:spPr>
          <a:xfrm>
            <a:off x="3282126" y="4428067"/>
            <a:ext cx="5627745" cy="6174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0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AABEF2F-5C08-417B-87A5-1D12C74B0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zh-TW" dirty="0"/>
              <a:t>Accessing Values in Lists</a:t>
            </a:r>
          </a:p>
          <a:p>
            <a:r>
              <a:rPr lang="en-US" altLang="zh-TW" dirty="0"/>
              <a:t>Updating Lists</a:t>
            </a:r>
          </a:p>
          <a:p>
            <a:r>
              <a:rPr lang="en-US" altLang="zh-TW" dirty="0"/>
              <a:t>Delete List Elements</a:t>
            </a:r>
          </a:p>
          <a:p>
            <a:r>
              <a:rPr lang="en-US" altLang="zh-TW" dirty="0"/>
              <a:t>Basic List Operations</a:t>
            </a:r>
          </a:p>
          <a:p>
            <a:r>
              <a:rPr lang="en-US" altLang="zh-TW" dirty="0"/>
              <a:t>Indexing, Slicing, and Matrixes</a:t>
            </a:r>
          </a:p>
          <a:p>
            <a:r>
              <a:rPr lang="en-US" altLang="zh-TW" dirty="0"/>
              <a:t>Built-in List Functions &amp; Methods</a:t>
            </a:r>
          </a:p>
          <a:p>
            <a:r>
              <a:rPr lang="en-US" altLang="zh-TW" dirty="0"/>
              <a:t>List Comprehension</a:t>
            </a:r>
          </a:p>
          <a:p>
            <a:r>
              <a:rPr lang="en-US" altLang="zh-TW" dirty="0"/>
              <a:t>Accessing Values in Tuples</a:t>
            </a:r>
          </a:p>
          <a:p>
            <a:r>
              <a:rPr lang="en-US" altLang="zh-TW" dirty="0"/>
              <a:t>Accessing Values in Dictionary</a:t>
            </a:r>
          </a:p>
          <a:p>
            <a:r>
              <a:rPr lang="en-US" altLang="zh-TW" dirty="0"/>
              <a:t>Updating Dictionary</a:t>
            </a:r>
          </a:p>
          <a:p>
            <a:r>
              <a:rPr lang="en-US" altLang="zh-TW" dirty="0"/>
              <a:t>Built-in Dictionary Functions</a:t>
            </a:r>
          </a:p>
          <a:p>
            <a:r>
              <a:rPr lang="en-US" altLang="zh-TW" dirty="0"/>
              <a:t>Opening and Closing Files</a:t>
            </a:r>
          </a:p>
          <a:p>
            <a:r>
              <a:rPr lang="en-US" altLang="zh-TW" dirty="0"/>
              <a:t>Reading and Writing Files</a:t>
            </a:r>
          </a:p>
          <a:p>
            <a:r>
              <a:rPr lang="en-US" altLang="zh-TW" dirty="0"/>
              <a:t>Directories in Python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6F007FF-43A2-4732-8D5A-724C4E43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重點</a:t>
            </a:r>
          </a:p>
        </p:txBody>
      </p:sp>
    </p:spTree>
    <p:extLst>
      <p:ext uri="{BB962C8B-B14F-4D97-AF65-F5344CB8AC3E}">
        <p14:creationId xmlns:p14="http://schemas.microsoft.com/office/powerpoint/2010/main" val="109694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04359-4928-453C-BBD7-AF4DC7C2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我們以頻率對應複數的</a:t>
            </a:r>
            <a:r>
              <a:rPr lang="en-US" altLang="zh-TW" dirty="0"/>
              <a:t>CSV</a:t>
            </a:r>
            <a:r>
              <a:rPr lang="zh-TW" altLang="en-US" dirty="0"/>
              <a:t>為例，列舉了幾種不同的資料結構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62C4826-8DBA-4331-B0D8-6AA003D62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38" y="1786747"/>
            <a:ext cx="9266723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6C6CA-CAC4-475D-A192-7D3CCF08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資料結構的選擇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BD15D1-A6F9-43AC-8CE6-00FC86BD0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資料結構的選擇沒有絕對的好壞，完全取決於要執行的操作。</a:t>
            </a:r>
            <a:r>
              <a:rPr lang="en-US" altLang="zh-TW" dirty="0"/>
              <a:t>A</a:t>
            </a:r>
            <a:r>
              <a:rPr lang="zh-TW" altLang="en-US" dirty="0"/>
              <a:t>資料結構適合的操作對於資料結構</a:t>
            </a:r>
            <a:r>
              <a:rPr lang="en-US" altLang="zh-TW" dirty="0"/>
              <a:t>B</a:t>
            </a:r>
            <a:r>
              <a:rPr lang="zh-TW" altLang="en-US" dirty="0"/>
              <a:t>可能相當困難，反之亦然。</a:t>
            </a:r>
          </a:p>
          <a:p>
            <a:endParaRPr lang="zh-TW" altLang="en-US" dirty="0"/>
          </a:p>
          <a:p>
            <a:r>
              <a:rPr lang="zh-TW" altLang="en-US" dirty="0"/>
              <a:t>必要的時候我們可以做資料結構轉換，以適應不同的操作程序。</a:t>
            </a:r>
          </a:p>
          <a:p>
            <a:pPr marL="0" indent="0">
              <a:buNone/>
            </a:pPr>
            <a:endParaRPr lang="zh-TW" altLang="en-US" dirty="0"/>
          </a:p>
          <a:p>
            <a:r>
              <a:rPr lang="zh-TW" altLang="en-US" dirty="0"/>
              <a:t>下面是</a:t>
            </a:r>
            <a:r>
              <a:rPr lang="en-US" altLang="zh-TW" dirty="0"/>
              <a:t>Python</a:t>
            </a:r>
            <a:r>
              <a:rPr lang="zh-TW" altLang="en-US" dirty="0"/>
              <a:t>常用於儲存大量資料的資料結構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List</a:t>
            </a:r>
          </a:p>
          <a:p>
            <a:pPr lvl="1"/>
            <a:r>
              <a:rPr lang="en-US" altLang="zh-TW" dirty="0"/>
              <a:t>List of tuple</a:t>
            </a:r>
          </a:p>
          <a:p>
            <a:pPr lvl="1"/>
            <a:r>
              <a:rPr lang="en-US" altLang="zh-TW" dirty="0"/>
              <a:t>Tuple of list</a:t>
            </a:r>
          </a:p>
          <a:p>
            <a:pPr lvl="1"/>
            <a:r>
              <a:rPr lang="en-US" altLang="zh-TW" dirty="0"/>
              <a:t>Dictionary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3159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1411A4-FA18-4CF5-8726-F8EBBD7B7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11277600" cy="476247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zip</a:t>
            </a:r>
            <a:r>
              <a:rPr lang="zh-TW" altLang="en-US" dirty="0"/>
              <a:t>可以將多個數值</a:t>
            </a:r>
            <a:r>
              <a:rPr lang="en-US" altLang="zh-TW" dirty="0"/>
              <a:t>list</a:t>
            </a:r>
            <a:r>
              <a:rPr lang="zh-TW" altLang="en-US" dirty="0"/>
              <a:t>打包成一個</a:t>
            </a:r>
            <a:r>
              <a:rPr lang="en-US" altLang="zh-TW" dirty="0"/>
              <a:t>list of tuple</a:t>
            </a:r>
            <a:r>
              <a:rPr lang="zh-TW" altLang="en-US" dirty="0"/>
              <a:t>，舉例來說，我們將</a:t>
            </a:r>
            <a:r>
              <a:rPr lang="en-US" altLang="zh-TW" dirty="0" err="1"/>
              <a:t>freq</a:t>
            </a:r>
            <a:r>
              <a:rPr lang="en-US" altLang="zh-TW" dirty="0"/>
              <a:t>, gain</a:t>
            </a:r>
            <a:r>
              <a:rPr lang="zh-TW" altLang="en-US" dirty="0"/>
              <a:t>和溫度放到</a:t>
            </a:r>
            <a:r>
              <a:rPr lang="en-US" altLang="zh-TW" dirty="0"/>
              <a:t>list of tuple</a:t>
            </a:r>
            <a:r>
              <a:rPr lang="zh-TW" altLang="en-US" dirty="0"/>
              <a:t>當中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將數值透過</a:t>
            </a:r>
            <a:r>
              <a:rPr lang="en-US" altLang="zh-TW" dirty="0"/>
              <a:t>zip</a:t>
            </a:r>
            <a:r>
              <a:rPr lang="zh-TW" altLang="en-US" dirty="0"/>
              <a:t>關連起來之後，可以容易在</a:t>
            </a:r>
            <a:r>
              <a:rPr lang="en-US" altLang="zh-TW" dirty="0"/>
              <a:t>for loop</a:t>
            </a:r>
            <a:r>
              <a:rPr lang="zh-TW" altLang="en-US" dirty="0"/>
              <a:t>當中做篩選處理，比方說，找出滿足</a:t>
            </a:r>
            <a:r>
              <a:rPr lang="en-US" altLang="zh-TW" dirty="0"/>
              <a:t>gain</a:t>
            </a:r>
            <a:r>
              <a:rPr lang="zh-TW" altLang="en-US" dirty="0"/>
              <a:t>大於</a:t>
            </a:r>
            <a:r>
              <a:rPr lang="en-US" altLang="zh-TW" dirty="0"/>
              <a:t>5</a:t>
            </a:r>
            <a:r>
              <a:rPr lang="zh-TW" altLang="en-US" dirty="0"/>
              <a:t>，溫度小於</a:t>
            </a:r>
            <a:r>
              <a:rPr lang="en-US" altLang="zh-TW" dirty="0"/>
              <a:t>27</a:t>
            </a:r>
            <a:r>
              <a:rPr lang="zh-TW" altLang="en-US" dirty="0"/>
              <a:t>所有的頻率點及溫度，可以寫成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6468701-1EFF-4708-A4DB-2F3CA4B6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 = zip(x , y)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04793A-1876-44C9-AB89-096E1C2B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49" y="2188597"/>
            <a:ext cx="4283501" cy="112187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52B2C48-806B-4BAF-AD82-00A2BAD0E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249" y="4380179"/>
            <a:ext cx="6113957" cy="13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6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BA32D2-A354-4ABF-8901-B8CEB8AB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可以透過</a:t>
            </a:r>
            <a:r>
              <a:rPr lang="en-US" altLang="zh-TW" dirty="0"/>
              <a:t>zip(</a:t>
            </a:r>
            <a:r>
              <a:rPr lang="zh-TW" altLang="en-US" dirty="0"/>
              <a:t>*</a:t>
            </a:r>
            <a:r>
              <a:rPr lang="en-US" altLang="zh-TW" dirty="0"/>
              <a:t>)</a:t>
            </a:r>
            <a:r>
              <a:rPr lang="zh-TW" altLang="en-US" dirty="0"/>
              <a:t>的方法將</a:t>
            </a:r>
            <a:r>
              <a:rPr lang="en-US" altLang="zh-TW" dirty="0"/>
              <a:t>list of tuple</a:t>
            </a:r>
            <a:r>
              <a:rPr lang="zh-TW" altLang="en-US" dirty="0"/>
              <a:t>拆成多個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F062A07-9BD4-4DA5-B790-26153CC4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 x, y = zip(*w)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E80870-B46C-439A-A39B-95E563C2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367" y="2191142"/>
            <a:ext cx="7169265" cy="12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323B9C6-4296-4701-9395-884F01AEB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https://www.runoob.com/python/att-string-format.html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在輸出資料檔時，為了容易閱讀，要串接固定字串及變數，或是要將輸出字串對齊或置中。這時候就可以利用字串的</a:t>
            </a:r>
            <a:r>
              <a:rPr lang="en-US" altLang="zh-TW" dirty="0"/>
              <a:t>format</a:t>
            </a:r>
            <a:r>
              <a:rPr lang="zh-TW" altLang="en-US" dirty="0"/>
              <a:t>方法來快速完成複雜字串的編輯。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格式化輸出</a:t>
            </a:r>
          </a:p>
        </p:txBody>
      </p:sp>
    </p:spTree>
    <p:extLst>
      <p:ext uri="{BB962C8B-B14F-4D97-AF65-F5344CB8AC3E}">
        <p14:creationId xmlns:p14="http://schemas.microsoft.com/office/powerpoint/2010/main" val="22050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241</TotalTime>
  <Words>957</Words>
  <Application>Microsoft Office PowerPoint</Application>
  <PresentationFormat>寬螢幕</PresentationFormat>
  <Paragraphs>62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https://www.tutorialspoint.com/python/index.htm</vt:lpstr>
      <vt:lpstr>重點</vt:lpstr>
      <vt:lpstr>我們以頻率對應複數的CSV為例，列舉了幾種不同的資料結構</vt:lpstr>
      <vt:lpstr>資料結構的選擇</vt:lpstr>
      <vt:lpstr>w = zip(x , y)</vt:lpstr>
      <vt:lpstr>and x, y = zip(*w)</vt:lpstr>
      <vt:lpstr>格式化輸出</vt:lpstr>
      <vt:lpstr>PowerPoint 簡報</vt:lpstr>
      <vt:lpstr>熟悉檔案的讀寫為何重要？</vt:lpstr>
      <vt:lpstr>CSV檔與XML</vt:lpstr>
      <vt:lpstr>如何從AEDT當中匯出模擬資料</vt:lpstr>
      <vt:lpstr>PowerPoint 簡報</vt:lpstr>
      <vt:lpstr>PowerPoint 簡報</vt:lpstr>
      <vt:lpstr>個人專題分享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2020-06-09T00:05:12Z</dcterms:modified>
</cp:coreProperties>
</file>