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316" r:id="rId3"/>
    <p:sldId id="319" r:id="rId4"/>
    <p:sldId id="321" r:id="rId5"/>
    <p:sldId id="323" r:id="rId6"/>
    <p:sldId id="320" r:id="rId7"/>
    <p:sldId id="317" r:id="rId8"/>
    <p:sldId id="324" r:id="rId9"/>
    <p:sldId id="327" r:id="rId10"/>
    <p:sldId id="322" r:id="rId11"/>
    <p:sldId id="32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F2E660-6EAC-4E5F-9FAD-C2E9F9826A85}" v="157" dt="2020-06-09T00:08:16.7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2" autoAdjust="0"/>
    <p:restoredTop sz="94660"/>
  </p:normalViewPr>
  <p:slideViewPr>
    <p:cSldViewPr snapToGrid="0">
      <p:cViewPr varScale="1">
        <p:scale>
          <a:sx n="89" d="100"/>
          <a:sy n="89" d="100"/>
        </p:scale>
        <p:origin x="110" y="115"/>
      </p:cViewPr>
      <p:guideLst/>
    </p:cSldViewPr>
  </p:slideViewPr>
  <p:notesTextViewPr>
    <p:cViewPr>
      <p:scale>
        <a:sx n="1" d="1"/>
        <a:sy n="1" d="1"/>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ng-Chih Lin" userId="f1ba3ba5-e185-404b-b55f-b2be90e2bdc2" providerId="ADAL" clId="{98E402EA-33D0-F641-AF53-006C6173E080}"/>
    <pc:docChg chg="undo custSel modSld">
      <pc:chgData name="Ming-Chih Lin" userId="f1ba3ba5-e185-404b-b55f-b2be90e2bdc2" providerId="ADAL" clId="{98E402EA-33D0-F641-AF53-006C6173E080}" dt="2020-06-01T06:51:37.326" v="2" actId="1076"/>
      <pc:docMkLst>
        <pc:docMk/>
      </pc:docMkLst>
      <pc:sldChg chg="modSp">
        <pc:chgData name="Ming-Chih Lin" userId="f1ba3ba5-e185-404b-b55f-b2be90e2bdc2" providerId="ADAL" clId="{98E402EA-33D0-F641-AF53-006C6173E080}" dt="2020-06-01T06:51:37.326" v="2" actId="1076"/>
        <pc:sldMkLst>
          <pc:docMk/>
          <pc:sldMk cId="679909818" sldId="265"/>
        </pc:sldMkLst>
        <pc:spChg chg="mod">
          <ac:chgData name="Ming-Chih Lin" userId="f1ba3ba5-e185-404b-b55f-b2be90e2bdc2" providerId="ADAL" clId="{98E402EA-33D0-F641-AF53-006C6173E080}" dt="2020-06-01T06:51:37.326" v="2" actId="1076"/>
          <ac:spMkLst>
            <pc:docMk/>
            <pc:sldMk cId="679909818" sldId="265"/>
            <ac:spMk id="2" creationId="{5F3943C5-BE9F-4BF4-A111-F83F5931DA07}"/>
          </ac:spMkLst>
        </pc:spChg>
      </pc:sldChg>
    </pc:docChg>
  </pc:docChgLst>
  <pc:docChgLst>
    <pc:chgData name="Ming-Chih Lin" userId="f1ba3ba5-e185-404b-b55f-b2be90e2bdc2" providerId="ADAL" clId="{B8F2E660-6EAC-4E5F-9FAD-C2E9F9826A85}"/>
    <pc:docChg chg="undo custSel addSld delSld modSld sldOrd">
      <pc:chgData name="Ming-Chih Lin" userId="f1ba3ba5-e185-404b-b55f-b2be90e2bdc2" providerId="ADAL" clId="{B8F2E660-6EAC-4E5F-9FAD-C2E9F9826A85}" dt="2020-06-09T00:08:31.343" v="1149" actId="47"/>
      <pc:docMkLst>
        <pc:docMk/>
      </pc:docMkLst>
      <pc:sldChg chg="modSp mod">
        <pc:chgData name="Ming-Chih Lin" userId="f1ba3ba5-e185-404b-b55f-b2be90e2bdc2" providerId="ADAL" clId="{B8F2E660-6EAC-4E5F-9FAD-C2E9F9826A85}" dt="2020-06-02T02:27:33.295" v="3"/>
        <pc:sldMkLst>
          <pc:docMk/>
          <pc:sldMk cId="3437513085" sldId="257"/>
        </pc:sldMkLst>
        <pc:spChg chg="mod">
          <ac:chgData name="Ming-Chih Lin" userId="f1ba3ba5-e185-404b-b55f-b2be90e2bdc2" providerId="ADAL" clId="{B8F2E660-6EAC-4E5F-9FAD-C2E9F9826A85}" dt="2020-06-02T02:27:33.295" v="3"/>
          <ac:spMkLst>
            <pc:docMk/>
            <pc:sldMk cId="3437513085" sldId="257"/>
            <ac:spMk id="2" creationId="{F00E360D-5F36-459A-8321-D0EA4C8C73FE}"/>
          </ac:spMkLst>
        </pc:spChg>
      </pc:sldChg>
      <pc:sldChg chg="del">
        <pc:chgData name="Ming-Chih Lin" userId="f1ba3ba5-e185-404b-b55f-b2be90e2bdc2" providerId="ADAL" clId="{B8F2E660-6EAC-4E5F-9FAD-C2E9F9826A85}" dt="2020-06-09T00:08:31.343" v="1149" actId="47"/>
        <pc:sldMkLst>
          <pc:docMk/>
          <pc:sldMk cId="929909194" sldId="259"/>
        </pc:sldMkLst>
      </pc:sldChg>
      <pc:sldChg chg="del">
        <pc:chgData name="Ming-Chih Lin" userId="f1ba3ba5-e185-404b-b55f-b2be90e2bdc2" providerId="ADAL" clId="{B8F2E660-6EAC-4E5F-9FAD-C2E9F9826A85}" dt="2020-06-09T00:08:13.977" v="1147" actId="47"/>
        <pc:sldMkLst>
          <pc:docMk/>
          <pc:sldMk cId="1266417032" sldId="312"/>
        </pc:sldMkLst>
      </pc:sldChg>
      <pc:sldChg chg="addSp modSp mod ord">
        <pc:chgData name="Ming-Chih Lin" userId="f1ba3ba5-e185-404b-b55f-b2be90e2bdc2" providerId="ADAL" clId="{B8F2E660-6EAC-4E5F-9FAD-C2E9F9826A85}" dt="2020-06-08T01:58:21.763" v="1123"/>
        <pc:sldMkLst>
          <pc:docMk/>
          <pc:sldMk cId="497064445" sldId="317"/>
        </pc:sldMkLst>
        <pc:spChg chg="mod">
          <ac:chgData name="Ming-Chih Lin" userId="f1ba3ba5-e185-404b-b55f-b2be90e2bdc2" providerId="ADAL" clId="{B8F2E660-6EAC-4E5F-9FAD-C2E9F9826A85}" dt="2020-06-03T23:32:42.601" v="99"/>
          <ac:spMkLst>
            <pc:docMk/>
            <pc:sldMk cId="497064445" sldId="317"/>
            <ac:spMk id="3" creationId="{E7C3D928-2CE9-4266-A577-F5AA1DFC7CE3}"/>
          </ac:spMkLst>
        </pc:spChg>
        <pc:picChg chg="add mod">
          <ac:chgData name="Ming-Chih Lin" userId="f1ba3ba5-e185-404b-b55f-b2be90e2bdc2" providerId="ADAL" clId="{B8F2E660-6EAC-4E5F-9FAD-C2E9F9826A85}" dt="2020-06-03T23:32:36.680" v="98" actId="1076"/>
          <ac:picMkLst>
            <pc:docMk/>
            <pc:sldMk cId="497064445" sldId="317"/>
            <ac:picMk id="2" creationId="{2540FDFD-AE3E-438D-8FBB-57936C0FCAE4}"/>
          </ac:picMkLst>
        </pc:picChg>
      </pc:sldChg>
      <pc:sldChg chg="del">
        <pc:chgData name="Ming-Chih Lin" userId="f1ba3ba5-e185-404b-b55f-b2be90e2bdc2" providerId="ADAL" clId="{B8F2E660-6EAC-4E5F-9FAD-C2E9F9826A85}" dt="2020-06-03T23:32:49.382" v="100" actId="47"/>
        <pc:sldMkLst>
          <pc:docMk/>
          <pc:sldMk cId="1705629521" sldId="318"/>
        </pc:sldMkLst>
      </pc:sldChg>
      <pc:sldChg chg="addSp delSp modSp new mod modClrScheme chgLayout">
        <pc:chgData name="Ming-Chih Lin" userId="f1ba3ba5-e185-404b-b55f-b2be90e2bdc2" providerId="ADAL" clId="{B8F2E660-6EAC-4E5F-9FAD-C2E9F9826A85}" dt="2020-06-08T01:09:24.842" v="1097" actId="20577"/>
        <pc:sldMkLst>
          <pc:docMk/>
          <pc:sldMk cId="4059692705" sldId="319"/>
        </pc:sldMkLst>
        <pc:spChg chg="del mod ord">
          <ac:chgData name="Ming-Chih Lin" userId="f1ba3ba5-e185-404b-b55f-b2be90e2bdc2" providerId="ADAL" clId="{B8F2E660-6EAC-4E5F-9FAD-C2E9F9826A85}" dt="2020-06-03T23:25:07.333" v="5" actId="700"/>
          <ac:spMkLst>
            <pc:docMk/>
            <pc:sldMk cId="4059692705" sldId="319"/>
            <ac:spMk id="2" creationId="{A3A06B80-3A70-4E5F-B160-6F7D2787C032}"/>
          </ac:spMkLst>
        </pc:spChg>
        <pc:spChg chg="del">
          <ac:chgData name="Ming-Chih Lin" userId="f1ba3ba5-e185-404b-b55f-b2be90e2bdc2" providerId="ADAL" clId="{B8F2E660-6EAC-4E5F-9FAD-C2E9F9826A85}" dt="2020-06-03T23:25:07.333" v="5" actId="700"/>
          <ac:spMkLst>
            <pc:docMk/>
            <pc:sldMk cId="4059692705" sldId="319"/>
            <ac:spMk id="3" creationId="{B67EEB19-4FC2-4256-A1D5-E86CAEA5F4B5}"/>
          </ac:spMkLst>
        </pc:spChg>
        <pc:spChg chg="add mod ord">
          <ac:chgData name="Ming-Chih Lin" userId="f1ba3ba5-e185-404b-b55f-b2be90e2bdc2" providerId="ADAL" clId="{B8F2E660-6EAC-4E5F-9FAD-C2E9F9826A85}" dt="2020-06-08T01:09:24.842" v="1097" actId="20577"/>
          <ac:spMkLst>
            <pc:docMk/>
            <pc:sldMk cId="4059692705" sldId="319"/>
            <ac:spMk id="4" creationId="{4F95566C-C51C-458E-89D5-CB1D07CA277C}"/>
          </ac:spMkLst>
        </pc:spChg>
        <pc:spChg chg="add mod ord">
          <ac:chgData name="Ming-Chih Lin" userId="f1ba3ba5-e185-404b-b55f-b2be90e2bdc2" providerId="ADAL" clId="{B8F2E660-6EAC-4E5F-9FAD-C2E9F9826A85}" dt="2020-06-03T23:28:46.372" v="55" actId="14100"/>
          <ac:spMkLst>
            <pc:docMk/>
            <pc:sldMk cId="4059692705" sldId="319"/>
            <ac:spMk id="5" creationId="{C5C7751A-A26B-48D2-A8DC-F602DAD2C2AA}"/>
          </ac:spMkLst>
        </pc:spChg>
        <pc:picChg chg="add mod">
          <ac:chgData name="Ming-Chih Lin" userId="f1ba3ba5-e185-404b-b55f-b2be90e2bdc2" providerId="ADAL" clId="{B8F2E660-6EAC-4E5F-9FAD-C2E9F9826A85}" dt="2020-06-03T23:28:49.805" v="58" actId="1076"/>
          <ac:picMkLst>
            <pc:docMk/>
            <pc:sldMk cId="4059692705" sldId="319"/>
            <ac:picMk id="1026" creationId="{DC555990-684F-463D-85CE-0AAAADB8561E}"/>
          </ac:picMkLst>
        </pc:picChg>
      </pc:sldChg>
      <pc:sldChg chg="modSp new mod ord">
        <pc:chgData name="Ming-Chih Lin" userId="f1ba3ba5-e185-404b-b55f-b2be90e2bdc2" providerId="ADAL" clId="{B8F2E660-6EAC-4E5F-9FAD-C2E9F9826A85}" dt="2020-06-03T23:33:07.082" v="112"/>
        <pc:sldMkLst>
          <pc:docMk/>
          <pc:sldMk cId="2991303812" sldId="320"/>
        </pc:sldMkLst>
        <pc:spChg chg="mod">
          <ac:chgData name="Ming-Chih Lin" userId="f1ba3ba5-e185-404b-b55f-b2be90e2bdc2" providerId="ADAL" clId="{B8F2E660-6EAC-4E5F-9FAD-C2E9F9826A85}" dt="2020-06-03T23:26:35.588" v="25" actId="27636"/>
          <ac:spMkLst>
            <pc:docMk/>
            <pc:sldMk cId="2991303812" sldId="320"/>
            <ac:spMk id="2" creationId="{321E889C-5E99-4AF9-916D-1EBE7FB87C5E}"/>
          </ac:spMkLst>
        </pc:spChg>
        <pc:spChg chg="mod">
          <ac:chgData name="Ming-Chih Lin" userId="f1ba3ba5-e185-404b-b55f-b2be90e2bdc2" providerId="ADAL" clId="{B8F2E660-6EAC-4E5F-9FAD-C2E9F9826A85}" dt="2020-06-03T23:33:03.910" v="110"/>
          <ac:spMkLst>
            <pc:docMk/>
            <pc:sldMk cId="2991303812" sldId="320"/>
            <ac:spMk id="3" creationId="{316A6F7F-2312-45A2-8C1D-697B3AAFE442}"/>
          </ac:spMkLst>
        </pc:spChg>
      </pc:sldChg>
      <pc:sldChg chg="modSp new mod ord">
        <pc:chgData name="Ming-Chih Lin" userId="f1ba3ba5-e185-404b-b55f-b2be90e2bdc2" providerId="ADAL" clId="{B8F2E660-6EAC-4E5F-9FAD-C2E9F9826A85}" dt="2020-06-03T23:30:26.606" v="80"/>
        <pc:sldMkLst>
          <pc:docMk/>
          <pc:sldMk cId="862432837" sldId="321"/>
        </pc:sldMkLst>
        <pc:spChg chg="mod">
          <ac:chgData name="Ming-Chih Lin" userId="f1ba3ba5-e185-404b-b55f-b2be90e2bdc2" providerId="ADAL" clId="{B8F2E660-6EAC-4E5F-9FAD-C2E9F9826A85}" dt="2020-06-03T23:25:53.579" v="20" actId="5793"/>
          <ac:spMkLst>
            <pc:docMk/>
            <pc:sldMk cId="862432837" sldId="321"/>
            <ac:spMk id="2" creationId="{45A1718E-0453-4C68-8CBA-C2B06E4E2A8F}"/>
          </ac:spMkLst>
        </pc:spChg>
        <pc:spChg chg="mod">
          <ac:chgData name="Ming-Chih Lin" userId="f1ba3ba5-e185-404b-b55f-b2be90e2bdc2" providerId="ADAL" clId="{B8F2E660-6EAC-4E5F-9FAD-C2E9F9826A85}" dt="2020-06-03T23:30:26.606" v="80"/>
          <ac:spMkLst>
            <pc:docMk/>
            <pc:sldMk cId="862432837" sldId="321"/>
            <ac:spMk id="3" creationId="{F01E50BF-3788-43A8-95D3-D7614FBB9512}"/>
          </ac:spMkLst>
        </pc:spChg>
      </pc:sldChg>
      <pc:sldChg chg="modSp new mod ord">
        <pc:chgData name="Ming-Chih Lin" userId="f1ba3ba5-e185-404b-b55f-b2be90e2bdc2" providerId="ADAL" clId="{B8F2E660-6EAC-4E5F-9FAD-C2E9F9826A85}" dt="2020-06-08T01:59:20.939" v="1146" actId="20577"/>
        <pc:sldMkLst>
          <pc:docMk/>
          <pc:sldMk cId="2929879816" sldId="322"/>
        </pc:sldMkLst>
        <pc:spChg chg="mod">
          <ac:chgData name="Ming-Chih Lin" userId="f1ba3ba5-e185-404b-b55f-b2be90e2bdc2" providerId="ADAL" clId="{B8F2E660-6EAC-4E5F-9FAD-C2E9F9826A85}" dt="2020-06-04T00:25:14.914" v="828"/>
          <ac:spMkLst>
            <pc:docMk/>
            <pc:sldMk cId="2929879816" sldId="322"/>
            <ac:spMk id="2" creationId="{623FEF88-6580-469C-A19C-88FD88EF5D0D}"/>
          </ac:spMkLst>
        </pc:spChg>
        <pc:spChg chg="mod">
          <ac:chgData name="Ming-Chih Lin" userId="f1ba3ba5-e185-404b-b55f-b2be90e2bdc2" providerId="ADAL" clId="{B8F2E660-6EAC-4E5F-9FAD-C2E9F9826A85}" dt="2020-06-08T01:59:20.939" v="1146" actId="20577"/>
          <ac:spMkLst>
            <pc:docMk/>
            <pc:sldMk cId="2929879816" sldId="322"/>
            <ac:spMk id="3" creationId="{D7B6C160-44DE-48DB-BF35-233CD4892070}"/>
          </ac:spMkLst>
        </pc:spChg>
      </pc:sldChg>
      <pc:sldChg chg="addSp delSp modSp new mod">
        <pc:chgData name="Ming-Chih Lin" userId="f1ba3ba5-e185-404b-b55f-b2be90e2bdc2" providerId="ADAL" clId="{B8F2E660-6EAC-4E5F-9FAD-C2E9F9826A85}" dt="2020-06-04T00:10:36.333" v="433" actId="1076"/>
        <pc:sldMkLst>
          <pc:docMk/>
          <pc:sldMk cId="3648043440" sldId="323"/>
        </pc:sldMkLst>
        <pc:spChg chg="del mod">
          <ac:chgData name="Ming-Chih Lin" userId="f1ba3ba5-e185-404b-b55f-b2be90e2bdc2" providerId="ADAL" clId="{B8F2E660-6EAC-4E5F-9FAD-C2E9F9826A85}" dt="2020-06-04T00:10:05.644" v="425" actId="478"/>
          <ac:spMkLst>
            <pc:docMk/>
            <pc:sldMk cId="3648043440" sldId="323"/>
            <ac:spMk id="2" creationId="{EE7F55F0-918C-4AA5-8572-FF80652168AA}"/>
          </ac:spMkLst>
        </pc:spChg>
        <pc:spChg chg="mod">
          <ac:chgData name="Ming-Chih Lin" userId="f1ba3ba5-e185-404b-b55f-b2be90e2bdc2" providerId="ADAL" clId="{B8F2E660-6EAC-4E5F-9FAD-C2E9F9826A85}" dt="2020-06-04T00:10:12.920" v="429"/>
          <ac:spMkLst>
            <pc:docMk/>
            <pc:sldMk cId="3648043440" sldId="323"/>
            <ac:spMk id="3" creationId="{514DB474-42E5-4F9D-A0C2-0BBEB2C73057}"/>
          </ac:spMkLst>
        </pc:spChg>
        <pc:spChg chg="add del mod">
          <ac:chgData name="Ming-Chih Lin" userId="f1ba3ba5-e185-404b-b55f-b2be90e2bdc2" providerId="ADAL" clId="{B8F2E660-6EAC-4E5F-9FAD-C2E9F9826A85}" dt="2020-06-04T00:10:16.030" v="430" actId="478"/>
          <ac:spMkLst>
            <pc:docMk/>
            <pc:sldMk cId="3648043440" sldId="323"/>
            <ac:spMk id="5" creationId="{1770E6BF-6193-4001-B2B6-AA0075F4F85C}"/>
          </ac:spMkLst>
        </pc:spChg>
        <pc:picChg chg="add mod">
          <ac:chgData name="Ming-Chih Lin" userId="f1ba3ba5-e185-404b-b55f-b2be90e2bdc2" providerId="ADAL" clId="{B8F2E660-6EAC-4E5F-9FAD-C2E9F9826A85}" dt="2020-06-04T00:10:36.333" v="433" actId="1076"/>
          <ac:picMkLst>
            <pc:docMk/>
            <pc:sldMk cId="3648043440" sldId="323"/>
            <ac:picMk id="6" creationId="{6B88A9C9-F72A-45AF-8BCA-46D185A6B737}"/>
          </ac:picMkLst>
        </pc:picChg>
      </pc:sldChg>
      <pc:sldChg chg="modSp new mod ord">
        <pc:chgData name="Ming-Chih Lin" userId="f1ba3ba5-e185-404b-b55f-b2be90e2bdc2" providerId="ADAL" clId="{B8F2E660-6EAC-4E5F-9FAD-C2E9F9826A85}" dt="2020-06-08T01:58:28.812" v="1125"/>
        <pc:sldMkLst>
          <pc:docMk/>
          <pc:sldMk cId="180708548" sldId="324"/>
        </pc:sldMkLst>
        <pc:spChg chg="mod">
          <ac:chgData name="Ming-Chih Lin" userId="f1ba3ba5-e185-404b-b55f-b2be90e2bdc2" providerId="ADAL" clId="{B8F2E660-6EAC-4E5F-9FAD-C2E9F9826A85}" dt="2020-06-08T01:05:17.256" v="1000" actId="20577"/>
          <ac:spMkLst>
            <pc:docMk/>
            <pc:sldMk cId="180708548" sldId="324"/>
            <ac:spMk id="2" creationId="{52F40032-C3A5-4055-AD61-F715E5F4BA1F}"/>
          </ac:spMkLst>
        </pc:spChg>
        <pc:spChg chg="mod">
          <ac:chgData name="Ming-Chih Lin" userId="f1ba3ba5-e185-404b-b55f-b2be90e2bdc2" providerId="ADAL" clId="{B8F2E660-6EAC-4E5F-9FAD-C2E9F9826A85}" dt="2020-06-08T01:09:55.690" v="1121" actId="20577"/>
          <ac:spMkLst>
            <pc:docMk/>
            <pc:sldMk cId="180708548" sldId="324"/>
            <ac:spMk id="3" creationId="{CC06B32B-07B0-4126-A639-C87B2AC69785}"/>
          </ac:spMkLst>
        </pc:spChg>
      </pc:sldChg>
      <pc:sldChg chg="modSp add mod">
        <pc:chgData name="Ming-Chih Lin" userId="f1ba3ba5-e185-404b-b55f-b2be90e2bdc2" providerId="ADAL" clId="{B8F2E660-6EAC-4E5F-9FAD-C2E9F9826A85}" dt="2020-06-08T01:08:46.049" v="1084" actId="20577"/>
        <pc:sldMkLst>
          <pc:docMk/>
          <pc:sldMk cId="2181700493" sldId="327"/>
        </pc:sldMkLst>
        <pc:spChg chg="mod">
          <ac:chgData name="Ming-Chih Lin" userId="f1ba3ba5-e185-404b-b55f-b2be90e2bdc2" providerId="ADAL" clId="{B8F2E660-6EAC-4E5F-9FAD-C2E9F9826A85}" dt="2020-06-08T01:08:46.049" v="1084" actId="20577"/>
          <ac:spMkLst>
            <pc:docMk/>
            <pc:sldMk cId="2181700493" sldId="327"/>
            <ac:spMk id="4" creationId="{2FA54F75-D405-4104-B6BB-EA44A23A109A}"/>
          </ac:spMkLst>
        </pc:spChg>
      </pc:sldChg>
      <pc:sldChg chg="add">
        <pc:chgData name="Ming-Chih Lin" userId="f1ba3ba5-e185-404b-b55f-b2be90e2bdc2" providerId="ADAL" clId="{B8F2E660-6EAC-4E5F-9FAD-C2E9F9826A85}" dt="2020-06-09T00:08:16.736" v="1148"/>
        <pc:sldMkLst>
          <pc:docMk/>
          <pc:sldMk cId="2771393083" sldId="328"/>
        </pc:sldMkLst>
      </pc:sldChg>
    </pc:docChg>
  </pc:docChgLst>
  <pc:docChgLst>
    <pc:chgData name="Ming-Chih Lin" userId="f1ba3ba5-e185-404b-b55f-b2be90e2bdc2" providerId="ADAL" clId="{F1FA031A-4D31-4AEE-8DCB-44C85EA436EB}"/>
    <pc:docChg chg="undo custSel addSld delSld modSld sldOrd">
      <pc:chgData name="Ming-Chih Lin" userId="f1ba3ba5-e185-404b-b55f-b2be90e2bdc2" providerId="ADAL" clId="{F1FA031A-4D31-4AEE-8DCB-44C85EA436EB}" dt="2020-06-02T00:07:33.244" v="1133" actId="47"/>
      <pc:docMkLst>
        <pc:docMk/>
      </pc:docMkLst>
      <pc:sldChg chg="del">
        <pc:chgData name="Ming-Chih Lin" userId="f1ba3ba5-e185-404b-b55f-b2be90e2bdc2" providerId="ADAL" clId="{F1FA031A-4D31-4AEE-8DCB-44C85EA436EB}" dt="2020-06-01T23:15:08.393" v="370" actId="47"/>
        <pc:sldMkLst>
          <pc:docMk/>
          <pc:sldMk cId="1698449368" sldId="256"/>
        </pc:sldMkLst>
      </pc:sldChg>
      <pc:sldChg chg="modSp mod">
        <pc:chgData name="Ming-Chih Lin" userId="f1ba3ba5-e185-404b-b55f-b2be90e2bdc2" providerId="ADAL" clId="{F1FA031A-4D31-4AEE-8DCB-44C85EA436EB}" dt="2020-06-01T23:08:41.309" v="3" actId="20577"/>
        <pc:sldMkLst>
          <pc:docMk/>
          <pc:sldMk cId="3437513085" sldId="257"/>
        </pc:sldMkLst>
        <pc:spChg chg="mod">
          <ac:chgData name="Ming-Chih Lin" userId="f1ba3ba5-e185-404b-b55f-b2be90e2bdc2" providerId="ADAL" clId="{F1FA031A-4D31-4AEE-8DCB-44C85EA436EB}" dt="2020-06-01T23:08:41.309" v="3" actId="20577"/>
          <ac:spMkLst>
            <pc:docMk/>
            <pc:sldMk cId="3437513085" sldId="257"/>
            <ac:spMk id="2" creationId="{F00E360D-5F36-459A-8321-D0EA4C8C73FE}"/>
          </ac:spMkLst>
        </pc:spChg>
      </pc:sldChg>
      <pc:sldChg chg="del">
        <pc:chgData name="Ming-Chih Lin" userId="f1ba3ba5-e185-404b-b55f-b2be90e2bdc2" providerId="ADAL" clId="{F1FA031A-4D31-4AEE-8DCB-44C85EA436EB}" dt="2020-06-01T23:15:08.393" v="370" actId="47"/>
        <pc:sldMkLst>
          <pc:docMk/>
          <pc:sldMk cId="1322618313" sldId="258"/>
        </pc:sldMkLst>
      </pc:sldChg>
      <pc:sldChg chg="del">
        <pc:chgData name="Ming-Chih Lin" userId="f1ba3ba5-e185-404b-b55f-b2be90e2bdc2" providerId="ADAL" clId="{F1FA031A-4D31-4AEE-8DCB-44C85EA436EB}" dt="2020-06-01T23:15:08.393" v="370" actId="47"/>
        <pc:sldMkLst>
          <pc:docMk/>
          <pc:sldMk cId="1086438915" sldId="260"/>
        </pc:sldMkLst>
      </pc:sldChg>
      <pc:sldChg chg="del">
        <pc:chgData name="Ming-Chih Lin" userId="f1ba3ba5-e185-404b-b55f-b2be90e2bdc2" providerId="ADAL" clId="{F1FA031A-4D31-4AEE-8DCB-44C85EA436EB}" dt="2020-06-01T23:15:08.393" v="370" actId="47"/>
        <pc:sldMkLst>
          <pc:docMk/>
          <pc:sldMk cId="3291901244" sldId="261"/>
        </pc:sldMkLst>
      </pc:sldChg>
      <pc:sldChg chg="del">
        <pc:chgData name="Ming-Chih Lin" userId="f1ba3ba5-e185-404b-b55f-b2be90e2bdc2" providerId="ADAL" clId="{F1FA031A-4D31-4AEE-8DCB-44C85EA436EB}" dt="2020-06-01T23:15:08.393" v="370" actId="47"/>
        <pc:sldMkLst>
          <pc:docMk/>
          <pc:sldMk cId="947049355" sldId="262"/>
        </pc:sldMkLst>
      </pc:sldChg>
      <pc:sldChg chg="del">
        <pc:chgData name="Ming-Chih Lin" userId="f1ba3ba5-e185-404b-b55f-b2be90e2bdc2" providerId="ADAL" clId="{F1FA031A-4D31-4AEE-8DCB-44C85EA436EB}" dt="2020-06-01T23:15:08.393" v="370" actId="47"/>
        <pc:sldMkLst>
          <pc:docMk/>
          <pc:sldMk cId="3427989766" sldId="263"/>
        </pc:sldMkLst>
      </pc:sldChg>
      <pc:sldChg chg="del">
        <pc:chgData name="Ming-Chih Lin" userId="f1ba3ba5-e185-404b-b55f-b2be90e2bdc2" providerId="ADAL" clId="{F1FA031A-4D31-4AEE-8DCB-44C85EA436EB}" dt="2020-06-01T23:15:08.393" v="370" actId="47"/>
        <pc:sldMkLst>
          <pc:docMk/>
          <pc:sldMk cId="2336614475" sldId="264"/>
        </pc:sldMkLst>
      </pc:sldChg>
      <pc:sldChg chg="del">
        <pc:chgData name="Ming-Chih Lin" userId="f1ba3ba5-e185-404b-b55f-b2be90e2bdc2" providerId="ADAL" clId="{F1FA031A-4D31-4AEE-8DCB-44C85EA436EB}" dt="2020-06-01T23:15:08.393" v="370" actId="47"/>
        <pc:sldMkLst>
          <pc:docMk/>
          <pc:sldMk cId="679909818" sldId="265"/>
        </pc:sldMkLst>
      </pc:sldChg>
      <pc:sldChg chg="del">
        <pc:chgData name="Ming-Chih Lin" userId="f1ba3ba5-e185-404b-b55f-b2be90e2bdc2" providerId="ADAL" clId="{F1FA031A-4D31-4AEE-8DCB-44C85EA436EB}" dt="2020-06-01T23:16:29.231" v="438" actId="47"/>
        <pc:sldMkLst>
          <pc:docMk/>
          <pc:sldMk cId="1717474662" sldId="266"/>
        </pc:sldMkLst>
      </pc:sldChg>
      <pc:sldChg chg="del">
        <pc:chgData name="Ming-Chih Lin" userId="f1ba3ba5-e185-404b-b55f-b2be90e2bdc2" providerId="ADAL" clId="{F1FA031A-4D31-4AEE-8DCB-44C85EA436EB}" dt="2020-06-01T23:16:29.231" v="438" actId="47"/>
        <pc:sldMkLst>
          <pc:docMk/>
          <pc:sldMk cId="751778690" sldId="267"/>
        </pc:sldMkLst>
      </pc:sldChg>
      <pc:sldChg chg="del">
        <pc:chgData name="Ming-Chih Lin" userId="f1ba3ba5-e185-404b-b55f-b2be90e2bdc2" providerId="ADAL" clId="{F1FA031A-4D31-4AEE-8DCB-44C85EA436EB}" dt="2020-06-01T23:15:08.393" v="370" actId="47"/>
        <pc:sldMkLst>
          <pc:docMk/>
          <pc:sldMk cId="1480965944" sldId="268"/>
        </pc:sldMkLst>
      </pc:sldChg>
      <pc:sldChg chg="del">
        <pc:chgData name="Ming-Chih Lin" userId="f1ba3ba5-e185-404b-b55f-b2be90e2bdc2" providerId="ADAL" clId="{F1FA031A-4D31-4AEE-8DCB-44C85EA436EB}" dt="2020-06-01T23:15:08.393" v="370" actId="47"/>
        <pc:sldMkLst>
          <pc:docMk/>
          <pc:sldMk cId="2517686270" sldId="269"/>
        </pc:sldMkLst>
      </pc:sldChg>
      <pc:sldChg chg="del">
        <pc:chgData name="Ming-Chih Lin" userId="f1ba3ba5-e185-404b-b55f-b2be90e2bdc2" providerId="ADAL" clId="{F1FA031A-4D31-4AEE-8DCB-44C85EA436EB}" dt="2020-06-01T23:15:08.393" v="370" actId="47"/>
        <pc:sldMkLst>
          <pc:docMk/>
          <pc:sldMk cId="1580561292" sldId="270"/>
        </pc:sldMkLst>
      </pc:sldChg>
      <pc:sldChg chg="del">
        <pc:chgData name="Ming-Chih Lin" userId="f1ba3ba5-e185-404b-b55f-b2be90e2bdc2" providerId="ADAL" clId="{F1FA031A-4D31-4AEE-8DCB-44C85EA436EB}" dt="2020-06-01T23:15:08.393" v="370" actId="47"/>
        <pc:sldMkLst>
          <pc:docMk/>
          <pc:sldMk cId="2984231426" sldId="271"/>
        </pc:sldMkLst>
      </pc:sldChg>
      <pc:sldChg chg="modSp mod">
        <pc:chgData name="Ming-Chih Lin" userId="f1ba3ba5-e185-404b-b55f-b2be90e2bdc2" providerId="ADAL" clId="{F1FA031A-4D31-4AEE-8DCB-44C85EA436EB}" dt="2020-06-01T23:15:24.433" v="386"/>
        <pc:sldMkLst>
          <pc:docMk/>
          <pc:sldMk cId="2189207556" sldId="272"/>
        </pc:sldMkLst>
        <pc:spChg chg="mod">
          <ac:chgData name="Ming-Chih Lin" userId="f1ba3ba5-e185-404b-b55f-b2be90e2bdc2" providerId="ADAL" clId="{F1FA031A-4D31-4AEE-8DCB-44C85EA436EB}" dt="2020-06-01T23:15:24.433" v="386"/>
          <ac:spMkLst>
            <pc:docMk/>
            <pc:sldMk cId="2189207556" sldId="272"/>
            <ac:spMk id="4" creationId="{2FA54F75-D405-4104-B6BB-EA44A23A109A}"/>
          </ac:spMkLst>
        </pc:spChg>
      </pc:sldChg>
      <pc:sldChg chg="del">
        <pc:chgData name="Ming-Chih Lin" userId="f1ba3ba5-e185-404b-b55f-b2be90e2bdc2" providerId="ADAL" clId="{F1FA031A-4D31-4AEE-8DCB-44C85EA436EB}" dt="2020-06-01T23:15:08.393" v="370" actId="47"/>
        <pc:sldMkLst>
          <pc:docMk/>
          <pc:sldMk cId="2963169921" sldId="273"/>
        </pc:sldMkLst>
      </pc:sldChg>
      <pc:sldChg chg="del">
        <pc:chgData name="Ming-Chih Lin" userId="f1ba3ba5-e185-404b-b55f-b2be90e2bdc2" providerId="ADAL" clId="{F1FA031A-4D31-4AEE-8DCB-44C85EA436EB}" dt="2020-06-01T23:15:08.393" v="370" actId="47"/>
        <pc:sldMkLst>
          <pc:docMk/>
          <pc:sldMk cId="252655923" sldId="275"/>
        </pc:sldMkLst>
      </pc:sldChg>
      <pc:sldChg chg="del">
        <pc:chgData name="Ming-Chih Lin" userId="f1ba3ba5-e185-404b-b55f-b2be90e2bdc2" providerId="ADAL" clId="{F1FA031A-4D31-4AEE-8DCB-44C85EA436EB}" dt="2020-06-01T23:15:08.393" v="370" actId="47"/>
        <pc:sldMkLst>
          <pc:docMk/>
          <pc:sldMk cId="666544265" sldId="281"/>
        </pc:sldMkLst>
      </pc:sldChg>
      <pc:sldChg chg="del">
        <pc:chgData name="Ming-Chih Lin" userId="f1ba3ba5-e185-404b-b55f-b2be90e2bdc2" providerId="ADAL" clId="{F1FA031A-4D31-4AEE-8DCB-44C85EA436EB}" dt="2020-06-01T23:15:08.393" v="370" actId="47"/>
        <pc:sldMkLst>
          <pc:docMk/>
          <pc:sldMk cId="3344907558" sldId="282"/>
        </pc:sldMkLst>
      </pc:sldChg>
      <pc:sldChg chg="del">
        <pc:chgData name="Ming-Chih Lin" userId="f1ba3ba5-e185-404b-b55f-b2be90e2bdc2" providerId="ADAL" clId="{F1FA031A-4D31-4AEE-8DCB-44C85EA436EB}" dt="2020-06-01T23:16:29.231" v="438" actId="47"/>
        <pc:sldMkLst>
          <pc:docMk/>
          <pc:sldMk cId="4282441724" sldId="283"/>
        </pc:sldMkLst>
      </pc:sldChg>
      <pc:sldChg chg="del">
        <pc:chgData name="Ming-Chih Lin" userId="f1ba3ba5-e185-404b-b55f-b2be90e2bdc2" providerId="ADAL" clId="{F1FA031A-4D31-4AEE-8DCB-44C85EA436EB}" dt="2020-06-01T23:15:08.393" v="370" actId="47"/>
        <pc:sldMkLst>
          <pc:docMk/>
          <pc:sldMk cId="2651586421" sldId="284"/>
        </pc:sldMkLst>
      </pc:sldChg>
      <pc:sldChg chg="del">
        <pc:chgData name="Ming-Chih Lin" userId="f1ba3ba5-e185-404b-b55f-b2be90e2bdc2" providerId="ADAL" clId="{F1FA031A-4D31-4AEE-8DCB-44C85EA436EB}" dt="2020-06-01T23:15:08.393" v="370" actId="47"/>
        <pc:sldMkLst>
          <pc:docMk/>
          <pc:sldMk cId="3195449515" sldId="285"/>
        </pc:sldMkLst>
      </pc:sldChg>
      <pc:sldChg chg="del">
        <pc:chgData name="Ming-Chih Lin" userId="f1ba3ba5-e185-404b-b55f-b2be90e2bdc2" providerId="ADAL" clId="{F1FA031A-4D31-4AEE-8DCB-44C85EA436EB}" dt="2020-06-01T23:16:29.231" v="438" actId="47"/>
        <pc:sldMkLst>
          <pc:docMk/>
          <pc:sldMk cId="1489283586" sldId="286"/>
        </pc:sldMkLst>
      </pc:sldChg>
      <pc:sldChg chg="del">
        <pc:chgData name="Ming-Chih Lin" userId="f1ba3ba5-e185-404b-b55f-b2be90e2bdc2" providerId="ADAL" clId="{F1FA031A-4D31-4AEE-8DCB-44C85EA436EB}" dt="2020-06-01T23:12:04.010" v="173" actId="47"/>
        <pc:sldMkLst>
          <pc:docMk/>
          <pc:sldMk cId="2068811213" sldId="287"/>
        </pc:sldMkLst>
      </pc:sldChg>
      <pc:sldChg chg="modSp mod">
        <pc:chgData name="Ming-Chih Lin" userId="f1ba3ba5-e185-404b-b55f-b2be90e2bdc2" providerId="ADAL" clId="{F1FA031A-4D31-4AEE-8DCB-44C85EA436EB}" dt="2020-06-01T23:13:24.905" v="277"/>
        <pc:sldMkLst>
          <pc:docMk/>
          <pc:sldMk cId="2773999239" sldId="288"/>
        </pc:sldMkLst>
        <pc:spChg chg="mod">
          <ac:chgData name="Ming-Chih Lin" userId="f1ba3ba5-e185-404b-b55f-b2be90e2bdc2" providerId="ADAL" clId="{F1FA031A-4D31-4AEE-8DCB-44C85EA436EB}" dt="2020-06-01T23:13:24.905" v="277"/>
          <ac:spMkLst>
            <pc:docMk/>
            <pc:sldMk cId="2773999239" sldId="288"/>
            <ac:spMk id="5" creationId="{D9BE9DE2-8245-4CD7-8644-BCDBABA8D1A8}"/>
          </ac:spMkLst>
        </pc:spChg>
      </pc:sldChg>
      <pc:sldChg chg="modSp mod">
        <pc:chgData name="Ming-Chih Lin" userId="f1ba3ba5-e185-404b-b55f-b2be90e2bdc2" providerId="ADAL" clId="{F1FA031A-4D31-4AEE-8DCB-44C85EA436EB}" dt="2020-06-01T23:11:56.151" v="172"/>
        <pc:sldMkLst>
          <pc:docMk/>
          <pc:sldMk cId="1061609012" sldId="289"/>
        </pc:sldMkLst>
        <pc:spChg chg="mod">
          <ac:chgData name="Ming-Chih Lin" userId="f1ba3ba5-e185-404b-b55f-b2be90e2bdc2" providerId="ADAL" clId="{F1FA031A-4D31-4AEE-8DCB-44C85EA436EB}" dt="2020-06-01T23:11:56.151" v="172"/>
          <ac:spMkLst>
            <pc:docMk/>
            <pc:sldMk cId="1061609012" sldId="289"/>
            <ac:spMk id="4" creationId="{A96425F9-195D-4693-9E6E-3A6A87237F5E}"/>
          </ac:spMkLst>
        </pc:spChg>
      </pc:sldChg>
      <pc:sldChg chg="modSp mod">
        <pc:chgData name="Ming-Chih Lin" userId="f1ba3ba5-e185-404b-b55f-b2be90e2bdc2" providerId="ADAL" clId="{F1FA031A-4D31-4AEE-8DCB-44C85EA436EB}" dt="2020-06-01T23:22:46.379" v="630"/>
        <pc:sldMkLst>
          <pc:docMk/>
          <pc:sldMk cId="1663756997" sldId="290"/>
        </pc:sldMkLst>
        <pc:spChg chg="mod">
          <ac:chgData name="Ming-Chih Lin" userId="f1ba3ba5-e185-404b-b55f-b2be90e2bdc2" providerId="ADAL" clId="{F1FA031A-4D31-4AEE-8DCB-44C85EA436EB}" dt="2020-06-01T23:22:46.379" v="630"/>
          <ac:spMkLst>
            <pc:docMk/>
            <pc:sldMk cId="1663756997" sldId="290"/>
            <ac:spMk id="3" creationId="{FDA2CCF4-8156-43AA-A2A5-BCE09F7AF6E8}"/>
          </ac:spMkLst>
        </pc:spChg>
      </pc:sldChg>
      <pc:sldChg chg="del">
        <pc:chgData name="Ming-Chih Lin" userId="f1ba3ba5-e185-404b-b55f-b2be90e2bdc2" providerId="ADAL" clId="{F1FA031A-4D31-4AEE-8DCB-44C85EA436EB}" dt="2020-06-01T23:16:29.231" v="438" actId="47"/>
        <pc:sldMkLst>
          <pc:docMk/>
          <pc:sldMk cId="4146132641" sldId="291"/>
        </pc:sldMkLst>
      </pc:sldChg>
      <pc:sldChg chg="del">
        <pc:chgData name="Ming-Chih Lin" userId="f1ba3ba5-e185-404b-b55f-b2be90e2bdc2" providerId="ADAL" clId="{F1FA031A-4D31-4AEE-8DCB-44C85EA436EB}" dt="2020-06-01T23:16:29.231" v="438" actId="47"/>
        <pc:sldMkLst>
          <pc:docMk/>
          <pc:sldMk cId="2609797397" sldId="292"/>
        </pc:sldMkLst>
      </pc:sldChg>
      <pc:sldChg chg="del">
        <pc:chgData name="Ming-Chih Lin" userId="f1ba3ba5-e185-404b-b55f-b2be90e2bdc2" providerId="ADAL" clId="{F1FA031A-4D31-4AEE-8DCB-44C85EA436EB}" dt="2020-06-01T23:16:29.231" v="438" actId="47"/>
        <pc:sldMkLst>
          <pc:docMk/>
          <pc:sldMk cId="289535632" sldId="293"/>
        </pc:sldMkLst>
      </pc:sldChg>
      <pc:sldChg chg="del">
        <pc:chgData name="Ming-Chih Lin" userId="f1ba3ba5-e185-404b-b55f-b2be90e2bdc2" providerId="ADAL" clId="{F1FA031A-4D31-4AEE-8DCB-44C85EA436EB}" dt="2020-06-01T23:15:08.393" v="370" actId="47"/>
        <pc:sldMkLst>
          <pc:docMk/>
          <pc:sldMk cId="64240318" sldId="294"/>
        </pc:sldMkLst>
      </pc:sldChg>
      <pc:sldChg chg="del">
        <pc:chgData name="Ming-Chih Lin" userId="f1ba3ba5-e185-404b-b55f-b2be90e2bdc2" providerId="ADAL" clId="{F1FA031A-4D31-4AEE-8DCB-44C85EA436EB}" dt="2020-06-01T23:15:08.393" v="370" actId="47"/>
        <pc:sldMkLst>
          <pc:docMk/>
          <pc:sldMk cId="3800941536" sldId="295"/>
        </pc:sldMkLst>
      </pc:sldChg>
      <pc:sldChg chg="del">
        <pc:chgData name="Ming-Chih Lin" userId="f1ba3ba5-e185-404b-b55f-b2be90e2bdc2" providerId="ADAL" clId="{F1FA031A-4D31-4AEE-8DCB-44C85EA436EB}" dt="2020-06-01T23:15:08.393" v="370" actId="47"/>
        <pc:sldMkLst>
          <pc:docMk/>
          <pc:sldMk cId="71803066" sldId="296"/>
        </pc:sldMkLst>
      </pc:sldChg>
      <pc:sldChg chg="del">
        <pc:chgData name="Ming-Chih Lin" userId="f1ba3ba5-e185-404b-b55f-b2be90e2bdc2" providerId="ADAL" clId="{F1FA031A-4D31-4AEE-8DCB-44C85EA436EB}" dt="2020-06-01T23:15:08.393" v="370" actId="47"/>
        <pc:sldMkLst>
          <pc:docMk/>
          <pc:sldMk cId="3823943526" sldId="297"/>
        </pc:sldMkLst>
      </pc:sldChg>
      <pc:sldChg chg="modSp new mod">
        <pc:chgData name="Ming-Chih Lin" userId="f1ba3ba5-e185-404b-b55f-b2be90e2bdc2" providerId="ADAL" clId="{F1FA031A-4D31-4AEE-8DCB-44C85EA436EB}" dt="2020-06-01T23:09:56.216" v="75"/>
        <pc:sldMkLst>
          <pc:docMk/>
          <pc:sldMk cId="888648973" sldId="298"/>
        </pc:sldMkLst>
        <pc:spChg chg="mod">
          <ac:chgData name="Ming-Chih Lin" userId="f1ba3ba5-e185-404b-b55f-b2be90e2bdc2" providerId="ADAL" clId="{F1FA031A-4D31-4AEE-8DCB-44C85EA436EB}" dt="2020-06-01T23:09:56.216" v="75"/>
          <ac:spMkLst>
            <pc:docMk/>
            <pc:sldMk cId="888648973" sldId="298"/>
            <ac:spMk id="2" creationId="{A8BA54D6-C8F9-4AAC-8CAA-D399FA342724}"/>
          </ac:spMkLst>
        </pc:spChg>
      </pc:sldChg>
      <pc:sldChg chg="modSp add mod">
        <pc:chgData name="Ming-Chih Lin" userId="f1ba3ba5-e185-404b-b55f-b2be90e2bdc2" providerId="ADAL" clId="{F1FA031A-4D31-4AEE-8DCB-44C85EA436EB}" dt="2020-06-01T23:14:32.055" v="369"/>
        <pc:sldMkLst>
          <pc:docMk/>
          <pc:sldMk cId="101432508" sldId="299"/>
        </pc:sldMkLst>
        <pc:spChg chg="mod">
          <ac:chgData name="Ming-Chih Lin" userId="f1ba3ba5-e185-404b-b55f-b2be90e2bdc2" providerId="ADAL" clId="{F1FA031A-4D31-4AEE-8DCB-44C85EA436EB}" dt="2020-06-01T23:14:32.055" v="369"/>
          <ac:spMkLst>
            <pc:docMk/>
            <pc:sldMk cId="101432508" sldId="299"/>
            <ac:spMk id="3" creationId="{FDA2CCF4-8156-43AA-A2A5-BCE09F7AF6E8}"/>
          </ac:spMkLst>
        </pc:spChg>
      </pc:sldChg>
      <pc:sldChg chg="addSp delSp modSp new mod modClrScheme chgLayout">
        <pc:chgData name="Ming-Chih Lin" userId="f1ba3ba5-e185-404b-b55f-b2be90e2bdc2" providerId="ADAL" clId="{F1FA031A-4D31-4AEE-8DCB-44C85EA436EB}" dt="2020-06-01T23:18:37.024" v="538"/>
        <pc:sldMkLst>
          <pc:docMk/>
          <pc:sldMk cId="1415465906" sldId="300"/>
        </pc:sldMkLst>
        <pc:spChg chg="del mod ord">
          <ac:chgData name="Ming-Chih Lin" userId="f1ba3ba5-e185-404b-b55f-b2be90e2bdc2" providerId="ADAL" clId="{F1FA031A-4D31-4AEE-8DCB-44C85EA436EB}" dt="2020-06-01T23:15:32.824" v="388" actId="700"/>
          <ac:spMkLst>
            <pc:docMk/>
            <pc:sldMk cId="1415465906" sldId="300"/>
            <ac:spMk id="2" creationId="{2A4DBE0D-A8A4-4F12-858B-E8F5C1DC52BA}"/>
          </ac:spMkLst>
        </pc:spChg>
        <pc:spChg chg="del">
          <ac:chgData name="Ming-Chih Lin" userId="f1ba3ba5-e185-404b-b55f-b2be90e2bdc2" providerId="ADAL" clId="{F1FA031A-4D31-4AEE-8DCB-44C85EA436EB}" dt="2020-06-01T23:15:32.824" v="388" actId="700"/>
          <ac:spMkLst>
            <pc:docMk/>
            <pc:sldMk cId="1415465906" sldId="300"/>
            <ac:spMk id="3" creationId="{AFC4772C-804D-474C-89D9-7ADC6AAA7865}"/>
          </ac:spMkLst>
        </pc:spChg>
        <pc:spChg chg="add mod ord">
          <ac:chgData name="Ming-Chih Lin" userId="f1ba3ba5-e185-404b-b55f-b2be90e2bdc2" providerId="ADAL" clId="{F1FA031A-4D31-4AEE-8DCB-44C85EA436EB}" dt="2020-06-01T23:18:37.024" v="538"/>
          <ac:spMkLst>
            <pc:docMk/>
            <pc:sldMk cId="1415465906" sldId="300"/>
            <ac:spMk id="4" creationId="{42223639-7737-4ADF-9CCC-84644374FFB5}"/>
          </ac:spMkLst>
        </pc:spChg>
        <pc:spChg chg="add mod ord">
          <ac:chgData name="Ming-Chih Lin" userId="f1ba3ba5-e185-404b-b55f-b2be90e2bdc2" providerId="ADAL" clId="{F1FA031A-4D31-4AEE-8DCB-44C85EA436EB}" dt="2020-06-01T23:15:32.824" v="388" actId="700"/>
          <ac:spMkLst>
            <pc:docMk/>
            <pc:sldMk cId="1415465906" sldId="300"/>
            <ac:spMk id="5" creationId="{B37260B8-3B0D-40A3-8B25-1D9D532C9BED}"/>
          </ac:spMkLst>
        </pc:spChg>
      </pc:sldChg>
      <pc:sldChg chg="modSp add mod">
        <pc:chgData name="Ming-Chih Lin" userId="f1ba3ba5-e185-404b-b55f-b2be90e2bdc2" providerId="ADAL" clId="{F1FA031A-4D31-4AEE-8DCB-44C85EA436EB}" dt="2020-06-01T23:26:30.522" v="688" actId="20577"/>
        <pc:sldMkLst>
          <pc:docMk/>
          <pc:sldMk cId="1171545912" sldId="301"/>
        </pc:sldMkLst>
        <pc:spChg chg="mod">
          <ac:chgData name="Ming-Chih Lin" userId="f1ba3ba5-e185-404b-b55f-b2be90e2bdc2" providerId="ADAL" clId="{F1FA031A-4D31-4AEE-8DCB-44C85EA436EB}" dt="2020-06-01T23:19:32.230" v="541"/>
          <ac:spMkLst>
            <pc:docMk/>
            <pc:sldMk cId="1171545912" sldId="301"/>
            <ac:spMk id="4" creationId="{42223639-7737-4ADF-9CCC-84644374FFB5}"/>
          </ac:spMkLst>
        </pc:spChg>
        <pc:spChg chg="mod">
          <ac:chgData name="Ming-Chih Lin" userId="f1ba3ba5-e185-404b-b55f-b2be90e2bdc2" providerId="ADAL" clId="{F1FA031A-4D31-4AEE-8DCB-44C85EA436EB}" dt="2020-06-01T23:26:30.522" v="688" actId="20577"/>
          <ac:spMkLst>
            <pc:docMk/>
            <pc:sldMk cId="1171545912" sldId="301"/>
            <ac:spMk id="5" creationId="{B37260B8-3B0D-40A3-8B25-1D9D532C9BED}"/>
          </ac:spMkLst>
        </pc:spChg>
      </pc:sldChg>
      <pc:sldChg chg="modSp add mod">
        <pc:chgData name="Ming-Chih Lin" userId="f1ba3ba5-e185-404b-b55f-b2be90e2bdc2" providerId="ADAL" clId="{F1FA031A-4D31-4AEE-8DCB-44C85EA436EB}" dt="2020-06-01T23:27:59.481" v="710" actId="20577"/>
        <pc:sldMkLst>
          <pc:docMk/>
          <pc:sldMk cId="2002684050" sldId="302"/>
        </pc:sldMkLst>
        <pc:spChg chg="mod">
          <ac:chgData name="Ming-Chih Lin" userId="f1ba3ba5-e185-404b-b55f-b2be90e2bdc2" providerId="ADAL" clId="{F1FA031A-4D31-4AEE-8DCB-44C85EA436EB}" dt="2020-06-01T23:27:59.481" v="710" actId="20577"/>
          <ac:spMkLst>
            <pc:docMk/>
            <pc:sldMk cId="2002684050" sldId="302"/>
            <ac:spMk id="4" creationId="{42223639-7737-4ADF-9CCC-84644374FFB5}"/>
          </ac:spMkLst>
        </pc:spChg>
        <pc:spChg chg="mod">
          <ac:chgData name="Ming-Chih Lin" userId="f1ba3ba5-e185-404b-b55f-b2be90e2bdc2" providerId="ADAL" clId="{F1FA031A-4D31-4AEE-8DCB-44C85EA436EB}" dt="2020-06-01T23:21:42.958" v="586" actId="21"/>
          <ac:spMkLst>
            <pc:docMk/>
            <pc:sldMk cId="2002684050" sldId="302"/>
            <ac:spMk id="5" creationId="{B37260B8-3B0D-40A3-8B25-1D9D532C9BED}"/>
          </ac:spMkLst>
        </pc:spChg>
      </pc:sldChg>
      <pc:sldChg chg="addSp delSp modSp add del mod ord">
        <pc:chgData name="Ming-Chih Lin" userId="f1ba3ba5-e185-404b-b55f-b2be90e2bdc2" providerId="ADAL" clId="{F1FA031A-4D31-4AEE-8DCB-44C85EA436EB}" dt="2020-06-01T23:27:56.183" v="708" actId="47"/>
        <pc:sldMkLst>
          <pc:docMk/>
          <pc:sldMk cId="4107279448" sldId="303"/>
        </pc:sldMkLst>
        <pc:spChg chg="add del mod">
          <ac:chgData name="Ming-Chih Lin" userId="f1ba3ba5-e185-404b-b55f-b2be90e2bdc2" providerId="ADAL" clId="{F1FA031A-4D31-4AEE-8DCB-44C85EA436EB}" dt="2020-06-01T23:23:56.344" v="655"/>
          <ac:spMkLst>
            <pc:docMk/>
            <pc:sldMk cId="4107279448" sldId="303"/>
            <ac:spMk id="2" creationId="{A47E8DDF-F70A-4E2D-8C01-9E501A43A6F7}"/>
          </ac:spMkLst>
        </pc:spChg>
        <pc:spChg chg="mod">
          <ac:chgData name="Ming-Chih Lin" userId="f1ba3ba5-e185-404b-b55f-b2be90e2bdc2" providerId="ADAL" clId="{F1FA031A-4D31-4AEE-8DCB-44C85EA436EB}" dt="2020-06-01T23:26:57.506" v="696" actId="20577"/>
          <ac:spMkLst>
            <pc:docMk/>
            <pc:sldMk cId="4107279448" sldId="303"/>
            <ac:spMk id="4" creationId="{42223639-7737-4ADF-9CCC-84644374FFB5}"/>
          </ac:spMkLst>
        </pc:spChg>
      </pc:sldChg>
      <pc:sldChg chg="modSp add mod">
        <pc:chgData name="Ming-Chih Lin" userId="f1ba3ba5-e185-404b-b55f-b2be90e2bdc2" providerId="ADAL" clId="{F1FA031A-4D31-4AEE-8DCB-44C85EA436EB}" dt="2020-06-01T23:28:13.818" v="713" actId="6549"/>
        <pc:sldMkLst>
          <pc:docMk/>
          <pc:sldMk cId="3346354504" sldId="304"/>
        </pc:sldMkLst>
        <pc:spChg chg="mod">
          <ac:chgData name="Ming-Chih Lin" userId="f1ba3ba5-e185-404b-b55f-b2be90e2bdc2" providerId="ADAL" clId="{F1FA031A-4D31-4AEE-8DCB-44C85EA436EB}" dt="2020-06-01T23:28:13.818" v="713" actId="6549"/>
          <ac:spMkLst>
            <pc:docMk/>
            <pc:sldMk cId="3346354504" sldId="304"/>
            <ac:spMk id="4" creationId="{42223639-7737-4ADF-9CCC-84644374FFB5}"/>
          </ac:spMkLst>
        </pc:spChg>
      </pc:sldChg>
      <pc:sldChg chg="modSp add mod">
        <pc:chgData name="Ming-Chih Lin" userId="f1ba3ba5-e185-404b-b55f-b2be90e2bdc2" providerId="ADAL" clId="{F1FA031A-4D31-4AEE-8DCB-44C85EA436EB}" dt="2020-06-01T23:28:27.201" v="714"/>
        <pc:sldMkLst>
          <pc:docMk/>
          <pc:sldMk cId="1699586139" sldId="305"/>
        </pc:sldMkLst>
        <pc:spChg chg="mod">
          <ac:chgData name="Ming-Chih Lin" userId="f1ba3ba5-e185-404b-b55f-b2be90e2bdc2" providerId="ADAL" clId="{F1FA031A-4D31-4AEE-8DCB-44C85EA436EB}" dt="2020-06-01T23:28:27.201" v="714"/>
          <ac:spMkLst>
            <pc:docMk/>
            <pc:sldMk cId="1699586139" sldId="305"/>
            <ac:spMk id="4" creationId="{42223639-7737-4ADF-9CCC-84644374FFB5}"/>
          </ac:spMkLst>
        </pc:spChg>
      </pc:sldChg>
      <pc:sldChg chg="modSp add mod">
        <pc:chgData name="Ming-Chih Lin" userId="f1ba3ba5-e185-404b-b55f-b2be90e2bdc2" providerId="ADAL" clId="{F1FA031A-4D31-4AEE-8DCB-44C85EA436EB}" dt="2020-06-01T23:27:17.368" v="703" actId="20577"/>
        <pc:sldMkLst>
          <pc:docMk/>
          <pc:sldMk cId="1220209127" sldId="306"/>
        </pc:sldMkLst>
        <pc:spChg chg="mod">
          <ac:chgData name="Ming-Chih Lin" userId="f1ba3ba5-e185-404b-b55f-b2be90e2bdc2" providerId="ADAL" clId="{F1FA031A-4D31-4AEE-8DCB-44C85EA436EB}" dt="2020-06-01T23:27:17.368" v="703" actId="20577"/>
          <ac:spMkLst>
            <pc:docMk/>
            <pc:sldMk cId="1220209127" sldId="306"/>
            <ac:spMk id="4" creationId="{42223639-7737-4ADF-9CCC-84644374FFB5}"/>
          </ac:spMkLst>
        </pc:spChg>
      </pc:sldChg>
      <pc:sldChg chg="modSp add mod">
        <pc:chgData name="Ming-Chih Lin" userId="f1ba3ba5-e185-404b-b55f-b2be90e2bdc2" providerId="ADAL" clId="{F1FA031A-4D31-4AEE-8DCB-44C85EA436EB}" dt="2020-06-01T23:28:43.758" v="715"/>
        <pc:sldMkLst>
          <pc:docMk/>
          <pc:sldMk cId="236770104" sldId="307"/>
        </pc:sldMkLst>
        <pc:spChg chg="mod">
          <ac:chgData name="Ming-Chih Lin" userId="f1ba3ba5-e185-404b-b55f-b2be90e2bdc2" providerId="ADAL" clId="{F1FA031A-4D31-4AEE-8DCB-44C85EA436EB}" dt="2020-06-01T23:28:43.758" v="715"/>
          <ac:spMkLst>
            <pc:docMk/>
            <pc:sldMk cId="236770104" sldId="307"/>
            <ac:spMk id="4" creationId="{42223639-7737-4ADF-9CCC-84644374FFB5}"/>
          </ac:spMkLst>
        </pc:spChg>
      </pc:sldChg>
      <pc:sldChg chg="modSp new del mod">
        <pc:chgData name="Ming-Chih Lin" userId="f1ba3ba5-e185-404b-b55f-b2be90e2bdc2" providerId="ADAL" clId="{F1FA031A-4D31-4AEE-8DCB-44C85EA436EB}" dt="2020-06-01T23:41:30.159" v="1000" actId="47"/>
        <pc:sldMkLst>
          <pc:docMk/>
          <pc:sldMk cId="3757030699" sldId="308"/>
        </pc:sldMkLst>
        <pc:spChg chg="mod">
          <ac:chgData name="Ming-Chih Lin" userId="f1ba3ba5-e185-404b-b55f-b2be90e2bdc2" providerId="ADAL" clId="{F1FA031A-4D31-4AEE-8DCB-44C85EA436EB}" dt="2020-06-01T23:40:38.630" v="999"/>
          <ac:spMkLst>
            <pc:docMk/>
            <pc:sldMk cId="3757030699" sldId="308"/>
            <ac:spMk id="2" creationId="{9EAB2091-9337-42B7-AC34-E09D04AC6790}"/>
          </ac:spMkLst>
        </pc:spChg>
        <pc:spChg chg="mod">
          <ac:chgData name="Ming-Chih Lin" userId="f1ba3ba5-e185-404b-b55f-b2be90e2bdc2" providerId="ADAL" clId="{F1FA031A-4D31-4AEE-8DCB-44C85EA436EB}" dt="2020-06-01T23:31:21.972" v="779"/>
          <ac:spMkLst>
            <pc:docMk/>
            <pc:sldMk cId="3757030699" sldId="308"/>
            <ac:spMk id="3" creationId="{E7C3D928-2CE9-4266-A577-F5AA1DFC7CE3}"/>
          </ac:spMkLst>
        </pc:spChg>
      </pc:sldChg>
      <pc:sldChg chg="modSp add mod">
        <pc:chgData name="Ming-Chih Lin" userId="f1ba3ba5-e185-404b-b55f-b2be90e2bdc2" providerId="ADAL" clId="{F1FA031A-4D31-4AEE-8DCB-44C85EA436EB}" dt="2020-06-01T23:16:11.863" v="435"/>
        <pc:sldMkLst>
          <pc:docMk/>
          <pc:sldMk cId="2022201700" sldId="309"/>
        </pc:sldMkLst>
        <pc:spChg chg="mod">
          <ac:chgData name="Ming-Chih Lin" userId="f1ba3ba5-e185-404b-b55f-b2be90e2bdc2" providerId="ADAL" clId="{F1FA031A-4D31-4AEE-8DCB-44C85EA436EB}" dt="2020-06-01T23:16:11.863" v="435"/>
          <ac:spMkLst>
            <pc:docMk/>
            <pc:sldMk cId="2022201700" sldId="309"/>
            <ac:spMk id="4" creationId="{2FA54F75-D405-4104-B6BB-EA44A23A109A}"/>
          </ac:spMkLst>
        </pc:spChg>
      </pc:sldChg>
      <pc:sldChg chg="addSp delSp modSp add mod ord">
        <pc:chgData name="Ming-Chih Lin" userId="f1ba3ba5-e185-404b-b55f-b2be90e2bdc2" providerId="ADAL" clId="{F1FA031A-4D31-4AEE-8DCB-44C85EA436EB}" dt="2020-06-02T00:07:30.065" v="1132" actId="1076"/>
        <pc:sldMkLst>
          <pc:docMk/>
          <pc:sldMk cId="1680955994" sldId="310"/>
        </pc:sldMkLst>
        <pc:spChg chg="del mod">
          <ac:chgData name="Ming-Chih Lin" userId="f1ba3ba5-e185-404b-b55f-b2be90e2bdc2" providerId="ADAL" clId="{F1FA031A-4D31-4AEE-8DCB-44C85EA436EB}" dt="2020-06-01T23:46:50.152" v="1041" actId="478"/>
          <ac:spMkLst>
            <pc:docMk/>
            <pc:sldMk cId="1680955994" sldId="310"/>
            <ac:spMk id="2" creationId="{9EAB2091-9337-42B7-AC34-E09D04AC6790}"/>
          </ac:spMkLst>
        </pc:spChg>
        <pc:spChg chg="mod">
          <ac:chgData name="Ming-Chih Lin" userId="f1ba3ba5-e185-404b-b55f-b2be90e2bdc2" providerId="ADAL" clId="{F1FA031A-4D31-4AEE-8DCB-44C85EA436EB}" dt="2020-06-01T23:48:46.017" v="1050"/>
          <ac:spMkLst>
            <pc:docMk/>
            <pc:sldMk cId="1680955994" sldId="310"/>
            <ac:spMk id="3" creationId="{E7C3D928-2CE9-4266-A577-F5AA1DFC7CE3}"/>
          </ac:spMkLst>
        </pc:spChg>
        <pc:spChg chg="add del mod">
          <ac:chgData name="Ming-Chih Lin" userId="f1ba3ba5-e185-404b-b55f-b2be90e2bdc2" providerId="ADAL" clId="{F1FA031A-4D31-4AEE-8DCB-44C85EA436EB}" dt="2020-06-01T23:46:24.822" v="1040"/>
          <ac:spMkLst>
            <pc:docMk/>
            <pc:sldMk cId="1680955994" sldId="310"/>
            <ac:spMk id="4" creationId="{DFA67099-C7C6-4EF8-9522-C5EF93E8AFF6}"/>
          </ac:spMkLst>
        </pc:spChg>
        <pc:spChg chg="add del mod">
          <ac:chgData name="Ming-Chih Lin" userId="f1ba3ba5-e185-404b-b55f-b2be90e2bdc2" providerId="ADAL" clId="{F1FA031A-4D31-4AEE-8DCB-44C85EA436EB}" dt="2020-06-01T23:48:44.122" v="1049" actId="478"/>
          <ac:spMkLst>
            <pc:docMk/>
            <pc:sldMk cId="1680955994" sldId="310"/>
            <ac:spMk id="6" creationId="{C6523A91-946D-454F-9415-87B2845420E5}"/>
          </ac:spMkLst>
        </pc:spChg>
        <pc:picChg chg="add del mod">
          <ac:chgData name="Ming-Chih Lin" userId="f1ba3ba5-e185-404b-b55f-b2be90e2bdc2" providerId="ADAL" clId="{F1FA031A-4D31-4AEE-8DCB-44C85EA436EB}" dt="2020-06-02T00:07:21.630" v="1129" actId="478"/>
          <ac:picMkLst>
            <pc:docMk/>
            <pc:sldMk cId="1680955994" sldId="310"/>
            <ac:picMk id="7" creationId="{04167772-23D8-46EF-86E8-9F55289031D5}"/>
          </ac:picMkLst>
        </pc:picChg>
        <pc:picChg chg="add del">
          <ac:chgData name="Ming-Chih Lin" userId="f1ba3ba5-e185-404b-b55f-b2be90e2bdc2" providerId="ADAL" clId="{F1FA031A-4D31-4AEE-8DCB-44C85EA436EB}" dt="2020-06-02T00:05:20.886" v="1055"/>
          <ac:picMkLst>
            <pc:docMk/>
            <pc:sldMk cId="1680955994" sldId="310"/>
            <ac:picMk id="8" creationId="{86E0C46E-16C0-4B9D-98F5-753D5EB5E5C0}"/>
          </ac:picMkLst>
        </pc:picChg>
        <pc:picChg chg="add mod">
          <ac:chgData name="Ming-Chih Lin" userId="f1ba3ba5-e185-404b-b55f-b2be90e2bdc2" providerId="ADAL" clId="{F1FA031A-4D31-4AEE-8DCB-44C85EA436EB}" dt="2020-06-02T00:07:30.065" v="1132" actId="1076"/>
          <ac:picMkLst>
            <pc:docMk/>
            <pc:sldMk cId="1680955994" sldId="310"/>
            <ac:picMk id="9" creationId="{A8797093-BD72-4872-BB27-2A60EE738B76}"/>
          </ac:picMkLst>
        </pc:picChg>
      </pc:sldChg>
      <pc:sldChg chg="modSp add del mod">
        <pc:chgData name="Ming-Chih Lin" userId="f1ba3ba5-e185-404b-b55f-b2be90e2bdc2" providerId="ADAL" clId="{F1FA031A-4D31-4AEE-8DCB-44C85EA436EB}" dt="2020-06-01T23:41:30.159" v="1000" actId="47"/>
        <pc:sldMkLst>
          <pc:docMk/>
          <pc:sldMk cId="3863980547" sldId="311"/>
        </pc:sldMkLst>
        <pc:spChg chg="mod">
          <ac:chgData name="Ming-Chih Lin" userId="f1ba3ba5-e185-404b-b55f-b2be90e2bdc2" providerId="ADAL" clId="{F1FA031A-4D31-4AEE-8DCB-44C85EA436EB}" dt="2020-06-01T23:34:25.883" v="974" actId="20577"/>
          <ac:spMkLst>
            <pc:docMk/>
            <pc:sldMk cId="3863980547" sldId="311"/>
            <ac:spMk id="3" creationId="{E7C3D928-2CE9-4266-A577-F5AA1DFC7CE3}"/>
          </ac:spMkLst>
        </pc:spChg>
      </pc:sldChg>
      <pc:sldChg chg="addSp delSp modSp new mod modClrScheme chgLayout">
        <pc:chgData name="Ming-Chih Lin" userId="f1ba3ba5-e185-404b-b55f-b2be90e2bdc2" providerId="ADAL" clId="{F1FA031A-4D31-4AEE-8DCB-44C85EA436EB}" dt="2020-06-02T00:07:11.358" v="1128" actId="20577"/>
        <pc:sldMkLst>
          <pc:docMk/>
          <pc:sldMk cId="1266417032" sldId="312"/>
        </pc:sldMkLst>
        <pc:spChg chg="del">
          <ac:chgData name="Ming-Chih Lin" userId="f1ba3ba5-e185-404b-b55f-b2be90e2bdc2" providerId="ADAL" clId="{F1FA031A-4D31-4AEE-8DCB-44C85EA436EB}" dt="2020-06-01T23:16:35.525" v="440" actId="700"/>
          <ac:spMkLst>
            <pc:docMk/>
            <pc:sldMk cId="1266417032" sldId="312"/>
            <ac:spMk id="2" creationId="{A62D4AC1-C50C-4058-B2A5-D69AA87B4258}"/>
          </ac:spMkLst>
        </pc:spChg>
        <pc:spChg chg="del">
          <ac:chgData name="Ming-Chih Lin" userId="f1ba3ba5-e185-404b-b55f-b2be90e2bdc2" providerId="ADAL" clId="{F1FA031A-4D31-4AEE-8DCB-44C85EA436EB}" dt="2020-06-01T23:16:35.525" v="440" actId="700"/>
          <ac:spMkLst>
            <pc:docMk/>
            <pc:sldMk cId="1266417032" sldId="312"/>
            <ac:spMk id="3" creationId="{24369F45-8D56-4C99-9BA5-CE752D1914AC}"/>
          </ac:spMkLst>
        </pc:spChg>
        <pc:spChg chg="add mod ord">
          <ac:chgData name="Ming-Chih Lin" userId="f1ba3ba5-e185-404b-b55f-b2be90e2bdc2" providerId="ADAL" clId="{F1FA031A-4D31-4AEE-8DCB-44C85EA436EB}" dt="2020-06-02T00:05:56.161" v="1059" actId="700"/>
          <ac:spMkLst>
            <pc:docMk/>
            <pc:sldMk cId="1266417032" sldId="312"/>
            <ac:spMk id="4" creationId="{1854605A-57A1-476A-82F9-537D284E62C2}"/>
          </ac:spMkLst>
        </pc:spChg>
        <pc:spChg chg="add mod ord">
          <ac:chgData name="Ming-Chih Lin" userId="f1ba3ba5-e185-404b-b55f-b2be90e2bdc2" providerId="ADAL" clId="{F1FA031A-4D31-4AEE-8DCB-44C85EA436EB}" dt="2020-06-02T00:07:11.358" v="1128" actId="20577"/>
          <ac:spMkLst>
            <pc:docMk/>
            <pc:sldMk cId="1266417032" sldId="312"/>
            <ac:spMk id="5" creationId="{221EB24A-D4DB-45CB-BE7B-D41F7B493329}"/>
          </ac:spMkLst>
        </pc:spChg>
      </pc:sldChg>
      <pc:sldChg chg="modSp add mod">
        <pc:chgData name="Ming-Chih Lin" userId="f1ba3ba5-e185-404b-b55f-b2be90e2bdc2" providerId="ADAL" clId="{F1FA031A-4D31-4AEE-8DCB-44C85EA436EB}" dt="2020-06-01T23:29:05.962" v="718" actId="20577"/>
        <pc:sldMkLst>
          <pc:docMk/>
          <pc:sldMk cId="1608459360" sldId="313"/>
        </pc:sldMkLst>
        <pc:spChg chg="mod">
          <ac:chgData name="Ming-Chih Lin" userId="f1ba3ba5-e185-404b-b55f-b2be90e2bdc2" providerId="ADAL" clId="{F1FA031A-4D31-4AEE-8DCB-44C85EA436EB}" dt="2020-06-01T23:29:05.962" v="718" actId="20577"/>
          <ac:spMkLst>
            <pc:docMk/>
            <pc:sldMk cId="1608459360" sldId="313"/>
            <ac:spMk id="4" creationId="{42223639-7737-4ADF-9CCC-84644374FFB5}"/>
          </ac:spMkLst>
        </pc:spChg>
      </pc:sldChg>
      <pc:sldChg chg="add del">
        <pc:chgData name="Ming-Chih Lin" userId="f1ba3ba5-e185-404b-b55f-b2be90e2bdc2" providerId="ADAL" clId="{F1FA031A-4D31-4AEE-8DCB-44C85EA436EB}" dt="2020-06-01T23:30:27.215" v="721" actId="47"/>
        <pc:sldMkLst>
          <pc:docMk/>
          <pc:sldMk cId="3592365506" sldId="314"/>
        </pc:sldMkLst>
      </pc:sldChg>
      <pc:sldChg chg="modSp new mod">
        <pc:chgData name="Ming-Chih Lin" userId="f1ba3ba5-e185-404b-b55f-b2be90e2bdc2" providerId="ADAL" clId="{F1FA031A-4D31-4AEE-8DCB-44C85EA436EB}" dt="2020-06-01T23:30:49.844" v="761"/>
        <pc:sldMkLst>
          <pc:docMk/>
          <pc:sldMk cId="3053501639" sldId="315"/>
        </pc:sldMkLst>
        <pc:spChg chg="mod">
          <ac:chgData name="Ming-Chih Lin" userId="f1ba3ba5-e185-404b-b55f-b2be90e2bdc2" providerId="ADAL" clId="{F1FA031A-4D31-4AEE-8DCB-44C85EA436EB}" dt="2020-06-01T23:30:49.844" v="761"/>
          <ac:spMkLst>
            <pc:docMk/>
            <pc:sldMk cId="3053501639" sldId="315"/>
            <ac:spMk id="3" creationId="{2DC53AD1-5967-4F57-9A42-A7D2F1A9323D}"/>
          </ac:spMkLst>
        </pc:spChg>
      </pc:sldChg>
      <pc:sldChg chg="modSp add del mod">
        <pc:chgData name="Ming-Chih Lin" userId="f1ba3ba5-e185-404b-b55f-b2be90e2bdc2" providerId="ADAL" clId="{F1FA031A-4D31-4AEE-8DCB-44C85EA436EB}" dt="2020-06-01T23:41:30.159" v="1000" actId="47"/>
        <pc:sldMkLst>
          <pc:docMk/>
          <pc:sldMk cId="612939432" sldId="316"/>
        </pc:sldMkLst>
        <pc:spChg chg="mod">
          <ac:chgData name="Ming-Chih Lin" userId="f1ba3ba5-e185-404b-b55f-b2be90e2bdc2" providerId="ADAL" clId="{F1FA031A-4D31-4AEE-8DCB-44C85EA436EB}" dt="2020-06-01T23:32:42.102" v="850" actId="20577"/>
          <ac:spMkLst>
            <pc:docMk/>
            <pc:sldMk cId="612939432" sldId="316"/>
            <ac:spMk id="3" creationId="{E7C3D928-2CE9-4266-A577-F5AA1DFC7CE3}"/>
          </ac:spMkLst>
        </pc:spChg>
      </pc:sldChg>
      <pc:sldChg chg="addSp delSp modSp new add del mod">
        <pc:chgData name="Ming-Chih Lin" userId="f1ba3ba5-e185-404b-b55f-b2be90e2bdc2" providerId="ADAL" clId="{F1FA031A-4D31-4AEE-8DCB-44C85EA436EB}" dt="2020-06-02T00:07:33.244" v="1133" actId="47"/>
        <pc:sldMkLst>
          <pc:docMk/>
          <pc:sldMk cId="1830674388" sldId="316"/>
        </pc:sldMkLst>
        <pc:picChg chg="add del mod">
          <ac:chgData name="Ming-Chih Lin" userId="f1ba3ba5-e185-404b-b55f-b2be90e2bdc2" providerId="ADAL" clId="{F1FA031A-4D31-4AEE-8DCB-44C85EA436EB}" dt="2020-06-02T00:07:23.378" v="1130" actId="21"/>
          <ac:picMkLst>
            <pc:docMk/>
            <pc:sldMk cId="1830674388" sldId="316"/>
            <ac:picMk id="4" creationId="{3482E1DE-C7E8-4B64-A3F8-917B68200E56}"/>
          </ac:picMkLst>
        </pc:picChg>
      </pc:sldChg>
      <pc:sldChg chg="modSp add del mod">
        <pc:chgData name="Ming-Chih Lin" userId="f1ba3ba5-e185-404b-b55f-b2be90e2bdc2" providerId="ADAL" clId="{F1FA031A-4D31-4AEE-8DCB-44C85EA436EB}" dt="2020-06-01T23:41:30.159" v="1000" actId="47"/>
        <pc:sldMkLst>
          <pc:docMk/>
          <pc:sldMk cId="1022163412" sldId="317"/>
        </pc:sldMkLst>
        <pc:spChg chg="mod">
          <ac:chgData name="Ming-Chih Lin" userId="f1ba3ba5-e185-404b-b55f-b2be90e2bdc2" providerId="ADAL" clId="{F1FA031A-4D31-4AEE-8DCB-44C85EA436EB}" dt="2020-06-01T23:32:53.706" v="863" actId="20577"/>
          <ac:spMkLst>
            <pc:docMk/>
            <pc:sldMk cId="1022163412" sldId="317"/>
            <ac:spMk id="3" creationId="{E7C3D928-2CE9-4266-A577-F5AA1DFC7CE3}"/>
          </ac:spMkLst>
        </pc:spChg>
      </pc:sldChg>
      <pc:sldChg chg="modSp add del mod">
        <pc:chgData name="Ming-Chih Lin" userId="f1ba3ba5-e185-404b-b55f-b2be90e2bdc2" providerId="ADAL" clId="{F1FA031A-4D31-4AEE-8DCB-44C85EA436EB}" dt="2020-06-01T23:41:30.159" v="1000" actId="47"/>
        <pc:sldMkLst>
          <pc:docMk/>
          <pc:sldMk cId="4171406706" sldId="318"/>
        </pc:sldMkLst>
        <pc:spChg chg="mod">
          <ac:chgData name="Ming-Chih Lin" userId="f1ba3ba5-e185-404b-b55f-b2be90e2bdc2" providerId="ADAL" clId="{F1FA031A-4D31-4AEE-8DCB-44C85EA436EB}" dt="2020-06-01T23:32:59.354" v="873" actId="20577"/>
          <ac:spMkLst>
            <pc:docMk/>
            <pc:sldMk cId="4171406706" sldId="318"/>
            <ac:spMk id="3" creationId="{E7C3D928-2CE9-4266-A577-F5AA1DFC7CE3}"/>
          </ac:spMkLst>
        </pc:spChg>
      </pc:sldChg>
      <pc:sldChg chg="modSp add del mod ord">
        <pc:chgData name="Ming-Chih Lin" userId="f1ba3ba5-e185-404b-b55f-b2be90e2bdc2" providerId="ADAL" clId="{F1FA031A-4D31-4AEE-8DCB-44C85EA436EB}" dt="2020-06-01T23:41:30.159" v="1000" actId="47"/>
        <pc:sldMkLst>
          <pc:docMk/>
          <pc:sldMk cId="3934403956" sldId="319"/>
        </pc:sldMkLst>
        <pc:spChg chg="mod">
          <ac:chgData name="Ming-Chih Lin" userId="f1ba3ba5-e185-404b-b55f-b2be90e2bdc2" providerId="ADAL" clId="{F1FA031A-4D31-4AEE-8DCB-44C85EA436EB}" dt="2020-06-01T23:33:40.850" v="940" actId="20577"/>
          <ac:spMkLst>
            <pc:docMk/>
            <pc:sldMk cId="3934403956" sldId="319"/>
            <ac:spMk id="3" creationId="{E7C3D928-2CE9-4266-A577-F5AA1DFC7CE3}"/>
          </ac:spMkLst>
        </pc:spChg>
      </pc:sldChg>
      <pc:sldChg chg="modSp add del mod ord">
        <pc:chgData name="Ming-Chih Lin" userId="f1ba3ba5-e185-404b-b55f-b2be90e2bdc2" providerId="ADAL" clId="{F1FA031A-4D31-4AEE-8DCB-44C85EA436EB}" dt="2020-06-01T23:41:30.159" v="1000" actId="47"/>
        <pc:sldMkLst>
          <pc:docMk/>
          <pc:sldMk cId="816830408" sldId="320"/>
        </pc:sldMkLst>
        <pc:spChg chg="mod">
          <ac:chgData name="Ming-Chih Lin" userId="f1ba3ba5-e185-404b-b55f-b2be90e2bdc2" providerId="ADAL" clId="{F1FA031A-4D31-4AEE-8DCB-44C85EA436EB}" dt="2020-06-01T23:33:58.268" v="959"/>
          <ac:spMkLst>
            <pc:docMk/>
            <pc:sldMk cId="816830408" sldId="320"/>
            <ac:spMk id="3" creationId="{E7C3D928-2CE9-4266-A577-F5AA1DFC7CE3}"/>
          </ac:spMkLst>
        </pc:spChg>
      </pc:sldChg>
      <pc:sldChg chg="modSp new del mod">
        <pc:chgData name="Ming-Chih Lin" userId="f1ba3ba5-e185-404b-b55f-b2be90e2bdc2" providerId="ADAL" clId="{F1FA031A-4D31-4AEE-8DCB-44C85EA436EB}" dt="2020-06-01T23:41:30.159" v="1000" actId="47"/>
        <pc:sldMkLst>
          <pc:docMk/>
          <pc:sldMk cId="137822786" sldId="321"/>
        </pc:sldMkLst>
        <pc:spChg chg="mod">
          <ac:chgData name="Ming-Chih Lin" userId="f1ba3ba5-e185-404b-b55f-b2be90e2bdc2" providerId="ADAL" clId="{F1FA031A-4D31-4AEE-8DCB-44C85EA436EB}" dt="2020-06-01T23:34:47.171" v="993"/>
          <ac:spMkLst>
            <pc:docMk/>
            <pc:sldMk cId="137822786" sldId="321"/>
            <ac:spMk id="3" creationId="{89E19C31-D323-4099-B1F9-A39ED7CC546B}"/>
          </ac:spMkLst>
        </pc:spChg>
      </pc:sldChg>
    </pc:docChg>
  </pc:docChgLst>
  <pc:docChgLst>
    <pc:chgData name="Ming-Chih Lin" userId="f1ba3ba5-e185-404b-b55f-b2be90e2bdc2" providerId="ADAL" clId="{73C49393-00F6-48C7-99DB-5262FA837701}"/>
    <pc:docChg chg="custSel addSld delSld modSld">
      <pc:chgData name="Ming-Chih Lin" userId="f1ba3ba5-e185-404b-b55f-b2be90e2bdc2" providerId="ADAL" clId="{73C49393-00F6-48C7-99DB-5262FA837701}" dt="2020-06-02T00:14:48.542" v="90"/>
      <pc:docMkLst>
        <pc:docMk/>
      </pc:docMkLst>
      <pc:sldChg chg="addSp delSp modSp mod">
        <pc:chgData name="Ming-Chih Lin" userId="f1ba3ba5-e185-404b-b55f-b2be90e2bdc2" providerId="ADAL" clId="{73C49393-00F6-48C7-99DB-5262FA837701}" dt="2020-06-02T00:09:55.262" v="3" actId="14100"/>
        <pc:sldMkLst>
          <pc:docMk/>
          <pc:sldMk cId="3437513085" sldId="257"/>
        </pc:sldMkLst>
        <pc:spChg chg="mod">
          <ac:chgData name="Ming-Chih Lin" userId="f1ba3ba5-e185-404b-b55f-b2be90e2bdc2" providerId="ADAL" clId="{73C49393-00F6-48C7-99DB-5262FA837701}" dt="2020-06-02T00:09:55.262" v="3" actId="14100"/>
          <ac:spMkLst>
            <pc:docMk/>
            <pc:sldMk cId="3437513085" sldId="257"/>
            <ac:spMk id="2" creationId="{F00E360D-5F36-459A-8321-D0EA4C8C73FE}"/>
          </ac:spMkLst>
        </pc:spChg>
        <pc:graphicFrameChg chg="add del mod">
          <ac:chgData name="Ming-Chih Lin" userId="f1ba3ba5-e185-404b-b55f-b2be90e2bdc2" providerId="ADAL" clId="{73C49393-00F6-48C7-99DB-5262FA837701}" dt="2020-06-02T00:09:49.623" v="1"/>
          <ac:graphicFrameMkLst>
            <pc:docMk/>
            <pc:sldMk cId="3437513085" sldId="257"/>
            <ac:graphicFrameMk id="4" creationId="{5049B3AE-5EA2-4052-9B86-DD46687ECD81}"/>
          </ac:graphicFrameMkLst>
        </pc:graphicFrameChg>
      </pc:sldChg>
      <pc:sldChg chg="del">
        <pc:chgData name="Ming-Chih Lin" userId="f1ba3ba5-e185-404b-b55f-b2be90e2bdc2" providerId="ADAL" clId="{73C49393-00F6-48C7-99DB-5262FA837701}" dt="2020-06-02T00:11:20.397" v="13" actId="47"/>
        <pc:sldMkLst>
          <pc:docMk/>
          <pc:sldMk cId="2773999239" sldId="288"/>
        </pc:sldMkLst>
      </pc:sldChg>
      <pc:sldChg chg="del">
        <pc:chgData name="Ming-Chih Lin" userId="f1ba3ba5-e185-404b-b55f-b2be90e2bdc2" providerId="ADAL" clId="{73C49393-00F6-48C7-99DB-5262FA837701}" dt="2020-06-02T00:11:20.397" v="13" actId="47"/>
        <pc:sldMkLst>
          <pc:docMk/>
          <pc:sldMk cId="1061609012" sldId="289"/>
        </pc:sldMkLst>
      </pc:sldChg>
      <pc:sldChg chg="del">
        <pc:chgData name="Ming-Chih Lin" userId="f1ba3ba5-e185-404b-b55f-b2be90e2bdc2" providerId="ADAL" clId="{73C49393-00F6-48C7-99DB-5262FA837701}" dt="2020-06-02T00:11:20.397" v="13" actId="47"/>
        <pc:sldMkLst>
          <pc:docMk/>
          <pc:sldMk cId="1663756997" sldId="290"/>
        </pc:sldMkLst>
      </pc:sldChg>
      <pc:sldChg chg="del">
        <pc:chgData name="Ming-Chih Lin" userId="f1ba3ba5-e185-404b-b55f-b2be90e2bdc2" providerId="ADAL" clId="{73C49393-00F6-48C7-99DB-5262FA837701}" dt="2020-06-02T00:10:19.448" v="5" actId="47"/>
        <pc:sldMkLst>
          <pc:docMk/>
          <pc:sldMk cId="888648973" sldId="298"/>
        </pc:sldMkLst>
      </pc:sldChg>
      <pc:sldChg chg="del">
        <pc:chgData name="Ming-Chih Lin" userId="f1ba3ba5-e185-404b-b55f-b2be90e2bdc2" providerId="ADAL" clId="{73C49393-00F6-48C7-99DB-5262FA837701}" dt="2020-06-02T00:11:20.397" v="13" actId="47"/>
        <pc:sldMkLst>
          <pc:docMk/>
          <pc:sldMk cId="101432508" sldId="299"/>
        </pc:sldMkLst>
      </pc:sldChg>
      <pc:sldChg chg="del">
        <pc:chgData name="Ming-Chih Lin" userId="f1ba3ba5-e185-404b-b55f-b2be90e2bdc2" providerId="ADAL" clId="{73C49393-00F6-48C7-99DB-5262FA837701}" dt="2020-06-02T00:12:16.208" v="16" actId="47"/>
        <pc:sldMkLst>
          <pc:docMk/>
          <pc:sldMk cId="1415465906" sldId="300"/>
        </pc:sldMkLst>
      </pc:sldChg>
      <pc:sldChg chg="del">
        <pc:chgData name="Ming-Chih Lin" userId="f1ba3ba5-e185-404b-b55f-b2be90e2bdc2" providerId="ADAL" clId="{73C49393-00F6-48C7-99DB-5262FA837701}" dt="2020-06-02T00:12:16.208" v="16" actId="47"/>
        <pc:sldMkLst>
          <pc:docMk/>
          <pc:sldMk cId="1171545912" sldId="301"/>
        </pc:sldMkLst>
      </pc:sldChg>
      <pc:sldChg chg="del">
        <pc:chgData name="Ming-Chih Lin" userId="f1ba3ba5-e185-404b-b55f-b2be90e2bdc2" providerId="ADAL" clId="{73C49393-00F6-48C7-99DB-5262FA837701}" dt="2020-06-02T00:12:16.208" v="16" actId="47"/>
        <pc:sldMkLst>
          <pc:docMk/>
          <pc:sldMk cId="2002684050" sldId="302"/>
        </pc:sldMkLst>
      </pc:sldChg>
      <pc:sldChg chg="del">
        <pc:chgData name="Ming-Chih Lin" userId="f1ba3ba5-e185-404b-b55f-b2be90e2bdc2" providerId="ADAL" clId="{73C49393-00F6-48C7-99DB-5262FA837701}" dt="2020-06-02T00:12:16.208" v="16" actId="47"/>
        <pc:sldMkLst>
          <pc:docMk/>
          <pc:sldMk cId="3346354504" sldId="304"/>
        </pc:sldMkLst>
      </pc:sldChg>
      <pc:sldChg chg="del">
        <pc:chgData name="Ming-Chih Lin" userId="f1ba3ba5-e185-404b-b55f-b2be90e2bdc2" providerId="ADAL" clId="{73C49393-00F6-48C7-99DB-5262FA837701}" dt="2020-06-02T00:12:16.208" v="16" actId="47"/>
        <pc:sldMkLst>
          <pc:docMk/>
          <pc:sldMk cId="1699586139" sldId="305"/>
        </pc:sldMkLst>
      </pc:sldChg>
      <pc:sldChg chg="del">
        <pc:chgData name="Ming-Chih Lin" userId="f1ba3ba5-e185-404b-b55f-b2be90e2bdc2" providerId="ADAL" clId="{73C49393-00F6-48C7-99DB-5262FA837701}" dt="2020-06-02T00:12:16.208" v="16" actId="47"/>
        <pc:sldMkLst>
          <pc:docMk/>
          <pc:sldMk cId="1220209127" sldId="306"/>
        </pc:sldMkLst>
      </pc:sldChg>
      <pc:sldChg chg="del">
        <pc:chgData name="Ming-Chih Lin" userId="f1ba3ba5-e185-404b-b55f-b2be90e2bdc2" providerId="ADAL" clId="{73C49393-00F6-48C7-99DB-5262FA837701}" dt="2020-06-02T00:12:16.208" v="16" actId="47"/>
        <pc:sldMkLst>
          <pc:docMk/>
          <pc:sldMk cId="236770104" sldId="307"/>
        </pc:sldMkLst>
      </pc:sldChg>
      <pc:sldChg chg="del">
        <pc:chgData name="Ming-Chih Lin" userId="f1ba3ba5-e185-404b-b55f-b2be90e2bdc2" providerId="ADAL" clId="{73C49393-00F6-48C7-99DB-5262FA837701}" dt="2020-06-02T00:11:59.394" v="14" actId="47"/>
        <pc:sldMkLst>
          <pc:docMk/>
          <pc:sldMk cId="2022201700" sldId="309"/>
        </pc:sldMkLst>
      </pc:sldChg>
      <pc:sldChg chg="del">
        <pc:chgData name="Ming-Chih Lin" userId="f1ba3ba5-e185-404b-b55f-b2be90e2bdc2" providerId="ADAL" clId="{73C49393-00F6-48C7-99DB-5262FA837701}" dt="2020-06-02T00:11:59.980" v="15" actId="47"/>
        <pc:sldMkLst>
          <pc:docMk/>
          <pc:sldMk cId="1680955994" sldId="310"/>
        </pc:sldMkLst>
      </pc:sldChg>
      <pc:sldChg chg="del">
        <pc:chgData name="Ming-Chih Lin" userId="f1ba3ba5-e185-404b-b55f-b2be90e2bdc2" providerId="ADAL" clId="{73C49393-00F6-48C7-99DB-5262FA837701}" dt="2020-06-02T00:12:16.208" v="16" actId="47"/>
        <pc:sldMkLst>
          <pc:docMk/>
          <pc:sldMk cId="1608459360" sldId="313"/>
        </pc:sldMkLst>
      </pc:sldChg>
      <pc:sldChg chg="del">
        <pc:chgData name="Ming-Chih Lin" userId="f1ba3ba5-e185-404b-b55f-b2be90e2bdc2" providerId="ADAL" clId="{73C49393-00F6-48C7-99DB-5262FA837701}" dt="2020-06-02T00:12:16.208" v="16" actId="47"/>
        <pc:sldMkLst>
          <pc:docMk/>
          <pc:sldMk cId="3053501639" sldId="315"/>
        </pc:sldMkLst>
      </pc:sldChg>
      <pc:sldChg chg="add">
        <pc:chgData name="Ming-Chih Lin" userId="f1ba3ba5-e185-404b-b55f-b2be90e2bdc2" providerId="ADAL" clId="{73C49393-00F6-48C7-99DB-5262FA837701}" dt="2020-06-02T00:10:18.221" v="4"/>
        <pc:sldMkLst>
          <pc:docMk/>
          <pc:sldMk cId="19629556" sldId="316"/>
        </pc:sldMkLst>
      </pc:sldChg>
      <pc:sldChg chg="addSp delSp modSp add mod">
        <pc:chgData name="Ming-Chih Lin" userId="f1ba3ba5-e185-404b-b55f-b2be90e2bdc2" providerId="ADAL" clId="{73C49393-00F6-48C7-99DB-5262FA837701}" dt="2020-06-02T00:11:09.974" v="12" actId="1076"/>
        <pc:sldMkLst>
          <pc:docMk/>
          <pc:sldMk cId="497064445" sldId="317"/>
        </pc:sldMkLst>
        <pc:picChg chg="add mod">
          <ac:chgData name="Ming-Chih Lin" userId="f1ba3ba5-e185-404b-b55f-b2be90e2bdc2" providerId="ADAL" clId="{73C49393-00F6-48C7-99DB-5262FA837701}" dt="2020-06-02T00:11:09.974" v="12" actId="1076"/>
          <ac:picMkLst>
            <pc:docMk/>
            <pc:sldMk cId="497064445" sldId="317"/>
            <ac:picMk id="2" creationId="{24B42EE7-EE76-400D-B513-614BD7A34C4E}"/>
          </ac:picMkLst>
        </pc:picChg>
        <pc:picChg chg="del">
          <ac:chgData name="Ming-Chih Lin" userId="f1ba3ba5-e185-404b-b55f-b2be90e2bdc2" providerId="ADAL" clId="{73C49393-00F6-48C7-99DB-5262FA837701}" dt="2020-06-02T00:11:00.632" v="6" actId="478"/>
          <ac:picMkLst>
            <pc:docMk/>
            <pc:sldMk cId="497064445" sldId="317"/>
            <ac:picMk id="9" creationId="{A8797093-BD72-4872-BB27-2A60EE738B76}"/>
          </ac:picMkLst>
        </pc:picChg>
      </pc:sldChg>
      <pc:sldChg chg="delSp modSp add mod">
        <pc:chgData name="Ming-Chih Lin" userId="f1ba3ba5-e185-404b-b55f-b2be90e2bdc2" providerId="ADAL" clId="{73C49393-00F6-48C7-99DB-5262FA837701}" dt="2020-06-02T00:14:48.542" v="90"/>
        <pc:sldMkLst>
          <pc:docMk/>
          <pc:sldMk cId="1705629521" sldId="318"/>
        </pc:sldMkLst>
        <pc:spChg chg="mod">
          <ac:chgData name="Ming-Chih Lin" userId="f1ba3ba5-e185-404b-b55f-b2be90e2bdc2" providerId="ADAL" clId="{73C49393-00F6-48C7-99DB-5262FA837701}" dt="2020-06-02T00:14:48.542" v="90"/>
          <ac:spMkLst>
            <pc:docMk/>
            <pc:sldMk cId="1705629521" sldId="318"/>
            <ac:spMk id="3" creationId="{E7C3D928-2CE9-4266-A577-F5AA1DFC7CE3}"/>
          </ac:spMkLst>
        </pc:spChg>
        <pc:picChg chg="del">
          <ac:chgData name="Ming-Chih Lin" userId="f1ba3ba5-e185-404b-b55f-b2be90e2bdc2" providerId="ADAL" clId="{73C49393-00F6-48C7-99DB-5262FA837701}" dt="2020-06-02T00:13:26.758" v="34" actId="478"/>
          <ac:picMkLst>
            <pc:docMk/>
            <pc:sldMk cId="1705629521" sldId="318"/>
            <ac:picMk id="2" creationId="{24B42EE7-EE76-400D-B513-614BD7A34C4E}"/>
          </ac:picMkLst>
        </pc:picChg>
      </pc:sldChg>
    </pc:docChg>
  </pc:docChgLst>
  <pc:docChgLst>
    <pc:chgData name="Ming-Chih Lin" userId="f1ba3ba5-e185-404b-b55f-b2be90e2bdc2" providerId="ADAL" clId="{091A637F-8D54-4E54-83E0-103516D33677}"/>
    <pc:docChg chg="modSld">
      <pc:chgData name="Ming-Chih Lin" userId="f1ba3ba5-e185-404b-b55f-b2be90e2bdc2" providerId="ADAL" clId="{091A637F-8D54-4E54-83E0-103516D33677}" dt="2020-06-02T00:22:26.420" v="18" actId="207"/>
      <pc:docMkLst>
        <pc:docMk/>
      </pc:docMkLst>
      <pc:sldChg chg="modSp mod">
        <pc:chgData name="Ming-Chih Lin" userId="f1ba3ba5-e185-404b-b55f-b2be90e2bdc2" providerId="ADAL" clId="{091A637F-8D54-4E54-83E0-103516D33677}" dt="2020-06-02T00:17:12.400" v="4" actId="20577"/>
        <pc:sldMkLst>
          <pc:docMk/>
          <pc:sldMk cId="3437513085" sldId="257"/>
        </pc:sldMkLst>
        <pc:spChg chg="mod">
          <ac:chgData name="Ming-Chih Lin" userId="f1ba3ba5-e185-404b-b55f-b2be90e2bdc2" providerId="ADAL" clId="{091A637F-8D54-4E54-83E0-103516D33677}" dt="2020-06-02T00:17:12.400" v="4" actId="20577"/>
          <ac:spMkLst>
            <pc:docMk/>
            <pc:sldMk cId="3437513085" sldId="257"/>
            <ac:spMk id="2" creationId="{F00E360D-5F36-459A-8321-D0EA4C8C73FE}"/>
          </ac:spMkLst>
        </pc:spChg>
      </pc:sldChg>
      <pc:sldChg chg="addSp modSp mod">
        <pc:chgData name="Ming-Chih Lin" userId="f1ba3ba5-e185-404b-b55f-b2be90e2bdc2" providerId="ADAL" clId="{091A637F-8D54-4E54-83E0-103516D33677}" dt="2020-06-02T00:22:26.420" v="18" actId="207"/>
        <pc:sldMkLst>
          <pc:docMk/>
          <pc:sldMk cId="497064445" sldId="317"/>
        </pc:sldMkLst>
        <pc:spChg chg="mod">
          <ac:chgData name="Ming-Chih Lin" userId="f1ba3ba5-e185-404b-b55f-b2be90e2bdc2" providerId="ADAL" clId="{091A637F-8D54-4E54-83E0-103516D33677}" dt="2020-06-02T00:22:26.420" v="18" actId="207"/>
          <ac:spMkLst>
            <pc:docMk/>
            <pc:sldMk cId="497064445" sldId="317"/>
            <ac:spMk id="3" creationId="{E7C3D928-2CE9-4266-A577-F5AA1DFC7CE3}"/>
          </ac:spMkLst>
        </pc:spChg>
        <pc:spChg chg="add mod">
          <ac:chgData name="Ming-Chih Lin" userId="f1ba3ba5-e185-404b-b55f-b2be90e2bdc2" providerId="ADAL" clId="{091A637F-8D54-4E54-83E0-103516D33677}" dt="2020-06-02T00:20:10.507" v="17" actId="14100"/>
          <ac:spMkLst>
            <pc:docMk/>
            <pc:sldMk cId="497064445" sldId="317"/>
            <ac:spMk id="4" creationId="{FBC0A41D-585A-4773-9922-1FC0601CBFD6}"/>
          </ac:spMkLst>
        </pc:spChg>
        <pc:spChg chg="add mod">
          <ac:chgData name="Ming-Chih Lin" userId="f1ba3ba5-e185-404b-b55f-b2be90e2bdc2" providerId="ADAL" clId="{091A637F-8D54-4E54-83E0-103516D33677}" dt="2020-06-02T00:19:37.002" v="14" actId="1076"/>
          <ac:spMkLst>
            <pc:docMk/>
            <pc:sldMk cId="497064445" sldId="317"/>
            <ac:spMk id="5" creationId="{24954B47-98FC-417E-9FE5-CB4B5835EA5D}"/>
          </ac:spMkLst>
        </pc:spChg>
      </pc:sldChg>
    </pc:docChg>
  </pc:docChgLst>
  <pc:docChgLst>
    <pc:chgData name="Ming-Chih Lin" userId="f1ba3ba5-e185-404b-b55f-b2be90e2bdc2" providerId="ADAL" clId="{794224D3-789D-47BB-A0D2-62C663EDB1CA}"/>
    <pc:docChg chg="undo custSel addSld delSld modSld sldOrd">
      <pc:chgData name="Ming-Chih Lin" userId="f1ba3ba5-e185-404b-b55f-b2be90e2bdc2" providerId="ADAL" clId="{794224D3-789D-47BB-A0D2-62C663EDB1CA}" dt="2020-06-01T23:07:13.749" v="1270"/>
      <pc:docMkLst>
        <pc:docMk/>
      </pc:docMkLst>
      <pc:sldChg chg="delSp">
        <pc:chgData name="Ming-Chih Lin" userId="f1ba3ba5-e185-404b-b55f-b2be90e2bdc2" providerId="ADAL" clId="{794224D3-789D-47BB-A0D2-62C663EDB1CA}" dt="2020-05-31T07:03:43.577" v="122" actId="478"/>
        <pc:sldMkLst>
          <pc:docMk/>
          <pc:sldMk cId="1322618313" sldId="258"/>
        </pc:sldMkLst>
        <pc:spChg chg="del">
          <ac:chgData name="Ming-Chih Lin" userId="f1ba3ba5-e185-404b-b55f-b2be90e2bdc2" providerId="ADAL" clId="{794224D3-789D-47BB-A0D2-62C663EDB1CA}" dt="2020-05-31T07:03:43.577" v="122" actId="478"/>
          <ac:spMkLst>
            <pc:docMk/>
            <pc:sldMk cId="1322618313" sldId="258"/>
            <ac:spMk id="2" creationId="{FBCCA4FE-507B-4375-9CA7-1938A59E84E8}"/>
          </ac:spMkLst>
        </pc:spChg>
        <pc:spChg chg="del">
          <ac:chgData name="Ming-Chih Lin" userId="f1ba3ba5-e185-404b-b55f-b2be90e2bdc2" providerId="ADAL" clId="{794224D3-789D-47BB-A0D2-62C663EDB1CA}" dt="2020-05-31T07:03:42.118" v="121" actId="478"/>
          <ac:spMkLst>
            <pc:docMk/>
            <pc:sldMk cId="1322618313" sldId="258"/>
            <ac:spMk id="3" creationId="{59C9E95B-21C0-4D96-ABCD-CD1BC19F6A0D}"/>
          </ac:spMkLst>
        </pc:spChg>
      </pc:sldChg>
      <pc:sldChg chg="add del">
        <pc:chgData name="Ming-Chih Lin" userId="f1ba3ba5-e185-404b-b55f-b2be90e2bdc2" providerId="ADAL" clId="{794224D3-789D-47BB-A0D2-62C663EDB1CA}" dt="2020-05-31T07:37:25.174" v="598" actId="2696"/>
        <pc:sldMkLst>
          <pc:docMk/>
          <pc:sldMk cId="929909194" sldId="259"/>
        </pc:sldMkLst>
      </pc:sldChg>
      <pc:sldChg chg="add del">
        <pc:chgData name="Ming-Chih Lin" userId="f1ba3ba5-e185-404b-b55f-b2be90e2bdc2" providerId="ADAL" clId="{794224D3-789D-47BB-A0D2-62C663EDB1CA}" dt="2020-05-31T07:37:23.395" v="597"/>
        <pc:sldMkLst>
          <pc:docMk/>
          <pc:sldMk cId="1125878173" sldId="259"/>
        </pc:sldMkLst>
      </pc:sldChg>
      <pc:sldChg chg="modSp mod ord">
        <pc:chgData name="Ming-Chih Lin" userId="f1ba3ba5-e185-404b-b55f-b2be90e2bdc2" providerId="ADAL" clId="{794224D3-789D-47BB-A0D2-62C663EDB1CA}" dt="2020-05-31T07:08:12.333" v="191" actId="20577"/>
        <pc:sldMkLst>
          <pc:docMk/>
          <pc:sldMk cId="1086438915" sldId="260"/>
        </pc:sldMkLst>
        <pc:spChg chg="mod">
          <ac:chgData name="Ming-Chih Lin" userId="f1ba3ba5-e185-404b-b55f-b2be90e2bdc2" providerId="ADAL" clId="{794224D3-789D-47BB-A0D2-62C663EDB1CA}" dt="2020-05-31T07:08:12.333" v="191" actId="20577"/>
          <ac:spMkLst>
            <pc:docMk/>
            <pc:sldMk cId="1086438915" sldId="260"/>
            <ac:spMk id="2" creationId="{5F3943C5-BE9F-4BF4-A111-F83F5931DA07}"/>
          </ac:spMkLst>
        </pc:spChg>
        <pc:spChg chg="mod">
          <ac:chgData name="Ming-Chih Lin" userId="f1ba3ba5-e185-404b-b55f-b2be90e2bdc2" providerId="ADAL" clId="{794224D3-789D-47BB-A0D2-62C663EDB1CA}" dt="2020-05-31T07:04:57.706" v="128"/>
          <ac:spMkLst>
            <pc:docMk/>
            <pc:sldMk cId="1086438915" sldId="260"/>
            <ac:spMk id="3" creationId="{CC22D15C-4B6A-4C30-9E72-7AA476A720D1}"/>
          </ac:spMkLst>
        </pc:spChg>
      </pc:sldChg>
      <pc:sldChg chg="modSp mod ord">
        <pc:chgData name="Ming-Chih Lin" userId="f1ba3ba5-e185-404b-b55f-b2be90e2bdc2" providerId="ADAL" clId="{794224D3-789D-47BB-A0D2-62C663EDB1CA}" dt="2020-05-31T07:17:48.944" v="343" actId="207"/>
        <pc:sldMkLst>
          <pc:docMk/>
          <pc:sldMk cId="3291901244" sldId="261"/>
        </pc:sldMkLst>
        <pc:spChg chg="mod">
          <ac:chgData name="Ming-Chih Lin" userId="f1ba3ba5-e185-404b-b55f-b2be90e2bdc2" providerId="ADAL" clId="{794224D3-789D-47BB-A0D2-62C663EDB1CA}" dt="2020-05-31T07:17:48.944" v="343" actId="207"/>
          <ac:spMkLst>
            <pc:docMk/>
            <pc:sldMk cId="3291901244" sldId="261"/>
            <ac:spMk id="2" creationId="{5F3943C5-BE9F-4BF4-A111-F83F5931DA07}"/>
          </ac:spMkLst>
        </pc:spChg>
        <pc:spChg chg="mod">
          <ac:chgData name="Ming-Chih Lin" userId="f1ba3ba5-e185-404b-b55f-b2be90e2bdc2" providerId="ADAL" clId="{794224D3-789D-47BB-A0D2-62C663EDB1CA}" dt="2020-05-31T07:05:58.569" v="141"/>
          <ac:spMkLst>
            <pc:docMk/>
            <pc:sldMk cId="3291901244" sldId="261"/>
            <ac:spMk id="3" creationId="{CC22D15C-4B6A-4C30-9E72-7AA476A720D1}"/>
          </ac:spMkLst>
        </pc:spChg>
      </pc:sldChg>
      <pc:sldChg chg="addSp modSp mod">
        <pc:chgData name="Ming-Chih Lin" userId="f1ba3ba5-e185-404b-b55f-b2be90e2bdc2" providerId="ADAL" clId="{794224D3-789D-47BB-A0D2-62C663EDB1CA}" dt="2020-06-01T07:55:22.247" v="942"/>
        <pc:sldMkLst>
          <pc:docMk/>
          <pc:sldMk cId="947049355" sldId="262"/>
        </pc:sldMkLst>
        <pc:spChg chg="mod">
          <ac:chgData name="Ming-Chih Lin" userId="f1ba3ba5-e185-404b-b55f-b2be90e2bdc2" providerId="ADAL" clId="{794224D3-789D-47BB-A0D2-62C663EDB1CA}" dt="2020-06-01T07:55:22.247" v="942"/>
          <ac:spMkLst>
            <pc:docMk/>
            <pc:sldMk cId="947049355" sldId="262"/>
            <ac:spMk id="2" creationId="{5F3943C5-BE9F-4BF4-A111-F83F5931DA07}"/>
          </ac:spMkLst>
        </pc:spChg>
        <pc:spChg chg="mod">
          <ac:chgData name="Ming-Chih Lin" userId="f1ba3ba5-e185-404b-b55f-b2be90e2bdc2" providerId="ADAL" clId="{794224D3-789D-47BB-A0D2-62C663EDB1CA}" dt="2020-06-01T07:46:53.801" v="866"/>
          <ac:spMkLst>
            <pc:docMk/>
            <pc:sldMk cId="947049355" sldId="262"/>
            <ac:spMk id="3" creationId="{CC22D15C-4B6A-4C30-9E72-7AA476A720D1}"/>
          </ac:spMkLst>
        </pc:spChg>
        <pc:picChg chg="add mod">
          <ac:chgData name="Ming-Chih Lin" userId="f1ba3ba5-e185-404b-b55f-b2be90e2bdc2" providerId="ADAL" clId="{794224D3-789D-47BB-A0D2-62C663EDB1CA}" dt="2020-06-01T07:51:45.239" v="908" actId="1076"/>
          <ac:picMkLst>
            <pc:docMk/>
            <pc:sldMk cId="947049355" sldId="262"/>
            <ac:picMk id="1026" creationId="{82A19D6C-0800-4130-A6B0-82F6069AFCE2}"/>
          </ac:picMkLst>
        </pc:picChg>
      </pc:sldChg>
      <pc:sldChg chg="addSp modSp add mod">
        <pc:chgData name="Ming-Chih Lin" userId="f1ba3ba5-e185-404b-b55f-b2be90e2bdc2" providerId="ADAL" clId="{794224D3-789D-47BB-A0D2-62C663EDB1CA}" dt="2020-06-01T07:51:35.895" v="906" actId="1076"/>
        <pc:sldMkLst>
          <pc:docMk/>
          <pc:sldMk cId="3427989766" sldId="263"/>
        </pc:sldMkLst>
        <pc:spChg chg="mod">
          <ac:chgData name="Ming-Chih Lin" userId="f1ba3ba5-e185-404b-b55f-b2be90e2bdc2" providerId="ADAL" clId="{794224D3-789D-47BB-A0D2-62C663EDB1CA}" dt="2020-06-01T07:51:31.067" v="902" actId="14100"/>
          <ac:spMkLst>
            <pc:docMk/>
            <pc:sldMk cId="3427989766" sldId="263"/>
            <ac:spMk id="2" creationId="{5F3943C5-BE9F-4BF4-A111-F83F5931DA07}"/>
          </ac:spMkLst>
        </pc:spChg>
        <pc:spChg chg="mod">
          <ac:chgData name="Ming-Chih Lin" userId="f1ba3ba5-e185-404b-b55f-b2be90e2bdc2" providerId="ADAL" clId="{794224D3-789D-47BB-A0D2-62C663EDB1CA}" dt="2020-06-01T07:47:21.386" v="869"/>
          <ac:spMkLst>
            <pc:docMk/>
            <pc:sldMk cId="3427989766" sldId="263"/>
            <ac:spMk id="3" creationId="{CC22D15C-4B6A-4C30-9E72-7AA476A720D1}"/>
          </ac:spMkLst>
        </pc:spChg>
        <pc:picChg chg="add mod">
          <ac:chgData name="Ming-Chih Lin" userId="f1ba3ba5-e185-404b-b55f-b2be90e2bdc2" providerId="ADAL" clId="{794224D3-789D-47BB-A0D2-62C663EDB1CA}" dt="2020-06-01T07:51:35.895" v="906" actId="1076"/>
          <ac:picMkLst>
            <pc:docMk/>
            <pc:sldMk cId="3427989766" sldId="263"/>
            <ac:picMk id="4" creationId="{C871F6D6-27BE-4062-8369-3DD35A0A62B5}"/>
          </ac:picMkLst>
        </pc:picChg>
      </pc:sldChg>
      <pc:sldChg chg="modSp add del mod">
        <pc:chgData name="Ming-Chih Lin" userId="f1ba3ba5-e185-404b-b55f-b2be90e2bdc2" providerId="ADAL" clId="{794224D3-789D-47BB-A0D2-62C663EDB1CA}" dt="2020-05-31T07:13:38.584" v="317" actId="2696"/>
        <pc:sldMkLst>
          <pc:docMk/>
          <pc:sldMk cId="853696311" sldId="264"/>
        </pc:sldMkLst>
        <pc:spChg chg="mod">
          <ac:chgData name="Ming-Chih Lin" userId="f1ba3ba5-e185-404b-b55f-b2be90e2bdc2" providerId="ADAL" clId="{794224D3-789D-47BB-A0D2-62C663EDB1CA}" dt="2020-05-31T07:10:54.940" v="217" actId="20577"/>
          <ac:spMkLst>
            <pc:docMk/>
            <pc:sldMk cId="853696311" sldId="264"/>
            <ac:spMk id="2" creationId="{5F3943C5-BE9F-4BF4-A111-F83F5931DA07}"/>
          </ac:spMkLst>
        </pc:spChg>
        <pc:spChg chg="mod">
          <ac:chgData name="Ming-Chih Lin" userId="f1ba3ba5-e185-404b-b55f-b2be90e2bdc2" providerId="ADAL" clId="{794224D3-789D-47BB-A0D2-62C663EDB1CA}" dt="2020-05-31T07:10:29.489" v="209"/>
          <ac:spMkLst>
            <pc:docMk/>
            <pc:sldMk cId="853696311" sldId="264"/>
            <ac:spMk id="3" creationId="{CC22D15C-4B6A-4C30-9E72-7AA476A720D1}"/>
          </ac:spMkLst>
        </pc:spChg>
      </pc:sldChg>
      <pc:sldChg chg="add">
        <pc:chgData name="Ming-Chih Lin" userId="f1ba3ba5-e185-404b-b55f-b2be90e2bdc2" providerId="ADAL" clId="{794224D3-789D-47BB-A0D2-62C663EDB1CA}" dt="2020-05-31T07:13:42.130" v="318"/>
        <pc:sldMkLst>
          <pc:docMk/>
          <pc:sldMk cId="2336614475" sldId="264"/>
        </pc:sldMkLst>
      </pc:sldChg>
      <pc:sldChg chg="addSp delSp modSp add del mod">
        <pc:chgData name="Ming-Chih Lin" userId="f1ba3ba5-e185-404b-b55f-b2be90e2bdc2" providerId="ADAL" clId="{794224D3-789D-47BB-A0D2-62C663EDB1CA}" dt="2020-05-31T07:03:28.767" v="119" actId="2696"/>
        <pc:sldMkLst>
          <pc:docMk/>
          <pc:sldMk cId="3055042205" sldId="264"/>
        </pc:sldMkLst>
        <pc:spChg chg="mod">
          <ac:chgData name="Ming-Chih Lin" userId="f1ba3ba5-e185-404b-b55f-b2be90e2bdc2" providerId="ADAL" clId="{794224D3-789D-47BB-A0D2-62C663EDB1CA}" dt="2020-05-31T07:02:41.012" v="100" actId="20577"/>
          <ac:spMkLst>
            <pc:docMk/>
            <pc:sldMk cId="3055042205" sldId="264"/>
            <ac:spMk id="3" creationId="{CC22D15C-4B6A-4C30-9E72-7AA476A720D1}"/>
          </ac:spMkLst>
        </pc:spChg>
        <pc:spChg chg="add del mod">
          <ac:chgData name="Ming-Chih Lin" userId="f1ba3ba5-e185-404b-b55f-b2be90e2bdc2" providerId="ADAL" clId="{794224D3-789D-47BB-A0D2-62C663EDB1CA}" dt="2020-05-31T07:02:53.153" v="102"/>
          <ac:spMkLst>
            <pc:docMk/>
            <pc:sldMk cId="3055042205" sldId="264"/>
            <ac:spMk id="4" creationId="{7FBF3722-DB83-4B11-AD36-8F84A93A7418}"/>
          </ac:spMkLst>
        </pc:spChg>
      </pc:sldChg>
      <pc:sldChg chg="modSp add del mod">
        <pc:chgData name="Ming-Chih Lin" userId="f1ba3ba5-e185-404b-b55f-b2be90e2bdc2" providerId="ADAL" clId="{794224D3-789D-47BB-A0D2-62C663EDB1CA}" dt="2020-05-31T07:03:28.767" v="119" actId="2696"/>
        <pc:sldMkLst>
          <pc:docMk/>
          <pc:sldMk cId="21128113" sldId="265"/>
        </pc:sldMkLst>
        <pc:spChg chg="mod">
          <ac:chgData name="Ming-Chih Lin" userId="f1ba3ba5-e185-404b-b55f-b2be90e2bdc2" providerId="ADAL" clId="{794224D3-789D-47BB-A0D2-62C663EDB1CA}" dt="2020-05-31T07:02:59.889" v="118" actId="20577"/>
          <ac:spMkLst>
            <pc:docMk/>
            <pc:sldMk cId="21128113" sldId="265"/>
            <ac:spMk id="3" creationId="{CC22D15C-4B6A-4C30-9E72-7AA476A720D1}"/>
          </ac:spMkLst>
        </pc:spChg>
      </pc:sldChg>
      <pc:sldChg chg="addSp delSp modSp add mod ord chgLayout">
        <pc:chgData name="Ming-Chih Lin" userId="f1ba3ba5-e185-404b-b55f-b2be90e2bdc2" providerId="ADAL" clId="{794224D3-789D-47BB-A0D2-62C663EDB1CA}" dt="2020-06-01T07:44:20.522" v="849"/>
        <pc:sldMkLst>
          <pc:docMk/>
          <pc:sldMk cId="679909818" sldId="265"/>
        </pc:sldMkLst>
        <pc:spChg chg="del mod">
          <ac:chgData name="Ming-Chih Lin" userId="f1ba3ba5-e185-404b-b55f-b2be90e2bdc2" providerId="ADAL" clId="{794224D3-789D-47BB-A0D2-62C663EDB1CA}" dt="2020-06-01T07:43:59.439" v="840" actId="478"/>
          <ac:spMkLst>
            <pc:docMk/>
            <pc:sldMk cId="679909818" sldId="265"/>
            <ac:spMk id="2" creationId="{5F3943C5-BE9F-4BF4-A111-F83F5931DA07}"/>
          </ac:spMkLst>
        </pc:spChg>
        <pc:spChg chg="mod ord">
          <ac:chgData name="Ming-Chih Lin" userId="f1ba3ba5-e185-404b-b55f-b2be90e2bdc2" providerId="ADAL" clId="{794224D3-789D-47BB-A0D2-62C663EDB1CA}" dt="2020-06-01T07:44:02.779" v="841" actId="700"/>
          <ac:spMkLst>
            <pc:docMk/>
            <pc:sldMk cId="679909818" sldId="265"/>
            <ac:spMk id="3" creationId="{CC22D15C-4B6A-4C30-9E72-7AA476A720D1}"/>
          </ac:spMkLst>
        </pc:spChg>
        <pc:spChg chg="add mod ord">
          <ac:chgData name="Ming-Chih Lin" userId="f1ba3ba5-e185-404b-b55f-b2be90e2bdc2" providerId="ADAL" clId="{794224D3-789D-47BB-A0D2-62C663EDB1CA}" dt="2020-06-01T07:44:03.928" v="842"/>
          <ac:spMkLst>
            <pc:docMk/>
            <pc:sldMk cId="679909818" sldId="265"/>
            <ac:spMk id="4" creationId="{27ED805F-CF52-4A12-B033-57768935D442}"/>
          </ac:spMkLst>
        </pc:spChg>
      </pc:sldChg>
      <pc:sldChg chg="add del">
        <pc:chgData name="Ming-Chih Lin" userId="f1ba3ba5-e185-404b-b55f-b2be90e2bdc2" providerId="ADAL" clId="{794224D3-789D-47BB-A0D2-62C663EDB1CA}" dt="2020-05-31T07:37:23.395" v="597"/>
        <pc:sldMkLst>
          <pc:docMk/>
          <pc:sldMk cId="475970963" sldId="266"/>
        </pc:sldMkLst>
      </pc:sldChg>
      <pc:sldChg chg="addSp delSp modSp new add del mod modClrScheme chgLayout">
        <pc:chgData name="Ming-Chih Lin" userId="f1ba3ba5-e185-404b-b55f-b2be90e2bdc2" providerId="ADAL" clId="{794224D3-789D-47BB-A0D2-62C663EDB1CA}" dt="2020-05-31T07:49:54.878" v="797" actId="20577"/>
        <pc:sldMkLst>
          <pc:docMk/>
          <pc:sldMk cId="1717474662" sldId="266"/>
        </pc:sldMkLst>
        <pc:spChg chg="del mod ord">
          <ac:chgData name="Ming-Chih Lin" userId="f1ba3ba5-e185-404b-b55f-b2be90e2bdc2" providerId="ADAL" clId="{794224D3-789D-47BB-A0D2-62C663EDB1CA}" dt="2020-05-31T07:04:05.012" v="124" actId="700"/>
          <ac:spMkLst>
            <pc:docMk/>
            <pc:sldMk cId="1717474662" sldId="266"/>
            <ac:spMk id="2" creationId="{AE0D5DDC-3A1A-48C3-97C2-A7FC00325D86}"/>
          </ac:spMkLst>
        </pc:spChg>
        <pc:spChg chg="del">
          <ac:chgData name="Ming-Chih Lin" userId="f1ba3ba5-e185-404b-b55f-b2be90e2bdc2" providerId="ADAL" clId="{794224D3-789D-47BB-A0D2-62C663EDB1CA}" dt="2020-05-31T07:04:05.012" v="124" actId="700"/>
          <ac:spMkLst>
            <pc:docMk/>
            <pc:sldMk cId="1717474662" sldId="266"/>
            <ac:spMk id="3" creationId="{2BEB0F40-D8C2-47D0-B3B4-AB57B9B59D0B}"/>
          </ac:spMkLst>
        </pc:spChg>
        <pc:spChg chg="add mod ord">
          <ac:chgData name="Ming-Chih Lin" userId="f1ba3ba5-e185-404b-b55f-b2be90e2bdc2" providerId="ADAL" clId="{794224D3-789D-47BB-A0D2-62C663EDB1CA}" dt="2020-05-31T07:25:51.165" v="377"/>
          <ac:spMkLst>
            <pc:docMk/>
            <pc:sldMk cId="1717474662" sldId="266"/>
            <ac:spMk id="4" creationId="{51DDD2F0-454F-4B62-8FC8-8171F6BA137D}"/>
          </ac:spMkLst>
        </pc:spChg>
        <pc:spChg chg="add mod ord">
          <ac:chgData name="Ming-Chih Lin" userId="f1ba3ba5-e185-404b-b55f-b2be90e2bdc2" providerId="ADAL" clId="{794224D3-789D-47BB-A0D2-62C663EDB1CA}" dt="2020-05-31T07:49:54.878" v="797" actId="20577"/>
          <ac:spMkLst>
            <pc:docMk/>
            <pc:sldMk cId="1717474662" sldId="266"/>
            <ac:spMk id="5" creationId="{8B0B0ED6-7A59-42E9-B7BB-95B85355591E}"/>
          </ac:spMkLst>
        </pc:spChg>
      </pc:sldChg>
      <pc:sldChg chg="modSp add del mod ord">
        <pc:chgData name="Ming-Chih Lin" userId="f1ba3ba5-e185-404b-b55f-b2be90e2bdc2" providerId="ADAL" clId="{794224D3-789D-47BB-A0D2-62C663EDB1CA}" dt="2020-06-01T07:57:41.256" v="976"/>
        <pc:sldMkLst>
          <pc:docMk/>
          <pc:sldMk cId="751778690" sldId="267"/>
        </pc:sldMkLst>
        <pc:spChg chg="mod">
          <ac:chgData name="Ming-Chih Lin" userId="f1ba3ba5-e185-404b-b55f-b2be90e2bdc2" providerId="ADAL" clId="{794224D3-789D-47BB-A0D2-62C663EDB1CA}" dt="2020-06-01T07:57:41.256" v="976"/>
          <ac:spMkLst>
            <pc:docMk/>
            <pc:sldMk cId="751778690" sldId="267"/>
            <ac:spMk id="4" creationId="{51DDD2F0-454F-4B62-8FC8-8171F6BA137D}"/>
          </ac:spMkLst>
        </pc:spChg>
        <pc:spChg chg="mod">
          <ac:chgData name="Ming-Chih Lin" userId="f1ba3ba5-e185-404b-b55f-b2be90e2bdc2" providerId="ADAL" clId="{794224D3-789D-47BB-A0D2-62C663EDB1CA}" dt="2020-05-31T07:31:42.155" v="576" actId="20577"/>
          <ac:spMkLst>
            <pc:docMk/>
            <pc:sldMk cId="751778690" sldId="267"/>
            <ac:spMk id="5" creationId="{8B0B0ED6-7A59-42E9-B7BB-95B85355591E}"/>
          </ac:spMkLst>
        </pc:spChg>
      </pc:sldChg>
      <pc:sldChg chg="add del">
        <pc:chgData name="Ming-Chih Lin" userId="f1ba3ba5-e185-404b-b55f-b2be90e2bdc2" providerId="ADAL" clId="{794224D3-789D-47BB-A0D2-62C663EDB1CA}" dt="2020-05-31T07:37:23.395" v="597"/>
        <pc:sldMkLst>
          <pc:docMk/>
          <pc:sldMk cId="4253109212" sldId="267"/>
        </pc:sldMkLst>
      </pc:sldChg>
      <pc:sldChg chg="add del">
        <pc:chgData name="Ming-Chih Lin" userId="f1ba3ba5-e185-404b-b55f-b2be90e2bdc2" providerId="ADAL" clId="{794224D3-789D-47BB-A0D2-62C663EDB1CA}" dt="2020-05-31T07:05:27.331" v="134"/>
        <pc:sldMkLst>
          <pc:docMk/>
          <pc:sldMk cId="1178533642" sldId="268"/>
        </pc:sldMkLst>
      </pc:sldChg>
      <pc:sldChg chg="modSp add mod">
        <pc:chgData name="Ming-Chih Lin" userId="f1ba3ba5-e185-404b-b55f-b2be90e2bdc2" providerId="ADAL" clId="{794224D3-789D-47BB-A0D2-62C663EDB1CA}" dt="2020-05-31T07:17:54.807" v="344" actId="207"/>
        <pc:sldMkLst>
          <pc:docMk/>
          <pc:sldMk cId="1480965944" sldId="268"/>
        </pc:sldMkLst>
        <pc:spChg chg="mod">
          <ac:chgData name="Ming-Chih Lin" userId="f1ba3ba5-e185-404b-b55f-b2be90e2bdc2" providerId="ADAL" clId="{794224D3-789D-47BB-A0D2-62C663EDB1CA}" dt="2020-05-31T07:17:54.807" v="344" actId="207"/>
          <ac:spMkLst>
            <pc:docMk/>
            <pc:sldMk cId="1480965944" sldId="268"/>
            <ac:spMk id="2" creationId="{5F3943C5-BE9F-4BF4-A111-F83F5931DA07}"/>
          </ac:spMkLst>
        </pc:spChg>
        <pc:spChg chg="mod">
          <ac:chgData name="Ming-Chih Lin" userId="f1ba3ba5-e185-404b-b55f-b2be90e2bdc2" providerId="ADAL" clId="{794224D3-789D-47BB-A0D2-62C663EDB1CA}" dt="2020-05-31T07:06:42.921" v="153"/>
          <ac:spMkLst>
            <pc:docMk/>
            <pc:sldMk cId="1480965944" sldId="268"/>
            <ac:spMk id="3" creationId="{CC22D15C-4B6A-4C30-9E72-7AA476A720D1}"/>
          </ac:spMkLst>
        </pc:spChg>
      </pc:sldChg>
      <pc:sldChg chg="modSp add mod">
        <pc:chgData name="Ming-Chih Lin" userId="f1ba3ba5-e185-404b-b55f-b2be90e2bdc2" providerId="ADAL" clId="{794224D3-789D-47BB-A0D2-62C663EDB1CA}" dt="2020-05-31T07:14:25.101" v="325" actId="20577"/>
        <pc:sldMkLst>
          <pc:docMk/>
          <pc:sldMk cId="2517686270" sldId="269"/>
        </pc:sldMkLst>
        <pc:spChg chg="mod">
          <ac:chgData name="Ming-Chih Lin" userId="f1ba3ba5-e185-404b-b55f-b2be90e2bdc2" providerId="ADAL" clId="{794224D3-789D-47BB-A0D2-62C663EDB1CA}" dt="2020-05-31T07:14:25.101" v="325" actId="20577"/>
          <ac:spMkLst>
            <pc:docMk/>
            <pc:sldMk cId="2517686270" sldId="269"/>
            <ac:spMk id="2" creationId="{5F3943C5-BE9F-4BF4-A111-F83F5931DA07}"/>
          </ac:spMkLst>
        </pc:spChg>
        <pc:spChg chg="mod">
          <ac:chgData name="Ming-Chih Lin" userId="f1ba3ba5-e185-404b-b55f-b2be90e2bdc2" providerId="ADAL" clId="{794224D3-789D-47BB-A0D2-62C663EDB1CA}" dt="2020-05-31T07:14:18.625" v="321"/>
          <ac:spMkLst>
            <pc:docMk/>
            <pc:sldMk cId="2517686270" sldId="269"/>
            <ac:spMk id="3" creationId="{CC22D15C-4B6A-4C30-9E72-7AA476A720D1}"/>
          </ac:spMkLst>
        </pc:spChg>
      </pc:sldChg>
      <pc:sldChg chg="addSp delSp modSp new mod modClrScheme chgLayout">
        <pc:chgData name="Ming-Chih Lin" userId="f1ba3ba5-e185-404b-b55f-b2be90e2bdc2" providerId="ADAL" clId="{794224D3-789D-47BB-A0D2-62C663EDB1CA}" dt="2020-05-31T07:09:25.040" v="200" actId="20577"/>
        <pc:sldMkLst>
          <pc:docMk/>
          <pc:sldMk cId="1580561292" sldId="270"/>
        </pc:sldMkLst>
        <pc:spChg chg="del mod ord">
          <ac:chgData name="Ming-Chih Lin" userId="f1ba3ba5-e185-404b-b55f-b2be90e2bdc2" providerId="ADAL" clId="{794224D3-789D-47BB-A0D2-62C663EDB1CA}" dt="2020-05-31T07:09:04.591" v="193" actId="700"/>
          <ac:spMkLst>
            <pc:docMk/>
            <pc:sldMk cId="1580561292" sldId="270"/>
            <ac:spMk id="2" creationId="{832D08FC-FCC4-4697-B9F4-2DD4854CA90F}"/>
          </ac:spMkLst>
        </pc:spChg>
        <pc:spChg chg="del">
          <ac:chgData name="Ming-Chih Lin" userId="f1ba3ba5-e185-404b-b55f-b2be90e2bdc2" providerId="ADAL" clId="{794224D3-789D-47BB-A0D2-62C663EDB1CA}" dt="2020-05-31T07:09:04.591" v="193" actId="700"/>
          <ac:spMkLst>
            <pc:docMk/>
            <pc:sldMk cId="1580561292" sldId="270"/>
            <ac:spMk id="3" creationId="{58497190-F866-4E05-8D89-9D9393FE8A6B}"/>
          </ac:spMkLst>
        </pc:spChg>
        <pc:spChg chg="add mod ord">
          <ac:chgData name="Ming-Chih Lin" userId="f1ba3ba5-e185-404b-b55f-b2be90e2bdc2" providerId="ADAL" clId="{794224D3-789D-47BB-A0D2-62C663EDB1CA}" dt="2020-05-31T07:09:09.957" v="196"/>
          <ac:spMkLst>
            <pc:docMk/>
            <pc:sldMk cId="1580561292" sldId="270"/>
            <ac:spMk id="4" creationId="{B68597D7-C456-4791-B517-661F12F17554}"/>
          </ac:spMkLst>
        </pc:spChg>
        <pc:spChg chg="add mod ord">
          <ac:chgData name="Ming-Chih Lin" userId="f1ba3ba5-e185-404b-b55f-b2be90e2bdc2" providerId="ADAL" clId="{794224D3-789D-47BB-A0D2-62C663EDB1CA}" dt="2020-05-31T07:09:25.040" v="200" actId="20577"/>
          <ac:spMkLst>
            <pc:docMk/>
            <pc:sldMk cId="1580561292" sldId="270"/>
            <ac:spMk id="5" creationId="{A7067C16-CC57-469B-A123-29FCF8BAE70C}"/>
          </ac:spMkLst>
        </pc:spChg>
      </pc:sldChg>
      <pc:sldChg chg="add">
        <pc:chgData name="Ming-Chih Lin" userId="f1ba3ba5-e185-404b-b55f-b2be90e2bdc2" providerId="ADAL" clId="{794224D3-789D-47BB-A0D2-62C663EDB1CA}" dt="2020-05-31T07:13:42.130" v="318"/>
        <pc:sldMkLst>
          <pc:docMk/>
          <pc:sldMk cId="2984231426" sldId="271"/>
        </pc:sldMkLst>
      </pc:sldChg>
      <pc:sldChg chg="modSp new del mod">
        <pc:chgData name="Ming-Chih Lin" userId="f1ba3ba5-e185-404b-b55f-b2be90e2bdc2" providerId="ADAL" clId="{794224D3-789D-47BB-A0D2-62C663EDB1CA}" dt="2020-05-31T07:13:38.584" v="317" actId="2696"/>
        <pc:sldMkLst>
          <pc:docMk/>
          <pc:sldMk cId="3023771603" sldId="271"/>
        </pc:sldMkLst>
        <pc:spChg chg="mod">
          <ac:chgData name="Ming-Chih Lin" userId="f1ba3ba5-e185-404b-b55f-b2be90e2bdc2" providerId="ADAL" clId="{794224D3-789D-47BB-A0D2-62C663EDB1CA}" dt="2020-05-31T07:09:51.889" v="206" actId="5793"/>
          <ac:spMkLst>
            <pc:docMk/>
            <pc:sldMk cId="3023771603" sldId="271"/>
            <ac:spMk id="2" creationId="{CF66E4CC-5385-41E9-B512-1FCF9A63B10A}"/>
          </ac:spMkLst>
        </pc:spChg>
        <pc:spChg chg="mod">
          <ac:chgData name="Ming-Chih Lin" userId="f1ba3ba5-e185-404b-b55f-b2be90e2bdc2" providerId="ADAL" clId="{794224D3-789D-47BB-A0D2-62C663EDB1CA}" dt="2020-05-31T07:09:47.974" v="204"/>
          <ac:spMkLst>
            <pc:docMk/>
            <pc:sldMk cId="3023771603" sldId="271"/>
            <ac:spMk id="3" creationId="{B9BA11D4-5DA0-4953-8C53-1201BD9A3419}"/>
          </ac:spMkLst>
        </pc:spChg>
      </pc:sldChg>
      <pc:sldChg chg="modSp add mod">
        <pc:chgData name="Ming-Chih Lin" userId="f1ba3ba5-e185-404b-b55f-b2be90e2bdc2" providerId="ADAL" clId="{794224D3-789D-47BB-A0D2-62C663EDB1CA}" dt="2020-05-31T07:12:02.212" v="299" actId="20577"/>
        <pc:sldMkLst>
          <pc:docMk/>
          <pc:sldMk cId="2189207556" sldId="272"/>
        </pc:sldMkLst>
        <pc:spChg chg="mod">
          <ac:chgData name="Ming-Chih Lin" userId="f1ba3ba5-e185-404b-b55f-b2be90e2bdc2" providerId="ADAL" clId="{794224D3-789D-47BB-A0D2-62C663EDB1CA}" dt="2020-05-31T07:12:02.212" v="299" actId="20577"/>
          <ac:spMkLst>
            <pc:docMk/>
            <pc:sldMk cId="2189207556" sldId="272"/>
            <ac:spMk id="4" creationId="{2FA54F75-D405-4104-B6BB-EA44A23A109A}"/>
          </ac:spMkLst>
        </pc:spChg>
      </pc:sldChg>
      <pc:sldChg chg="modSp add mod">
        <pc:chgData name="Ming-Chih Lin" userId="f1ba3ba5-e185-404b-b55f-b2be90e2bdc2" providerId="ADAL" clId="{794224D3-789D-47BB-A0D2-62C663EDB1CA}" dt="2020-05-31T07:16:16.580" v="331" actId="5793"/>
        <pc:sldMkLst>
          <pc:docMk/>
          <pc:sldMk cId="2963169921" sldId="273"/>
        </pc:sldMkLst>
        <pc:spChg chg="mod">
          <ac:chgData name="Ming-Chih Lin" userId="f1ba3ba5-e185-404b-b55f-b2be90e2bdc2" providerId="ADAL" clId="{794224D3-789D-47BB-A0D2-62C663EDB1CA}" dt="2020-05-31T07:16:16.580" v="331" actId="5793"/>
          <ac:spMkLst>
            <pc:docMk/>
            <pc:sldMk cId="2963169921" sldId="273"/>
            <ac:spMk id="2" creationId="{5F3943C5-BE9F-4BF4-A111-F83F5931DA07}"/>
          </ac:spMkLst>
        </pc:spChg>
        <pc:spChg chg="mod">
          <ac:chgData name="Ming-Chih Lin" userId="f1ba3ba5-e185-404b-b55f-b2be90e2bdc2" providerId="ADAL" clId="{794224D3-789D-47BB-A0D2-62C663EDB1CA}" dt="2020-05-31T07:16:01.039" v="328"/>
          <ac:spMkLst>
            <pc:docMk/>
            <pc:sldMk cId="2963169921" sldId="273"/>
            <ac:spMk id="3" creationId="{CC22D15C-4B6A-4C30-9E72-7AA476A720D1}"/>
          </ac:spMkLst>
        </pc:spChg>
      </pc:sldChg>
      <pc:sldChg chg="add del">
        <pc:chgData name="Ming-Chih Lin" userId="f1ba3ba5-e185-404b-b55f-b2be90e2bdc2" providerId="ADAL" clId="{794224D3-789D-47BB-A0D2-62C663EDB1CA}" dt="2020-05-31T07:12:14.324" v="303"/>
        <pc:sldMkLst>
          <pc:docMk/>
          <pc:sldMk cId="3766197102" sldId="273"/>
        </pc:sldMkLst>
      </pc:sldChg>
      <pc:sldChg chg="add del">
        <pc:chgData name="Ming-Chih Lin" userId="f1ba3ba5-e185-404b-b55f-b2be90e2bdc2" providerId="ADAL" clId="{794224D3-789D-47BB-A0D2-62C663EDB1CA}" dt="2020-05-31T07:12:14.066" v="302"/>
        <pc:sldMkLst>
          <pc:docMk/>
          <pc:sldMk cId="2337234796" sldId="274"/>
        </pc:sldMkLst>
      </pc:sldChg>
      <pc:sldChg chg="add del">
        <pc:chgData name="Ming-Chih Lin" userId="f1ba3ba5-e185-404b-b55f-b2be90e2bdc2" providerId="ADAL" clId="{794224D3-789D-47BB-A0D2-62C663EDB1CA}" dt="2020-05-31T07:34:31.330" v="593" actId="47"/>
        <pc:sldMkLst>
          <pc:docMk/>
          <pc:sldMk cId="4234616907" sldId="274"/>
        </pc:sldMkLst>
      </pc:sldChg>
      <pc:sldChg chg="modSp add mod ord">
        <pc:chgData name="Ming-Chih Lin" userId="f1ba3ba5-e185-404b-b55f-b2be90e2bdc2" providerId="ADAL" clId="{794224D3-789D-47BB-A0D2-62C663EDB1CA}" dt="2020-05-31T07:17:59.630" v="345" actId="207"/>
        <pc:sldMkLst>
          <pc:docMk/>
          <pc:sldMk cId="252655923" sldId="275"/>
        </pc:sldMkLst>
        <pc:spChg chg="mod">
          <ac:chgData name="Ming-Chih Lin" userId="f1ba3ba5-e185-404b-b55f-b2be90e2bdc2" providerId="ADAL" clId="{794224D3-789D-47BB-A0D2-62C663EDB1CA}" dt="2020-05-31T07:17:59.630" v="345" actId="207"/>
          <ac:spMkLst>
            <pc:docMk/>
            <pc:sldMk cId="252655923" sldId="275"/>
            <ac:spMk id="2" creationId="{5F3943C5-BE9F-4BF4-A111-F83F5931DA07}"/>
          </ac:spMkLst>
        </pc:spChg>
        <pc:spChg chg="mod">
          <ac:chgData name="Ming-Chih Lin" userId="f1ba3ba5-e185-404b-b55f-b2be90e2bdc2" providerId="ADAL" clId="{794224D3-789D-47BB-A0D2-62C663EDB1CA}" dt="2020-05-31T07:12:33.653" v="311"/>
          <ac:spMkLst>
            <pc:docMk/>
            <pc:sldMk cId="252655923" sldId="275"/>
            <ac:spMk id="3" creationId="{CC22D15C-4B6A-4C30-9E72-7AA476A720D1}"/>
          </ac:spMkLst>
        </pc:spChg>
      </pc:sldChg>
      <pc:sldChg chg="add del">
        <pc:chgData name="Ming-Chih Lin" userId="f1ba3ba5-e185-404b-b55f-b2be90e2bdc2" providerId="ADAL" clId="{794224D3-789D-47BB-A0D2-62C663EDB1CA}" dt="2020-05-31T07:34:31.330" v="593" actId="47"/>
        <pc:sldMkLst>
          <pc:docMk/>
          <pc:sldMk cId="3026838377" sldId="276"/>
        </pc:sldMkLst>
      </pc:sldChg>
      <pc:sldChg chg="add del">
        <pc:chgData name="Ming-Chih Lin" userId="f1ba3ba5-e185-404b-b55f-b2be90e2bdc2" providerId="ADAL" clId="{794224D3-789D-47BB-A0D2-62C663EDB1CA}" dt="2020-05-31T07:34:31.330" v="593" actId="47"/>
        <pc:sldMkLst>
          <pc:docMk/>
          <pc:sldMk cId="1683860319" sldId="277"/>
        </pc:sldMkLst>
      </pc:sldChg>
      <pc:sldChg chg="add del">
        <pc:chgData name="Ming-Chih Lin" userId="f1ba3ba5-e185-404b-b55f-b2be90e2bdc2" providerId="ADAL" clId="{794224D3-789D-47BB-A0D2-62C663EDB1CA}" dt="2020-05-31T07:34:31.330" v="593" actId="47"/>
        <pc:sldMkLst>
          <pc:docMk/>
          <pc:sldMk cId="1033793258" sldId="278"/>
        </pc:sldMkLst>
      </pc:sldChg>
      <pc:sldChg chg="modSp new del mod">
        <pc:chgData name="Ming-Chih Lin" userId="f1ba3ba5-e185-404b-b55f-b2be90e2bdc2" providerId="ADAL" clId="{794224D3-789D-47BB-A0D2-62C663EDB1CA}" dt="2020-05-31T07:43:16.808" v="694" actId="47"/>
        <pc:sldMkLst>
          <pc:docMk/>
          <pc:sldMk cId="1085316097" sldId="279"/>
        </pc:sldMkLst>
        <pc:spChg chg="mod">
          <ac:chgData name="Ming-Chih Lin" userId="f1ba3ba5-e185-404b-b55f-b2be90e2bdc2" providerId="ADAL" clId="{794224D3-789D-47BB-A0D2-62C663EDB1CA}" dt="2020-05-31T07:19:33.222" v="359" actId="20577"/>
          <ac:spMkLst>
            <pc:docMk/>
            <pc:sldMk cId="1085316097" sldId="279"/>
            <ac:spMk id="2" creationId="{2E29C453-15B9-4E40-99ED-2E64169A78E3}"/>
          </ac:spMkLst>
        </pc:spChg>
        <pc:spChg chg="mod">
          <ac:chgData name="Ming-Chih Lin" userId="f1ba3ba5-e185-404b-b55f-b2be90e2bdc2" providerId="ADAL" clId="{794224D3-789D-47BB-A0D2-62C663EDB1CA}" dt="2020-05-31T07:18:58.230" v="350"/>
          <ac:spMkLst>
            <pc:docMk/>
            <pc:sldMk cId="1085316097" sldId="279"/>
            <ac:spMk id="3" creationId="{F0FF7A3E-5548-44AE-B3D4-441902BDF1E4}"/>
          </ac:spMkLst>
        </pc:spChg>
      </pc:sldChg>
      <pc:sldChg chg="new del">
        <pc:chgData name="Ming-Chih Lin" userId="f1ba3ba5-e185-404b-b55f-b2be90e2bdc2" providerId="ADAL" clId="{794224D3-789D-47BB-A0D2-62C663EDB1CA}" dt="2020-05-31T07:34:33.986" v="594" actId="47"/>
        <pc:sldMkLst>
          <pc:docMk/>
          <pc:sldMk cId="1950221314" sldId="280"/>
        </pc:sldMkLst>
      </pc:sldChg>
      <pc:sldChg chg="addSp modSp new mod">
        <pc:chgData name="Ming-Chih Lin" userId="f1ba3ba5-e185-404b-b55f-b2be90e2bdc2" providerId="ADAL" clId="{794224D3-789D-47BB-A0D2-62C663EDB1CA}" dt="2020-06-01T08:00:24.402" v="1007"/>
        <pc:sldMkLst>
          <pc:docMk/>
          <pc:sldMk cId="666544265" sldId="281"/>
        </pc:sldMkLst>
        <pc:spChg chg="mod">
          <ac:chgData name="Ming-Chih Lin" userId="f1ba3ba5-e185-404b-b55f-b2be90e2bdc2" providerId="ADAL" clId="{794224D3-789D-47BB-A0D2-62C663EDB1CA}" dt="2020-06-01T08:00:24.402" v="1007"/>
          <ac:spMkLst>
            <pc:docMk/>
            <pc:sldMk cId="666544265" sldId="281"/>
            <ac:spMk id="2" creationId="{6EDA7C28-6504-464B-80E9-F7235148F841}"/>
          </ac:spMkLst>
        </pc:spChg>
        <pc:spChg chg="mod">
          <ac:chgData name="Ming-Chih Lin" userId="f1ba3ba5-e185-404b-b55f-b2be90e2bdc2" providerId="ADAL" clId="{794224D3-789D-47BB-A0D2-62C663EDB1CA}" dt="2020-06-01T08:00:21.544" v="1001" actId="20577"/>
          <ac:spMkLst>
            <pc:docMk/>
            <pc:sldMk cId="666544265" sldId="281"/>
            <ac:spMk id="3" creationId="{14276987-1FE8-4CBE-9CB2-2A5C69C5D627}"/>
          </ac:spMkLst>
        </pc:spChg>
        <pc:picChg chg="add mod">
          <ac:chgData name="Ming-Chih Lin" userId="f1ba3ba5-e185-404b-b55f-b2be90e2bdc2" providerId="ADAL" clId="{794224D3-789D-47BB-A0D2-62C663EDB1CA}" dt="2020-06-01T08:00:12.612" v="1000" actId="14100"/>
          <ac:picMkLst>
            <pc:docMk/>
            <pc:sldMk cId="666544265" sldId="281"/>
            <ac:picMk id="4" creationId="{B50902C2-2892-480E-8C48-2CA4CCE66524}"/>
          </ac:picMkLst>
        </pc:picChg>
      </pc:sldChg>
      <pc:sldChg chg="modSp new mod">
        <pc:chgData name="Ming-Chih Lin" userId="f1ba3ba5-e185-404b-b55f-b2be90e2bdc2" providerId="ADAL" clId="{794224D3-789D-47BB-A0D2-62C663EDB1CA}" dt="2020-06-01T23:07:13.749" v="1270"/>
        <pc:sldMkLst>
          <pc:docMk/>
          <pc:sldMk cId="3344907558" sldId="282"/>
        </pc:sldMkLst>
        <pc:spChg chg="mod">
          <ac:chgData name="Ming-Chih Lin" userId="f1ba3ba5-e185-404b-b55f-b2be90e2bdc2" providerId="ADAL" clId="{794224D3-789D-47BB-A0D2-62C663EDB1CA}" dt="2020-06-01T23:07:13.749" v="1270"/>
          <ac:spMkLst>
            <pc:docMk/>
            <pc:sldMk cId="3344907558" sldId="282"/>
            <ac:spMk id="2" creationId="{A7C2D190-D47F-4A50-A76B-32331DEAE02D}"/>
          </ac:spMkLst>
        </pc:spChg>
        <pc:spChg chg="mod">
          <ac:chgData name="Ming-Chih Lin" userId="f1ba3ba5-e185-404b-b55f-b2be90e2bdc2" providerId="ADAL" clId="{794224D3-789D-47BB-A0D2-62C663EDB1CA}" dt="2020-05-31T07:21:34.308" v="372"/>
          <ac:spMkLst>
            <pc:docMk/>
            <pc:sldMk cId="3344907558" sldId="282"/>
            <ac:spMk id="3" creationId="{4B98CB43-2487-40FE-B18F-82313D1F9A77}"/>
          </ac:spMkLst>
        </pc:spChg>
      </pc:sldChg>
      <pc:sldChg chg="add del">
        <pc:chgData name="Ming-Chih Lin" userId="f1ba3ba5-e185-404b-b55f-b2be90e2bdc2" providerId="ADAL" clId="{794224D3-789D-47BB-A0D2-62C663EDB1CA}" dt="2020-05-31T07:37:23.395" v="597"/>
        <pc:sldMkLst>
          <pc:docMk/>
          <pc:sldMk cId="1992929127" sldId="283"/>
        </pc:sldMkLst>
      </pc:sldChg>
      <pc:sldChg chg="modSp new add del mod">
        <pc:chgData name="Ming-Chih Lin" userId="f1ba3ba5-e185-404b-b55f-b2be90e2bdc2" providerId="ADAL" clId="{794224D3-789D-47BB-A0D2-62C663EDB1CA}" dt="2020-05-31T07:37:25.174" v="598" actId="2696"/>
        <pc:sldMkLst>
          <pc:docMk/>
          <pc:sldMk cId="4282441724" sldId="283"/>
        </pc:sldMkLst>
        <pc:spChg chg="mod">
          <ac:chgData name="Ming-Chih Lin" userId="f1ba3ba5-e185-404b-b55f-b2be90e2bdc2" providerId="ADAL" clId="{794224D3-789D-47BB-A0D2-62C663EDB1CA}" dt="2020-05-31T07:28:07.862" v="394" actId="20577"/>
          <ac:spMkLst>
            <pc:docMk/>
            <pc:sldMk cId="4282441724" sldId="283"/>
            <ac:spMk id="2" creationId="{02A1E2E6-DFB6-4C76-973C-7FC0AA967CCF}"/>
          </ac:spMkLst>
        </pc:spChg>
        <pc:spChg chg="mod">
          <ac:chgData name="Ming-Chih Lin" userId="f1ba3ba5-e185-404b-b55f-b2be90e2bdc2" providerId="ADAL" clId="{794224D3-789D-47BB-A0D2-62C663EDB1CA}" dt="2020-05-31T07:28:05.885" v="393"/>
          <ac:spMkLst>
            <pc:docMk/>
            <pc:sldMk cId="4282441724" sldId="283"/>
            <ac:spMk id="3" creationId="{E1706A94-9322-4DB7-B41B-7F7FDDB0AC02}"/>
          </ac:spMkLst>
        </pc:spChg>
      </pc:sldChg>
      <pc:sldChg chg="addSp modSp add mod">
        <pc:chgData name="Ming-Chih Lin" userId="f1ba3ba5-e185-404b-b55f-b2be90e2bdc2" providerId="ADAL" clId="{794224D3-789D-47BB-A0D2-62C663EDB1CA}" dt="2020-06-01T07:52:43.534" v="919" actId="1076"/>
        <pc:sldMkLst>
          <pc:docMk/>
          <pc:sldMk cId="2651586421" sldId="284"/>
        </pc:sldMkLst>
        <pc:spChg chg="mod">
          <ac:chgData name="Ming-Chih Lin" userId="f1ba3ba5-e185-404b-b55f-b2be90e2bdc2" providerId="ADAL" clId="{794224D3-789D-47BB-A0D2-62C663EDB1CA}" dt="2020-06-01T07:52:04.093" v="911" actId="20577"/>
          <ac:spMkLst>
            <pc:docMk/>
            <pc:sldMk cId="2651586421" sldId="284"/>
            <ac:spMk id="2" creationId="{5F3943C5-BE9F-4BF4-A111-F83F5931DA07}"/>
          </ac:spMkLst>
        </pc:spChg>
        <pc:spChg chg="mod">
          <ac:chgData name="Ming-Chih Lin" userId="f1ba3ba5-e185-404b-b55f-b2be90e2bdc2" providerId="ADAL" clId="{794224D3-789D-47BB-A0D2-62C663EDB1CA}" dt="2020-05-31T07:30:46.059" v="519" actId="20577"/>
          <ac:spMkLst>
            <pc:docMk/>
            <pc:sldMk cId="2651586421" sldId="284"/>
            <ac:spMk id="3" creationId="{CC22D15C-4B6A-4C30-9E72-7AA476A720D1}"/>
          </ac:spMkLst>
        </pc:spChg>
        <pc:picChg chg="add mod">
          <ac:chgData name="Ming-Chih Lin" userId="f1ba3ba5-e185-404b-b55f-b2be90e2bdc2" providerId="ADAL" clId="{794224D3-789D-47BB-A0D2-62C663EDB1CA}" dt="2020-06-01T07:52:43.534" v="919" actId="1076"/>
          <ac:picMkLst>
            <pc:docMk/>
            <pc:sldMk cId="2651586421" sldId="284"/>
            <ac:picMk id="4" creationId="{D5D4B023-4CA5-4555-A90F-87E1A9E2DBDB}"/>
          </ac:picMkLst>
        </pc:picChg>
      </pc:sldChg>
      <pc:sldChg chg="addSp modSp new mod">
        <pc:chgData name="Ming-Chih Lin" userId="f1ba3ba5-e185-404b-b55f-b2be90e2bdc2" providerId="ADAL" clId="{794224D3-789D-47BB-A0D2-62C663EDB1CA}" dt="2020-06-01T07:54:49.432" v="931" actId="14100"/>
        <pc:sldMkLst>
          <pc:docMk/>
          <pc:sldMk cId="3195449515" sldId="285"/>
        </pc:sldMkLst>
        <pc:spChg chg="mod">
          <ac:chgData name="Ming-Chih Lin" userId="f1ba3ba5-e185-404b-b55f-b2be90e2bdc2" providerId="ADAL" clId="{794224D3-789D-47BB-A0D2-62C663EDB1CA}" dt="2020-06-01T07:54:49.432" v="931" actId="14100"/>
          <ac:spMkLst>
            <pc:docMk/>
            <pc:sldMk cId="3195449515" sldId="285"/>
            <ac:spMk id="2" creationId="{2FEECCDF-359C-4756-942E-0B27A9C3AE42}"/>
          </ac:spMkLst>
        </pc:spChg>
        <pc:spChg chg="mod">
          <ac:chgData name="Ming-Chih Lin" userId="f1ba3ba5-e185-404b-b55f-b2be90e2bdc2" providerId="ADAL" clId="{794224D3-789D-47BB-A0D2-62C663EDB1CA}" dt="2020-05-31T07:30:08.391" v="480" actId="20577"/>
          <ac:spMkLst>
            <pc:docMk/>
            <pc:sldMk cId="3195449515" sldId="285"/>
            <ac:spMk id="3" creationId="{80AC94B3-D669-4FE4-814E-F60AE2CE6E69}"/>
          </ac:spMkLst>
        </pc:spChg>
        <pc:picChg chg="add mod">
          <ac:chgData name="Ming-Chih Lin" userId="f1ba3ba5-e185-404b-b55f-b2be90e2bdc2" providerId="ADAL" clId="{794224D3-789D-47BB-A0D2-62C663EDB1CA}" dt="2020-06-01T07:54:46.313" v="930" actId="1076"/>
          <ac:picMkLst>
            <pc:docMk/>
            <pc:sldMk cId="3195449515" sldId="285"/>
            <ac:picMk id="4" creationId="{CB731608-086F-45D0-9B0F-B575F6326DBE}"/>
          </ac:picMkLst>
        </pc:picChg>
      </pc:sldChg>
      <pc:sldChg chg="modSp new add del mod">
        <pc:chgData name="Ming-Chih Lin" userId="f1ba3ba5-e185-404b-b55f-b2be90e2bdc2" providerId="ADAL" clId="{794224D3-789D-47BB-A0D2-62C663EDB1CA}" dt="2020-05-31T07:37:25.174" v="598" actId="2696"/>
        <pc:sldMkLst>
          <pc:docMk/>
          <pc:sldMk cId="1489283586" sldId="286"/>
        </pc:sldMkLst>
        <pc:spChg chg="mod">
          <ac:chgData name="Ming-Chih Lin" userId="f1ba3ba5-e185-404b-b55f-b2be90e2bdc2" providerId="ADAL" clId="{794224D3-789D-47BB-A0D2-62C663EDB1CA}" dt="2020-05-31T07:31:27.496" v="565"/>
          <ac:spMkLst>
            <pc:docMk/>
            <pc:sldMk cId="1489283586" sldId="286"/>
            <ac:spMk id="3" creationId="{F9CBD9A1-D6C6-4802-A546-4850BDBE39C1}"/>
          </ac:spMkLst>
        </pc:spChg>
      </pc:sldChg>
      <pc:sldChg chg="add del">
        <pc:chgData name="Ming-Chih Lin" userId="f1ba3ba5-e185-404b-b55f-b2be90e2bdc2" providerId="ADAL" clId="{794224D3-789D-47BB-A0D2-62C663EDB1CA}" dt="2020-05-31T07:37:23.395" v="597"/>
        <pc:sldMkLst>
          <pc:docMk/>
          <pc:sldMk cId="2559555116" sldId="286"/>
        </pc:sldMkLst>
      </pc:sldChg>
      <pc:sldChg chg="addSp delSp modSp new add del mod modClrScheme chgLayout">
        <pc:chgData name="Ming-Chih Lin" userId="f1ba3ba5-e185-404b-b55f-b2be90e2bdc2" providerId="ADAL" clId="{794224D3-789D-47BB-A0D2-62C663EDB1CA}" dt="2020-05-31T07:37:35.653" v="599" actId="2696"/>
        <pc:sldMkLst>
          <pc:docMk/>
          <pc:sldMk cId="1439738458" sldId="287"/>
        </pc:sldMkLst>
        <pc:spChg chg="del">
          <ac:chgData name="Ming-Chih Lin" userId="f1ba3ba5-e185-404b-b55f-b2be90e2bdc2" providerId="ADAL" clId="{794224D3-789D-47BB-A0D2-62C663EDB1CA}" dt="2020-05-31T07:32:39.695" v="578" actId="700"/>
          <ac:spMkLst>
            <pc:docMk/>
            <pc:sldMk cId="1439738458" sldId="287"/>
            <ac:spMk id="2" creationId="{5D871499-CF0E-485D-BBD5-499449DEC70C}"/>
          </ac:spMkLst>
        </pc:spChg>
        <pc:spChg chg="del">
          <ac:chgData name="Ming-Chih Lin" userId="f1ba3ba5-e185-404b-b55f-b2be90e2bdc2" providerId="ADAL" clId="{794224D3-789D-47BB-A0D2-62C663EDB1CA}" dt="2020-05-31T07:32:39.695" v="578" actId="700"/>
          <ac:spMkLst>
            <pc:docMk/>
            <pc:sldMk cId="1439738458" sldId="287"/>
            <ac:spMk id="3" creationId="{513AC28C-C19B-4F53-9437-10D9E59988DD}"/>
          </ac:spMkLst>
        </pc:spChg>
        <pc:spChg chg="add del mod ord">
          <ac:chgData name="Ming-Chih Lin" userId="f1ba3ba5-e185-404b-b55f-b2be90e2bdc2" providerId="ADAL" clId="{794224D3-789D-47BB-A0D2-62C663EDB1CA}" dt="2020-05-31T07:32:43.120" v="579" actId="700"/>
          <ac:spMkLst>
            <pc:docMk/>
            <pc:sldMk cId="1439738458" sldId="287"/>
            <ac:spMk id="4" creationId="{74433EF5-6AEE-49BA-8AA0-7A637F91576E}"/>
          </ac:spMkLst>
        </pc:spChg>
        <pc:spChg chg="add mod ord">
          <ac:chgData name="Ming-Chih Lin" userId="f1ba3ba5-e185-404b-b55f-b2be90e2bdc2" providerId="ADAL" clId="{794224D3-789D-47BB-A0D2-62C663EDB1CA}" dt="2020-05-31T07:32:55.848" v="583"/>
          <ac:spMkLst>
            <pc:docMk/>
            <pc:sldMk cId="1439738458" sldId="287"/>
            <ac:spMk id="5" creationId="{175DFBF9-F290-4C69-9CB9-3C90AC949AA8}"/>
          </ac:spMkLst>
        </pc:spChg>
        <pc:spChg chg="add mod ord">
          <ac:chgData name="Ming-Chih Lin" userId="f1ba3ba5-e185-404b-b55f-b2be90e2bdc2" providerId="ADAL" clId="{794224D3-789D-47BB-A0D2-62C663EDB1CA}" dt="2020-05-31T07:33:11.796" v="588" actId="207"/>
          <ac:spMkLst>
            <pc:docMk/>
            <pc:sldMk cId="1439738458" sldId="287"/>
            <ac:spMk id="6" creationId="{69EEF7C9-AC49-4A83-81D4-B576673CF2D3}"/>
          </ac:spMkLst>
        </pc:spChg>
      </pc:sldChg>
      <pc:sldChg chg="add">
        <pc:chgData name="Ming-Chih Lin" userId="f1ba3ba5-e185-404b-b55f-b2be90e2bdc2" providerId="ADAL" clId="{794224D3-789D-47BB-A0D2-62C663EDB1CA}" dt="2020-05-31T07:37:39.450" v="600"/>
        <pc:sldMkLst>
          <pc:docMk/>
          <pc:sldMk cId="2068811213" sldId="287"/>
        </pc:sldMkLst>
      </pc:sldChg>
      <pc:sldChg chg="add del">
        <pc:chgData name="Ming-Chih Lin" userId="f1ba3ba5-e185-404b-b55f-b2be90e2bdc2" providerId="ADAL" clId="{794224D3-789D-47BB-A0D2-62C663EDB1CA}" dt="2020-05-31T07:37:23.395" v="597"/>
        <pc:sldMkLst>
          <pc:docMk/>
          <pc:sldMk cId="3370046481" sldId="287"/>
        </pc:sldMkLst>
      </pc:sldChg>
      <pc:sldChg chg="addSp delSp modSp new mod modClrScheme chgLayout">
        <pc:chgData name="Ming-Chih Lin" userId="f1ba3ba5-e185-404b-b55f-b2be90e2bdc2" providerId="ADAL" clId="{794224D3-789D-47BB-A0D2-62C663EDB1CA}" dt="2020-06-01T08:04:32.622" v="1263" actId="700"/>
        <pc:sldMkLst>
          <pc:docMk/>
          <pc:sldMk cId="2773999239" sldId="288"/>
        </pc:sldMkLst>
        <pc:spChg chg="add mod ord">
          <ac:chgData name="Ming-Chih Lin" userId="f1ba3ba5-e185-404b-b55f-b2be90e2bdc2" providerId="ADAL" clId="{794224D3-789D-47BB-A0D2-62C663EDB1CA}" dt="2020-06-01T08:04:32.622" v="1263" actId="700"/>
          <ac:spMkLst>
            <pc:docMk/>
            <pc:sldMk cId="2773999239" sldId="288"/>
            <ac:spMk id="2" creationId="{9AB95A1D-731F-4754-8CC5-5B2A6DACC14C}"/>
          </ac:spMkLst>
        </pc:spChg>
        <pc:spChg chg="del">
          <ac:chgData name="Ming-Chih Lin" userId="f1ba3ba5-e185-404b-b55f-b2be90e2bdc2" providerId="ADAL" clId="{794224D3-789D-47BB-A0D2-62C663EDB1CA}" dt="2020-05-31T07:39:09.479" v="602" actId="700"/>
          <ac:spMkLst>
            <pc:docMk/>
            <pc:sldMk cId="2773999239" sldId="288"/>
            <ac:spMk id="2" creationId="{EF1E43BE-8379-4A2F-927F-5F6B071A2544}"/>
          </ac:spMkLst>
        </pc:spChg>
        <pc:spChg chg="del">
          <ac:chgData name="Ming-Chih Lin" userId="f1ba3ba5-e185-404b-b55f-b2be90e2bdc2" providerId="ADAL" clId="{794224D3-789D-47BB-A0D2-62C663EDB1CA}" dt="2020-05-31T07:39:09.479" v="602" actId="700"/>
          <ac:spMkLst>
            <pc:docMk/>
            <pc:sldMk cId="2773999239" sldId="288"/>
            <ac:spMk id="3" creationId="{4FDD6798-61A8-4C71-AE43-603F39194A39}"/>
          </ac:spMkLst>
        </pc:spChg>
        <pc:spChg chg="add del mod ord">
          <ac:chgData name="Ming-Chih Lin" userId="f1ba3ba5-e185-404b-b55f-b2be90e2bdc2" providerId="ADAL" clId="{794224D3-789D-47BB-A0D2-62C663EDB1CA}" dt="2020-05-31T07:39:12.301" v="603" actId="700"/>
          <ac:spMkLst>
            <pc:docMk/>
            <pc:sldMk cId="2773999239" sldId="288"/>
            <ac:spMk id="4" creationId="{B4A07BC9-FF89-4CE6-8C2A-80F60F3C0DAA}"/>
          </ac:spMkLst>
        </pc:spChg>
        <pc:spChg chg="add mod ord">
          <ac:chgData name="Ming-Chih Lin" userId="f1ba3ba5-e185-404b-b55f-b2be90e2bdc2" providerId="ADAL" clId="{794224D3-789D-47BB-A0D2-62C663EDB1CA}" dt="2020-06-01T08:04:32.622" v="1263" actId="700"/>
          <ac:spMkLst>
            <pc:docMk/>
            <pc:sldMk cId="2773999239" sldId="288"/>
            <ac:spMk id="5" creationId="{D9BE9DE2-8245-4CD7-8644-BCDBABA8D1A8}"/>
          </ac:spMkLst>
        </pc:spChg>
        <pc:spChg chg="add del mod ord">
          <ac:chgData name="Ming-Chih Lin" userId="f1ba3ba5-e185-404b-b55f-b2be90e2bdc2" providerId="ADAL" clId="{794224D3-789D-47BB-A0D2-62C663EDB1CA}" dt="2020-06-01T08:04:32.622" v="1263" actId="700"/>
          <ac:spMkLst>
            <pc:docMk/>
            <pc:sldMk cId="2773999239" sldId="288"/>
            <ac:spMk id="6" creationId="{8B34D29B-0E23-429E-8BAC-0695EC085EEE}"/>
          </ac:spMkLst>
        </pc:spChg>
      </pc:sldChg>
      <pc:sldChg chg="addSp delSp modSp new mod modClrScheme chgLayout">
        <pc:chgData name="Ming-Chih Lin" userId="f1ba3ba5-e185-404b-b55f-b2be90e2bdc2" providerId="ADAL" clId="{794224D3-789D-47BB-A0D2-62C663EDB1CA}" dt="2020-06-01T08:04:36.960" v="1264" actId="700"/>
        <pc:sldMkLst>
          <pc:docMk/>
          <pc:sldMk cId="1061609012" sldId="289"/>
        </pc:sldMkLst>
        <pc:spChg chg="add mod ord">
          <ac:chgData name="Ming-Chih Lin" userId="f1ba3ba5-e185-404b-b55f-b2be90e2bdc2" providerId="ADAL" clId="{794224D3-789D-47BB-A0D2-62C663EDB1CA}" dt="2020-06-01T08:04:36.960" v="1264" actId="700"/>
          <ac:spMkLst>
            <pc:docMk/>
            <pc:sldMk cId="1061609012" sldId="289"/>
            <ac:spMk id="2" creationId="{39ECB457-4D4F-4A33-A3B9-6B135073BD8A}"/>
          </ac:spMkLst>
        </pc:spChg>
        <pc:spChg chg="del">
          <ac:chgData name="Ming-Chih Lin" userId="f1ba3ba5-e185-404b-b55f-b2be90e2bdc2" providerId="ADAL" clId="{794224D3-789D-47BB-A0D2-62C663EDB1CA}" dt="2020-05-31T07:39:58.497" v="639" actId="700"/>
          <ac:spMkLst>
            <pc:docMk/>
            <pc:sldMk cId="1061609012" sldId="289"/>
            <ac:spMk id="2" creationId="{BA164DD3-FCAA-4C87-8EC6-826F37B6CB92}"/>
          </ac:spMkLst>
        </pc:spChg>
        <pc:spChg chg="del">
          <ac:chgData name="Ming-Chih Lin" userId="f1ba3ba5-e185-404b-b55f-b2be90e2bdc2" providerId="ADAL" clId="{794224D3-789D-47BB-A0D2-62C663EDB1CA}" dt="2020-05-31T07:39:58.497" v="639" actId="700"/>
          <ac:spMkLst>
            <pc:docMk/>
            <pc:sldMk cId="1061609012" sldId="289"/>
            <ac:spMk id="3" creationId="{360C4EC4-099B-4A51-8DE1-3942B46FEEC8}"/>
          </ac:spMkLst>
        </pc:spChg>
        <pc:spChg chg="add mod ord">
          <ac:chgData name="Ming-Chih Lin" userId="f1ba3ba5-e185-404b-b55f-b2be90e2bdc2" providerId="ADAL" clId="{794224D3-789D-47BB-A0D2-62C663EDB1CA}" dt="2020-06-01T08:04:36.960" v="1264" actId="700"/>
          <ac:spMkLst>
            <pc:docMk/>
            <pc:sldMk cId="1061609012" sldId="289"/>
            <ac:spMk id="4" creationId="{A96425F9-195D-4693-9E6E-3A6A87237F5E}"/>
          </ac:spMkLst>
        </pc:spChg>
      </pc:sldChg>
      <pc:sldChg chg="modSp new mod">
        <pc:chgData name="Ming-Chih Lin" userId="f1ba3ba5-e185-404b-b55f-b2be90e2bdc2" providerId="ADAL" clId="{794224D3-789D-47BB-A0D2-62C663EDB1CA}" dt="2020-05-31T07:42:39.327" v="693"/>
        <pc:sldMkLst>
          <pc:docMk/>
          <pc:sldMk cId="1663756997" sldId="290"/>
        </pc:sldMkLst>
        <pc:spChg chg="mod">
          <ac:chgData name="Ming-Chih Lin" userId="f1ba3ba5-e185-404b-b55f-b2be90e2bdc2" providerId="ADAL" clId="{794224D3-789D-47BB-A0D2-62C663EDB1CA}" dt="2020-05-31T07:42:39.327" v="693"/>
          <ac:spMkLst>
            <pc:docMk/>
            <pc:sldMk cId="1663756997" sldId="290"/>
            <ac:spMk id="3" creationId="{FDA2CCF4-8156-43AA-A2A5-BCE09F7AF6E8}"/>
          </ac:spMkLst>
        </pc:spChg>
      </pc:sldChg>
      <pc:sldChg chg="modSp new mod ord">
        <pc:chgData name="Ming-Chih Lin" userId="f1ba3ba5-e185-404b-b55f-b2be90e2bdc2" providerId="ADAL" clId="{794224D3-789D-47BB-A0D2-62C663EDB1CA}" dt="2020-06-01T07:57:49.832" v="978"/>
        <pc:sldMkLst>
          <pc:docMk/>
          <pc:sldMk cId="4146132641" sldId="291"/>
        </pc:sldMkLst>
        <pc:spChg chg="mod">
          <ac:chgData name="Ming-Chih Lin" userId="f1ba3ba5-e185-404b-b55f-b2be90e2bdc2" providerId="ADAL" clId="{794224D3-789D-47BB-A0D2-62C663EDB1CA}" dt="2020-05-31T07:45:08.481" v="743"/>
          <ac:spMkLst>
            <pc:docMk/>
            <pc:sldMk cId="4146132641" sldId="291"/>
            <ac:spMk id="3" creationId="{EE67A29E-9388-4D5B-87CB-A07D3E8DBFB4}"/>
          </ac:spMkLst>
        </pc:spChg>
      </pc:sldChg>
      <pc:sldChg chg="modSp new mod">
        <pc:chgData name="Ming-Chih Lin" userId="f1ba3ba5-e185-404b-b55f-b2be90e2bdc2" providerId="ADAL" clId="{794224D3-789D-47BB-A0D2-62C663EDB1CA}" dt="2020-06-01T08:02:58.705" v="1262"/>
        <pc:sldMkLst>
          <pc:docMk/>
          <pc:sldMk cId="2609797397" sldId="292"/>
        </pc:sldMkLst>
        <pc:spChg chg="mod">
          <ac:chgData name="Ming-Chih Lin" userId="f1ba3ba5-e185-404b-b55f-b2be90e2bdc2" providerId="ADAL" clId="{794224D3-789D-47BB-A0D2-62C663EDB1CA}" dt="2020-06-01T08:02:58.705" v="1262"/>
          <ac:spMkLst>
            <pc:docMk/>
            <pc:sldMk cId="2609797397" sldId="292"/>
            <ac:spMk id="2" creationId="{C6F078A4-E99D-4092-8AC3-B9698C576328}"/>
          </ac:spMkLst>
        </pc:spChg>
        <pc:spChg chg="mod">
          <ac:chgData name="Ming-Chih Lin" userId="f1ba3ba5-e185-404b-b55f-b2be90e2bdc2" providerId="ADAL" clId="{794224D3-789D-47BB-A0D2-62C663EDB1CA}" dt="2020-05-31T07:47:01.220" v="792"/>
          <ac:spMkLst>
            <pc:docMk/>
            <pc:sldMk cId="2609797397" sldId="292"/>
            <ac:spMk id="3" creationId="{035077E8-9769-4239-B6FF-C9B606BA0011}"/>
          </ac:spMkLst>
        </pc:spChg>
      </pc:sldChg>
      <pc:sldChg chg="modSp new mod">
        <pc:chgData name="Ming-Chih Lin" userId="f1ba3ba5-e185-404b-b55f-b2be90e2bdc2" providerId="ADAL" clId="{794224D3-789D-47BB-A0D2-62C663EDB1CA}" dt="2020-05-31T07:51:10.725" v="829" actId="20577"/>
        <pc:sldMkLst>
          <pc:docMk/>
          <pc:sldMk cId="289535632" sldId="293"/>
        </pc:sldMkLst>
        <pc:spChg chg="mod">
          <ac:chgData name="Ming-Chih Lin" userId="f1ba3ba5-e185-404b-b55f-b2be90e2bdc2" providerId="ADAL" clId="{794224D3-789D-47BB-A0D2-62C663EDB1CA}" dt="2020-05-31T07:51:10.725" v="829" actId="20577"/>
          <ac:spMkLst>
            <pc:docMk/>
            <pc:sldMk cId="289535632" sldId="293"/>
            <ac:spMk id="3" creationId="{675709DF-CC06-48CE-B524-EE9F568647E0}"/>
          </ac:spMkLst>
        </pc:spChg>
      </pc:sldChg>
      <pc:sldChg chg="modSp new mod">
        <pc:chgData name="Ming-Chih Lin" userId="f1ba3ba5-e185-404b-b55f-b2be90e2bdc2" providerId="ADAL" clId="{794224D3-789D-47BB-A0D2-62C663EDB1CA}" dt="2020-06-01T07:44:55.720" v="853"/>
        <pc:sldMkLst>
          <pc:docMk/>
          <pc:sldMk cId="64240318" sldId="294"/>
        </pc:sldMkLst>
        <pc:spChg chg="mod">
          <ac:chgData name="Ming-Chih Lin" userId="f1ba3ba5-e185-404b-b55f-b2be90e2bdc2" providerId="ADAL" clId="{794224D3-789D-47BB-A0D2-62C663EDB1CA}" dt="2020-06-01T07:44:54.951" v="852" actId="21"/>
          <ac:spMkLst>
            <pc:docMk/>
            <pc:sldMk cId="64240318" sldId="294"/>
            <ac:spMk id="2" creationId="{6798ECCD-BF38-4125-A2D9-1FBB0828F79C}"/>
          </ac:spMkLst>
        </pc:spChg>
        <pc:spChg chg="mod">
          <ac:chgData name="Ming-Chih Lin" userId="f1ba3ba5-e185-404b-b55f-b2be90e2bdc2" providerId="ADAL" clId="{794224D3-789D-47BB-A0D2-62C663EDB1CA}" dt="2020-06-01T07:44:55.720" v="853"/>
          <ac:spMkLst>
            <pc:docMk/>
            <pc:sldMk cId="64240318" sldId="294"/>
            <ac:spMk id="3" creationId="{21DC9115-EA07-4E43-B229-3DDAC0EF5CB9}"/>
          </ac:spMkLst>
        </pc:spChg>
      </pc:sldChg>
      <pc:sldChg chg="modSp new">
        <pc:chgData name="Ming-Chih Lin" userId="f1ba3ba5-e185-404b-b55f-b2be90e2bdc2" providerId="ADAL" clId="{794224D3-789D-47BB-A0D2-62C663EDB1CA}" dt="2020-06-01T07:45:22.900" v="856"/>
        <pc:sldMkLst>
          <pc:docMk/>
          <pc:sldMk cId="3800941536" sldId="295"/>
        </pc:sldMkLst>
        <pc:spChg chg="mod">
          <ac:chgData name="Ming-Chih Lin" userId="f1ba3ba5-e185-404b-b55f-b2be90e2bdc2" providerId="ADAL" clId="{794224D3-789D-47BB-A0D2-62C663EDB1CA}" dt="2020-06-01T07:45:22.900" v="856"/>
          <ac:spMkLst>
            <pc:docMk/>
            <pc:sldMk cId="3800941536" sldId="295"/>
            <ac:spMk id="2" creationId="{1217C976-378C-48C3-900B-3FE82C45F783}"/>
          </ac:spMkLst>
        </pc:spChg>
        <pc:spChg chg="mod">
          <ac:chgData name="Ming-Chih Lin" userId="f1ba3ba5-e185-404b-b55f-b2be90e2bdc2" providerId="ADAL" clId="{794224D3-789D-47BB-A0D2-62C663EDB1CA}" dt="2020-06-01T07:45:11.402" v="855"/>
          <ac:spMkLst>
            <pc:docMk/>
            <pc:sldMk cId="3800941536" sldId="295"/>
            <ac:spMk id="3" creationId="{B74F9DDA-5D21-4474-B5A9-0D53658E6B5E}"/>
          </ac:spMkLst>
        </pc:spChg>
      </pc:sldChg>
      <pc:sldChg chg="modSp new">
        <pc:chgData name="Ming-Chih Lin" userId="f1ba3ba5-e185-404b-b55f-b2be90e2bdc2" providerId="ADAL" clId="{794224D3-789D-47BB-A0D2-62C663EDB1CA}" dt="2020-06-01T07:45:47.506" v="859"/>
        <pc:sldMkLst>
          <pc:docMk/>
          <pc:sldMk cId="71803066" sldId="296"/>
        </pc:sldMkLst>
        <pc:spChg chg="mod">
          <ac:chgData name="Ming-Chih Lin" userId="f1ba3ba5-e185-404b-b55f-b2be90e2bdc2" providerId="ADAL" clId="{794224D3-789D-47BB-A0D2-62C663EDB1CA}" dt="2020-06-01T07:45:47.506" v="859"/>
          <ac:spMkLst>
            <pc:docMk/>
            <pc:sldMk cId="71803066" sldId="296"/>
            <ac:spMk id="2" creationId="{49291F46-BDC7-46BE-AFD5-8495C3C3E5C1}"/>
          </ac:spMkLst>
        </pc:spChg>
        <pc:spChg chg="mod">
          <ac:chgData name="Ming-Chih Lin" userId="f1ba3ba5-e185-404b-b55f-b2be90e2bdc2" providerId="ADAL" clId="{794224D3-789D-47BB-A0D2-62C663EDB1CA}" dt="2020-06-01T07:45:34.552" v="858"/>
          <ac:spMkLst>
            <pc:docMk/>
            <pc:sldMk cId="71803066" sldId="296"/>
            <ac:spMk id="3" creationId="{C8C03A03-E1F0-43C9-B0BD-2ABDF2CB329D}"/>
          </ac:spMkLst>
        </pc:spChg>
      </pc:sldChg>
      <pc:sldChg chg="modSp new">
        <pc:chgData name="Ming-Chih Lin" userId="f1ba3ba5-e185-404b-b55f-b2be90e2bdc2" providerId="ADAL" clId="{794224D3-789D-47BB-A0D2-62C663EDB1CA}" dt="2020-06-01T07:46:03.193" v="861"/>
        <pc:sldMkLst>
          <pc:docMk/>
          <pc:sldMk cId="3823943526" sldId="297"/>
        </pc:sldMkLst>
        <pc:spChg chg="mod">
          <ac:chgData name="Ming-Chih Lin" userId="f1ba3ba5-e185-404b-b55f-b2be90e2bdc2" providerId="ADAL" clId="{794224D3-789D-47BB-A0D2-62C663EDB1CA}" dt="2020-06-01T07:46:03.193" v="861"/>
          <ac:spMkLst>
            <pc:docMk/>
            <pc:sldMk cId="3823943526" sldId="297"/>
            <ac:spMk id="2" creationId="{1F7495A2-3CAF-4C5B-8D98-69F0DC66F037}"/>
          </ac:spMkLst>
        </pc:spChg>
        <pc:spChg chg="mod">
          <ac:chgData name="Ming-Chih Lin" userId="f1ba3ba5-e185-404b-b55f-b2be90e2bdc2" providerId="ADAL" clId="{794224D3-789D-47BB-A0D2-62C663EDB1CA}" dt="2020-06-01T07:45:55.457" v="860"/>
          <ac:spMkLst>
            <pc:docMk/>
            <pc:sldMk cId="3823943526" sldId="297"/>
            <ac:spMk id="3" creationId="{38DC13CC-BA4B-476C-84B1-232A460D5A2F}"/>
          </ac:spMkLst>
        </pc:spChg>
      </pc:sldChg>
      <pc:sldChg chg="new del">
        <pc:chgData name="Ming-Chih Lin" userId="f1ba3ba5-e185-404b-b55f-b2be90e2bdc2" providerId="ADAL" clId="{794224D3-789D-47BB-A0D2-62C663EDB1CA}" dt="2020-06-01T07:46:29.319" v="862" actId="47"/>
        <pc:sldMkLst>
          <pc:docMk/>
          <pc:sldMk cId="3393092084" sldId="298"/>
        </pc:sldMkLst>
      </pc:sldChg>
    </pc:docChg>
  </pc:docChgLst>
  <pc:docChgLst>
    <pc:chgData name="Ming-Chih Lin" userId="f1ba3ba5-e185-404b-b55f-b2be90e2bdc2" providerId="ADAL" clId="{A2F4D413-9D68-4A8C-9D49-8D8D17D6E9EA}"/>
    <pc:docChg chg="custSel delSld modSld">
      <pc:chgData name="Ming-Chih Lin" userId="f1ba3ba5-e185-404b-b55f-b2be90e2bdc2" providerId="ADAL" clId="{A2F4D413-9D68-4A8C-9D49-8D8D17D6E9EA}" dt="2020-06-02T00:29:06.813" v="41"/>
      <pc:docMkLst>
        <pc:docMk/>
      </pc:docMkLst>
      <pc:sldChg chg="del">
        <pc:chgData name="Ming-Chih Lin" userId="f1ba3ba5-e185-404b-b55f-b2be90e2bdc2" providerId="ADAL" clId="{A2F4D413-9D68-4A8C-9D49-8D8D17D6E9EA}" dt="2020-06-02T00:27:07.254" v="22" actId="47"/>
        <pc:sldMkLst>
          <pc:docMk/>
          <pc:sldMk cId="2189207556" sldId="272"/>
        </pc:sldMkLst>
      </pc:sldChg>
      <pc:sldChg chg="modSp mod">
        <pc:chgData name="Ming-Chih Lin" userId="f1ba3ba5-e185-404b-b55f-b2be90e2bdc2" providerId="ADAL" clId="{A2F4D413-9D68-4A8C-9D49-8D8D17D6E9EA}" dt="2020-06-02T00:29:06.813" v="41"/>
        <pc:sldMkLst>
          <pc:docMk/>
          <pc:sldMk cId="1266417032" sldId="312"/>
        </pc:sldMkLst>
        <pc:spChg chg="mod">
          <ac:chgData name="Ming-Chih Lin" userId="f1ba3ba5-e185-404b-b55f-b2be90e2bdc2" providerId="ADAL" clId="{A2F4D413-9D68-4A8C-9D49-8D8D17D6E9EA}" dt="2020-06-02T00:29:06.813" v="41"/>
          <ac:spMkLst>
            <pc:docMk/>
            <pc:sldMk cId="1266417032" sldId="312"/>
            <ac:spMk id="4" creationId="{1854605A-57A1-476A-82F9-537D284E62C2}"/>
          </ac:spMkLst>
        </pc:spChg>
      </pc:sldChg>
      <pc:sldChg chg="modSp mod">
        <pc:chgData name="Ming-Chih Lin" userId="f1ba3ba5-e185-404b-b55f-b2be90e2bdc2" providerId="ADAL" clId="{A2F4D413-9D68-4A8C-9D49-8D8D17D6E9EA}" dt="2020-06-02T00:26:55.108" v="21"/>
        <pc:sldMkLst>
          <pc:docMk/>
          <pc:sldMk cId="19629556" sldId="316"/>
        </pc:sldMkLst>
        <pc:spChg chg="mod">
          <ac:chgData name="Ming-Chih Lin" userId="f1ba3ba5-e185-404b-b55f-b2be90e2bdc2" providerId="ADAL" clId="{A2F4D413-9D68-4A8C-9D49-8D8D17D6E9EA}" dt="2020-06-02T00:26:55.108" v="21"/>
          <ac:spMkLst>
            <pc:docMk/>
            <pc:sldMk cId="19629556" sldId="316"/>
            <ac:spMk id="4" creationId="{2FA54F75-D405-4104-B6BB-EA44A23A109A}"/>
          </ac:spMkLst>
        </pc:spChg>
      </pc:sldChg>
      <pc:sldChg chg="delSp mod">
        <pc:chgData name="Ming-Chih Lin" userId="f1ba3ba5-e185-404b-b55f-b2be90e2bdc2" providerId="ADAL" clId="{A2F4D413-9D68-4A8C-9D49-8D8D17D6E9EA}" dt="2020-06-02T00:26:42.606" v="2" actId="478"/>
        <pc:sldMkLst>
          <pc:docMk/>
          <pc:sldMk cId="497064445" sldId="317"/>
        </pc:sldMkLst>
        <pc:spChg chg="del">
          <ac:chgData name="Ming-Chih Lin" userId="f1ba3ba5-e185-404b-b55f-b2be90e2bdc2" providerId="ADAL" clId="{A2F4D413-9D68-4A8C-9D49-8D8D17D6E9EA}" dt="2020-06-02T00:26:41.610" v="1" actId="478"/>
          <ac:spMkLst>
            <pc:docMk/>
            <pc:sldMk cId="497064445" sldId="317"/>
            <ac:spMk id="4" creationId="{FBC0A41D-585A-4773-9922-1FC0601CBFD6}"/>
          </ac:spMkLst>
        </pc:spChg>
        <pc:spChg chg="del">
          <ac:chgData name="Ming-Chih Lin" userId="f1ba3ba5-e185-404b-b55f-b2be90e2bdc2" providerId="ADAL" clId="{A2F4D413-9D68-4A8C-9D49-8D8D17D6E9EA}" dt="2020-06-02T00:26:42.606" v="2" actId="478"/>
          <ac:spMkLst>
            <pc:docMk/>
            <pc:sldMk cId="497064445" sldId="317"/>
            <ac:spMk id="5" creationId="{24954B47-98FC-417E-9FE5-CB4B5835EA5D}"/>
          </ac:spMkLst>
        </pc:spChg>
        <pc:picChg chg="del">
          <ac:chgData name="Ming-Chih Lin" userId="f1ba3ba5-e185-404b-b55f-b2be90e2bdc2" providerId="ADAL" clId="{A2F4D413-9D68-4A8C-9D49-8D8D17D6E9EA}" dt="2020-06-02T00:26:40.141" v="0" actId="478"/>
          <ac:picMkLst>
            <pc:docMk/>
            <pc:sldMk cId="497064445" sldId="317"/>
            <ac:picMk id="2" creationId="{24B42EE7-EE76-400D-B513-614BD7A34C4E}"/>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F7ED9D4-4466-3D4A-A1D8-243DBFC4D97A}"/>
              </a:ext>
            </a:extLst>
          </p:cNvPr>
          <p:cNvSpPr/>
          <p:nvPr/>
        </p:nvSpPr>
        <p:spPr>
          <a:xfrm>
            <a:off x="0" y="0"/>
            <a:ext cx="9229060" cy="6858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8E2E9555-C0E3-6242-8DEA-C2B96DDEBFBF}"/>
              </a:ext>
            </a:extLst>
          </p:cNvPr>
          <p:cNvPicPr>
            <a:picLocks noChangeAspect="1"/>
          </p:cNvPicPr>
          <p:nvPr/>
        </p:nvPicPr>
        <p:blipFill rotWithShape="1">
          <a:blip r:embed="rId2" cstate="email">
            <a:alphaModFix amt="30000"/>
            <a:extLst>
              <a:ext uri="{28A0092B-C50C-407E-A947-70E740481C1C}">
                <a14:useLocalDpi xmlns:a14="http://schemas.microsoft.com/office/drawing/2010/main"/>
              </a:ext>
            </a:extLst>
          </a:blip>
          <a:srcRect/>
          <a:stretch/>
        </p:blipFill>
        <p:spPr>
          <a:xfrm>
            <a:off x="-1" y="-1653"/>
            <a:ext cx="8776124" cy="6858000"/>
          </a:xfrm>
          <a:prstGeom prst="rect">
            <a:avLst/>
          </a:prstGeom>
        </p:spPr>
      </p:pic>
      <p:pic>
        <p:nvPicPr>
          <p:cNvPr id="8" name="Picture 7">
            <a:extLst>
              <a:ext uri="{FF2B5EF4-FFF2-40B4-BE49-F238E27FC236}">
                <a16:creationId xmlns:a16="http://schemas.microsoft.com/office/drawing/2014/main" id="{0516B606-8E91-5E48-9923-89B682098AE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39591" y="5956663"/>
            <a:ext cx="1799954" cy="556687"/>
          </a:xfrm>
          <a:prstGeom prst="rect">
            <a:avLst/>
          </a:prstGeom>
        </p:spPr>
      </p:pic>
      <p:grpSp>
        <p:nvGrpSpPr>
          <p:cNvPr id="3" name="Group 2">
            <a:extLst>
              <a:ext uri="{FF2B5EF4-FFF2-40B4-BE49-F238E27FC236}">
                <a16:creationId xmlns:a16="http://schemas.microsoft.com/office/drawing/2014/main" id="{CF273EDE-AC3D-0847-BF58-4E2A082BA547}"/>
              </a:ext>
            </a:extLst>
          </p:cNvPr>
          <p:cNvGrpSpPr/>
          <p:nvPr/>
        </p:nvGrpSpPr>
        <p:grpSpPr>
          <a:xfrm>
            <a:off x="5803820" y="-1653"/>
            <a:ext cx="6392156" cy="6870847"/>
            <a:chOff x="4283367" y="-1653"/>
            <a:chExt cx="6392156" cy="6870847"/>
          </a:xfrm>
        </p:grpSpPr>
        <p:sp>
          <p:nvSpPr>
            <p:cNvPr id="6" name="Parallelogram 5">
              <a:extLst>
                <a:ext uri="{FF2B5EF4-FFF2-40B4-BE49-F238E27FC236}">
                  <a16:creationId xmlns:a16="http://schemas.microsoft.com/office/drawing/2014/main" id="{E988F835-CE2B-8940-857B-F1AFC70D7F65}"/>
                </a:ext>
              </a:extLst>
            </p:cNvPr>
            <p:cNvSpPr>
              <a:spLocks noChangeAspect="1"/>
            </p:cNvSpPr>
            <p:nvPr/>
          </p:nvSpPr>
          <p:spPr>
            <a:xfrm>
              <a:off x="4283367" y="-1653"/>
              <a:ext cx="5942010" cy="6870847"/>
            </a:xfrm>
            <a:prstGeom prst="parallelogram">
              <a:avLst>
                <a:gd name="adj" fmla="val 495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arallelogram 11">
              <a:extLst>
                <a:ext uri="{FF2B5EF4-FFF2-40B4-BE49-F238E27FC236}">
                  <a16:creationId xmlns:a16="http://schemas.microsoft.com/office/drawing/2014/main" id="{FE45CA28-206C-A24E-8060-0B768C4C5C6A}"/>
                </a:ext>
              </a:extLst>
            </p:cNvPr>
            <p:cNvSpPr>
              <a:spLocks noChangeAspect="1"/>
            </p:cNvSpPr>
            <p:nvPr/>
          </p:nvSpPr>
          <p:spPr>
            <a:xfrm>
              <a:off x="4733513" y="-1653"/>
              <a:ext cx="5942010" cy="6870847"/>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 Placeholder 9">
            <a:extLst>
              <a:ext uri="{FF2B5EF4-FFF2-40B4-BE49-F238E27FC236}">
                <a16:creationId xmlns:a16="http://schemas.microsoft.com/office/drawing/2014/main" id="{23B808CC-F74C-B743-BAB4-F4C99E195655}"/>
              </a:ext>
            </a:extLst>
          </p:cNvPr>
          <p:cNvSpPr>
            <a:spLocks noGrp="1"/>
          </p:cNvSpPr>
          <p:nvPr>
            <p:ph type="body" sz="quarter" idx="10"/>
          </p:nvPr>
        </p:nvSpPr>
        <p:spPr>
          <a:xfrm>
            <a:off x="601663" y="2520950"/>
            <a:ext cx="5394325" cy="1449388"/>
          </a:xfrm>
          <a:prstGeom prst="rect">
            <a:avLst/>
          </a:prstGeom>
        </p:spPr>
        <p:txBody>
          <a:bodyPr>
            <a:normAutofit/>
          </a:bodyPr>
          <a:lstStyle>
            <a:lvl1pPr marL="0" indent="0">
              <a:buNone/>
              <a:defRPr sz="3600" b="1" i="0">
                <a:solidFill>
                  <a:schemeClr val="bg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3" name="Text Placeholder 9">
            <a:extLst>
              <a:ext uri="{FF2B5EF4-FFF2-40B4-BE49-F238E27FC236}">
                <a16:creationId xmlns:a16="http://schemas.microsoft.com/office/drawing/2014/main" id="{9AFE08CF-AC0B-7143-9A94-E8A35CBC7D4B}"/>
              </a:ext>
            </a:extLst>
          </p:cNvPr>
          <p:cNvSpPr>
            <a:spLocks noGrp="1"/>
          </p:cNvSpPr>
          <p:nvPr>
            <p:ph type="body" sz="quarter" idx="12"/>
          </p:nvPr>
        </p:nvSpPr>
        <p:spPr>
          <a:xfrm>
            <a:off x="601663" y="4689565"/>
            <a:ext cx="5394325" cy="848315"/>
          </a:xfrm>
          <a:prstGeom prst="rect">
            <a:avLst/>
          </a:prstGeom>
        </p:spPr>
        <p:txBody>
          <a:bodyPr anchor="t">
            <a:normAutofit/>
          </a:bodyPr>
          <a:lstStyle>
            <a:lvl1pPr marL="0" indent="0">
              <a:buNone/>
              <a:defRPr sz="2000" b="0" i="0">
                <a:solidFill>
                  <a:schemeClr val="accent2"/>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Tree>
    <p:extLst>
      <p:ext uri="{BB962C8B-B14F-4D97-AF65-F5344CB8AC3E}">
        <p14:creationId xmlns:p14="http://schemas.microsoft.com/office/powerpoint/2010/main" val="11491639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xt and Table">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13449C76-4EAF-4B4F-87E4-D5248E9BECAB}"/>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a:extLst>
              <a:ext uri="{FF2B5EF4-FFF2-40B4-BE49-F238E27FC236}">
                <a16:creationId xmlns:a16="http://schemas.microsoft.com/office/drawing/2014/main" id="{E9C19C26-DDD8-7A4F-9AD7-C5614E23A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9" name="Text Placeholder 8">
            <a:extLst>
              <a:ext uri="{FF2B5EF4-FFF2-40B4-BE49-F238E27FC236}">
                <a16:creationId xmlns:a16="http://schemas.microsoft.com/office/drawing/2014/main" id="{85696EFF-AFC5-4542-9584-46083E8C3DA8}"/>
              </a:ext>
            </a:extLst>
          </p:cNvPr>
          <p:cNvSpPr>
            <a:spLocks noGrp="1"/>
          </p:cNvSpPr>
          <p:nvPr>
            <p:ph type="body" sz="quarter" idx="13" hasCustomPrompt="1"/>
          </p:nvPr>
        </p:nvSpPr>
        <p:spPr>
          <a:xfrm>
            <a:off x="609600" y="1371600"/>
            <a:ext cx="5161836" cy="4846871"/>
          </a:xfrm>
          <a:prstGeom prst="rect">
            <a:avLst/>
          </a:prstGeom>
        </p:spPr>
        <p:txBody>
          <a:bodyPr anchor="t" anchorCtr="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aseline="0">
                <a:solidFill>
                  <a:schemeClr val="tx1"/>
                </a:solidFill>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a:solidFill>
                  <a:schemeClr val="tx1"/>
                </a:solidFill>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800">
                <a:solidFill>
                  <a:schemeClr val="tx1"/>
                </a:solidFill>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2800">
                <a:solidFill>
                  <a:schemeClr val="tx1"/>
                </a:solidFill>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2800">
                <a:solidFill>
                  <a:schemeClr val="tx1"/>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2" name="Title 1">
            <a:extLst>
              <a:ext uri="{FF2B5EF4-FFF2-40B4-BE49-F238E27FC236}">
                <a16:creationId xmlns:a16="http://schemas.microsoft.com/office/drawing/2014/main" id="{45EB1A58-7F99-2943-838C-468BDEFDB92F}"/>
              </a:ext>
            </a:extLst>
          </p:cNvPr>
          <p:cNvSpPr>
            <a:spLocks noGrp="1"/>
          </p:cNvSpPr>
          <p:nvPr>
            <p:ph type="title"/>
          </p:nvPr>
        </p:nvSpPr>
        <p:spPr/>
        <p:txBody>
          <a:bodyPr/>
          <a:lstStyle/>
          <a:p>
            <a:r>
              <a:rPr lang="zh-TW" altLang="en-US"/>
              <a:t>按一下以編輯母片標題樣式</a:t>
            </a:r>
            <a:endParaRPr lang="en-US"/>
          </a:p>
        </p:txBody>
      </p:sp>
      <p:sp>
        <p:nvSpPr>
          <p:cNvPr id="7" name="Table Placeholder 6">
            <a:extLst>
              <a:ext uri="{FF2B5EF4-FFF2-40B4-BE49-F238E27FC236}">
                <a16:creationId xmlns:a16="http://schemas.microsoft.com/office/drawing/2014/main" id="{87182008-9414-AB43-BE9E-97630CA1A98F}"/>
              </a:ext>
            </a:extLst>
          </p:cNvPr>
          <p:cNvSpPr>
            <a:spLocks noGrp="1"/>
          </p:cNvSpPr>
          <p:nvPr>
            <p:ph type="tbl" sz="quarter" idx="14"/>
          </p:nvPr>
        </p:nvSpPr>
        <p:spPr>
          <a:xfrm>
            <a:off x="5957888" y="1371600"/>
            <a:ext cx="6132511" cy="4847100"/>
          </a:xfrm>
          <a:prstGeom prst="rect">
            <a:avLst/>
          </a:prstGeom>
        </p:spPr>
        <p:txBody>
          <a:bodyPr/>
          <a:lstStyle/>
          <a:p>
            <a:r>
              <a:rPr lang="zh-TW" altLang="en-US"/>
              <a:t>按一下圖示以新增表格</a:t>
            </a:r>
            <a:endParaRPr lang="en-US" dirty="0"/>
          </a:p>
        </p:txBody>
      </p:sp>
      <p:sp>
        <p:nvSpPr>
          <p:cNvPr id="12" name="Slide Number Placeholder 11">
            <a:extLst>
              <a:ext uri="{FF2B5EF4-FFF2-40B4-BE49-F238E27FC236}">
                <a16:creationId xmlns:a16="http://schemas.microsoft.com/office/drawing/2014/main" id="{0594F819-73D6-7A44-B97C-D99C7DAB92D6}"/>
              </a:ext>
            </a:extLst>
          </p:cNvPr>
          <p:cNvSpPr>
            <a:spLocks noGrp="1"/>
          </p:cNvSpPr>
          <p:nvPr>
            <p:ph type="sldNum" sz="quarter" idx="16"/>
          </p:nvPr>
        </p:nvSpPr>
        <p:spPr/>
        <p:txBody>
          <a:bodyPr/>
          <a:lstStyle/>
          <a:p>
            <a:fld id="{9208A793-2245-4818-AD5E-BDD5E94E7712}" type="slidenum">
              <a:rPr lang="zh-TW" altLang="en-US" smtClean="0"/>
              <a:t>‹#›</a:t>
            </a:fld>
            <a:endParaRPr lang="zh-TW" altLang="en-US"/>
          </a:p>
        </p:txBody>
      </p:sp>
      <p:sp>
        <p:nvSpPr>
          <p:cNvPr id="13" name="Footer Placeholder 12">
            <a:extLst>
              <a:ext uri="{FF2B5EF4-FFF2-40B4-BE49-F238E27FC236}">
                <a16:creationId xmlns:a16="http://schemas.microsoft.com/office/drawing/2014/main" id="{32410E9C-C65D-7447-B0BA-C5E386524459}"/>
              </a:ext>
            </a:extLst>
          </p:cNvPr>
          <p:cNvSpPr>
            <a:spLocks noGrp="1"/>
          </p:cNvSpPr>
          <p:nvPr>
            <p:ph type="ftr" sz="quarter" idx="17"/>
          </p:nvPr>
        </p:nvSpPr>
        <p:spPr/>
        <p:txBody>
          <a:bodyPr/>
          <a:lstStyle>
            <a:lvl1pPr>
              <a:defRPr>
                <a:latin typeface="Arial" panose="020B0604020202020204" pitchFamily="34" charset="0"/>
              </a:defRPr>
            </a:lvl1pPr>
          </a:lstStyle>
          <a:p>
            <a:endParaRPr lang="zh-TW" altLang="en-US"/>
          </a:p>
        </p:txBody>
      </p:sp>
    </p:spTree>
    <p:extLst>
      <p:ext uri="{BB962C8B-B14F-4D97-AF65-F5344CB8AC3E}">
        <p14:creationId xmlns:p14="http://schemas.microsoft.com/office/powerpoint/2010/main" val="9542473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and Video Clip">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13449C76-4EAF-4B4F-87E4-D5248E9BECAB}"/>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a:extLst>
              <a:ext uri="{FF2B5EF4-FFF2-40B4-BE49-F238E27FC236}">
                <a16:creationId xmlns:a16="http://schemas.microsoft.com/office/drawing/2014/main" id="{E9C19C26-DDD8-7A4F-9AD7-C5614E23A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9" name="Text Placeholder 8">
            <a:extLst>
              <a:ext uri="{FF2B5EF4-FFF2-40B4-BE49-F238E27FC236}">
                <a16:creationId xmlns:a16="http://schemas.microsoft.com/office/drawing/2014/main" id="{85696EFF-AFC5-4542-9584-46083E8C3DA8}"/>
              </a:ext>
            </a:extLst>
          </p:cNvPr>
          <p:cNvSpPr>
            <a:spLocks noGrp="1"/>
          </p:cNvSpPr>
          <p:nvPr>
            <p:ph type="body" sz="quarter" idx="13" hasCustomPrompt="1"/>
          </p:nvPr>
        </p:nvSpPr>
        <p:spPr>
          <a:xfrm>
            <a:off x="609600" y="1371600"/>
            <a:ext cx="5161836" cy="4835297"/>
          </a:xfrm>
          <a:prstGeom prst="rect">
            <a:avLst/>
          </a:prstGeom>
        </p:spPr>
        <p:txBody>
          <a:bodyPr anchor="t" anchorCtr="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a:solidFill>
                  <a:schemeClr val="tx1"/>
                </a:solidFill>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a:solidFill>
                  <a:schemeClr val="tx1"/>
                </a:solidFill>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800">
                <a:solidFill>
                  <a:schemeClr val="tx1"/>
                </a:solidFill>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2800">
                <a:solidFill>
                  <a:schemeClr val="tx1"/>
                </a:solidFill>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2800">
                <a:solidFill>
                  <a:schemeClr val="tx1"/>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2" name="Title 1">
            <a:extLst>
              <a:ext uri="{FF2B5EF4-FFF2-40B4-BE49-F238E27FC236}">
                <a16:creationId xmlns:a16="http://schemas.microsoft.com/office/drawing/2014/main" id="{45EB1A58-7F99-2943-838C-468BDEFDB92F}"/>
              </a:ext>
            </a:extLst>
          </p:cNvPr>
          <p:cNvSpPr>
            <a:spLocks noGrp="1"/>
          </p:cNvSpPr>
          <p:nvPr>
            <p:ph type="title"/>
          </p:nvPr>
        </p:nvSpPr>
        <p:spPr/>
        <p:txBody>
          <a:bodyPr/>
          <a:lstStyle/>
          <a:p>
            <a:r>
              <a:rPr lang="zh-TW" altLang="en-US"/>
              <a:t>按一下以編輯母片標題樣式</a:t>
            </a:r>
            <a:endParaRPr lang="en-US"/>
          </a:p>
        </p:txBody>
      </p:sp>
      <p:sp>
        <p:nvSpPr>
          <p:cNvPr id="5" name="Media Placeholder 4">
            <a:extLst>
              <a:ext uri="{FF2B5EF4-FFF2-40B4-BE49-F238E27FC236}">
                <a16:creationId xmlns:a16="http://schemas.microsoft.com/office/drawing/2014/main" id="{76C186EF-8C58-7249-A024-F6C1D0AD12BC}"/>
              </a:ext>
            </a:extLst>
          </p:cNvPr>
          <p:cNvSpPr>
            <a:spLocks noGrp="1"/>
          </p:cNvSpPr>
          <p:nvPr>
            <p:ph type="media" sz="quarter" idx="14"/>
          </p:nvPr>
        </p:nvSpPr>
        <p:spPr>
          <a:xfrm>
            <a:off x="5958260" y="1371601"/>
            <a:ext cx="6132139" cy="4835524"/>
          </a:xfrm>
          <a:prstGeom prst="rect">
            <a:avLst/>
          </a:prstGeom>
        </p:spPr>
        <p:txBody>
          <a:bodyPr/>
          <a:lstStyle/>
          <a:p>
            <a:r>
              <a:rPr lang="zh-TW" altLang="en-US"/>
              <a:t>按一下圖示以新增多媒體</a:t>
            </a:r>
            <a:endParaRPr lang="en-US" dirty="0"/>
          </a:p>
        </p:txBody>
      </p:sp>
      <p:sp>
        <p:nvSpPr>
          <p:cNvPr id="11" name="Slide Number Placeholder 10">
            <a:extLst>
              <a:ext uri="{FF2B5EF4-FFF2-40B4-BE49-F238E27FC236}">
                <a16:creationId xmlns:a16="http://schemas.microsoft.com/office/drawing/2014/main" id="{931A0CB9-E7C5-BC4C-83B3-6A04784CA591}"/>
              </a:ext>
            </a:extLst>
          </p:cNvPr>
          <p:cNvSpPr>
            <a:spLocks noGrp="1"/>
          </p:cNvSpPr>
          <p:nvPr>
            <p:ph type="sldNum" sz="quarter" idx="16"/>
          </p:nvPr>
        </p:nvSpPr>
        <p:spPr/>
        <p:txBody>
          <a:bodyPr/>
          <a:lstStyle/>
          <a:p>
            <a:fld id="{9208A793-2245-4818-AD5E-BDD5E94E7712}" type="slidenum">
              <a:rPr lang="zh-TW" altLang="en-US" smtClean="0"/>
              <a:t>‹#›</a:t>
            </a:fld>
            <a:endParaRPr lang="zh-TW" altLang="en-US"/>
          </a:p>
        </p:txBody>
      </p:sp>
      <p:sp>
        <p:nvSpPr>
          <p:cNvPr id="12" name="Footer Placeholder 11">
            <a:extLst>
              <a:ext uri="{FF2B5EF4-FFF2-40B4-BE49-F238E27FC236}">
                <a16:creationId xmlns:a16="http://schemas.microsoft.com/office/drawing/2014/main" id="{598ED7D5-C7B2-E244-865C-DA32752CCB15}"/>
              </a:ext>
            </a:extLst>
          </p:cNvPr>
          <p:cNvSpPr>
            <a:spLocks noGrp="1"/>
          </p:cNvSpPr>
          <p:nvPr>
            <p:ph type="ftr" sz="quarter" idx="17"/>
          </p:nvPr>
        </p:nvSpPr>
        <p:spPr/>
        <p:txBody>
          <a:bodyPr/>
          <a:lstStyle>
            <a:lvl1pPr>
              <a:defRPr>
                <a:latin typeface="Arial" panose="020B0604020202020204" pitchFamily="34" charset="0"/>
              </a:defRPr>
            </a:lvl1pPr>
          </a:lstStyle>
          <a:p>
            <a:endParaRPr lang="zh-TW" altLang="en-US"/>
          </a:p>
        </p:txBody>
      </p:sp>
    </p:spTree>
    <p:extLst>
      <p:ext uri="{BB962C8B-B14F-4D97-AF65-F5344CB8AC3E}">
        <p14:creationId xmlns:p14="http://schemas.microsoft.com/office/powerpoint/2010/main" val="30089496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ulti-picture">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B3363707-8337-D14D-8CD6-076D7F38DEED}"/>
              </a:ext>
            </a:extLst>
          </p:cNvPr>
          <p:cNvSpPr>
            <a:spLocks noGrp="1"/>
          </p:cNvSpPr>
          <p:nvPr>
            <p:ph type="pic" sz="quarter" idx="10"/>
          </p:nvPr>
        </p:nvSpPr>
        <p:spPr>
          <a:xfrm>
            <a:off x="609600" y="1143000"/>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5" name="Picture Placeholder 6">
            <a:extLst>
              <a:ext uri="{FF2B5EF4-FFF2-40B4-BE49-F238E27FC236}">
                <a16:creationId xmlns:a16="http://schemas.microsoft.com/office/drawing/2014/main" id="{AF67D610-3DBA-EB48-B589-E895E66AEF08}"/>
              </a:ext>
            </a:extLst>
          </p:cNvPr>
          <p:cNvSpPr>
            <a:spLocks noGrp="1"/>
          </p:cNvSpPr>
          <p:nvPr>
            <p:ph type="pic" sz="quarter" idx="11"/>
          </p:nvPr>
        </p:nvSpPr>
        <p:spPr>
          <a:xfrm>
            <a:off x="609600" y="3657600"/>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7" name="Picture Placeholder 6">
            <a:extLst>
              <a:ext uri="{FF2B5EF4-FFF2-40B4-BE49-F238E27FC236}">
                <a16:creationId xmlns:a16="http://schemas.microsoft.com/office/drawing/2014/main" id="{9BFD49B6-2BF3-F94C-AD6B-7B77861203C0}"/>
              </a:ext>
            </a:extLst>
          </p:cNvPr>
          <p:cNvSpPr>
            <a:spLocks noGrp="1"/>
          </p:cNvSpPr>
          <p:nvPr>
            <p:ph type="pic" sz="quarter" idx="13"/>
          </p:nvPr>
        </p:nvSpPr>
        <p:spPr>
          <a:xfrm>
            <a:off x="4470400" y="1159933"/>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8" name="Picture Placeholder 6">
            <a:extLst>
              <a:ext uri="{FF2B5EF4-FFF2-40B4-BE49-F238E27FC236}">
                <a16:creationId xmlns:a16="http://schemas.microsoft.com/office/drawing/2014/main" id="{75F3481B-E073-FC4C-8662-89F64D478623}"/>
              </a:ext>
            </a:extLst>
          </p:cNvPr>
          <p:cNvSpPr>
            <a:spLocks noGrp="1"/>
          </p:cNvSpPr>
          <p:nvPr>
            <p:ph type="pic" sz="quarter" idx="14"/>
          </p:nvPr>
        </p:nvSpPr>
        <p:spPr>
          <a:xfrm>
            <a:off x="4470400" y="3674533"/>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9" name="Picture Placeholder 6">
            <a:extLst>
              <a:ext uri="{FF2B5EF4-FFF2-40B4-BE49-F238E27FC236}">
                <a16:creationId xmlns:a16="http://schemas.microsoft.com/office/drawing/2014/main" id="{4E9685A2-20AD-6C44-B1B9-DCB2E44370F5}"/>
              </a:ext>
            </a:extLst>
          </p:cNvPr>
          <p:cNvSpPr>
            <a:spLocks noGrp="1"/>
          </p:cNvSpPr>
          <p:nvPr>
            <p:ph type="pic" sz="quarter" idx="15"/>
          </p:nvPr>
        </p:nvSpPr>
        <p:spPr>
          <a:xfrm>
            <a:off x="8128000" y="1151467"/>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10" name="Picture Placeholder 6">
            <a:extLst>
              <a:ext uri="{FF2B5EF4-FFF2-40B4-BE49-F238E27FC236}">
                <a16:creationId xmlns:a16="http://schemas.microsoft.com/office/drawing/2014/main" id="{498EFFC6-47A8-C248-AF67-33A51B038851}"/>
              </a:ext>
            </a:extLst>
          </p:cNvPr>
          <p:cNvSpPr>
            <a:spLocks noGrp="1"/>
          </p:cNvSpPr>
          <p:nvPr>
            <p:ph type="pic" sz="quarter" idx="16"/>
          </p:nvPr>
        </p:nvSpPr>
        <p:spPr>
          <a:xfrm>
            <a:off x="8128000" y="3666067"/>
            <a:ext cx="3454400" cy="1981200"/>
          </a:xfrm>
          <a:prstGeom prst="rect">
            <a:avLst/>
          </a:prstGeom>
        </p:spPr>
        <p:txBody>
          <a:bodyPr/>
          <a:lstStyle>
            <a:lvl1pPr marL="0" indent="0">
              <a:buNone/>
              <a:defRPr sz="1600" b="0" i="0">
                <a:latin typeface="Arial" panose="020B0604020202020204" pitchFamily="34" charset="0"/>
              </a:defRPr>
            </a:lvl1pPr>
          </a:lstStyle>
          <a:p>
            <a:r>
              <a:rPr lang="zh-TW" altLang="en-US"/>
              <a:t>按一下圖示以新增圖片</a:t>
            </a:r>
            <a:endParaRPr lang="en-US" dirty="0"/>
          </a:p>
        </p:txBody>
      </p:sp>
      <p:sp>
        <p:nvSpPr>
          <p:cNvPr id="11" name="Text Placeholder 13">
            <a:extLst>
              <a:ext uri="{FF2B5EF4-FFF2-40B4-BE49-F238E27FC236}">
                <a16:creationId xmlns:a16="http://schemas.microsoft.com/office/drawing/2014/main" id="{5327F1EC-8CEB-F348-A688-603CC6AF3B7E}"/>
              </a:ext>
            </a:extLst>
          </p:cNvPr>
          <p:cNvSpPr>
            <a:spLocks noGrp="1"/>
          </p:cNvSpPr>
          <p:nvPr>
            <p:ph type="body" sz="quarter" idx="17"/>
          </p:nvPr>
        </p:nvSpPr>
        <p:spPr>
          <a:xfrm>
            <a:off x="609600" y="32004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2" name="Text Placeholder 13">
            <a:extLst>
              <a:ext uri="{FF2B5EF4-FFF2-40B4-BE49-F238E27FC236}">
                <a16:creationId xmlns:a16="http://schemas.microsoft.com/office/drawing/2014/main" id="{D8D84EB5-FEF7-D145-9924-EDC82C5DD725}"/>
              </a:ext>
            </a:extLst>
          </p:cNvPr>
          <p:cNvSpPr>
            <a:spLocks noGrp="1"/>
          </p:cNvSpPr>
          <p:nvPr>
            <p:ph type="body" sz="quarter" idx="18"/>
          </p:nvPr>
        </p:nvSpPr>
        <p:spPr>
          <a:xfrm>
            <a:off x="4470400" y="32004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3" name="Text Placeholder 13">
            <a:extLst>
              <a:ext uri="{FF2B5EF4-FFF2-40B4-BE49-F238E27FC236}">
                <a16:creationId xmlns:a16="http://schemas.microsoft.com/office/drawing/2014/main" id="{73B743E4-6516-C94E-BADC-931FCAF3B346}"/>
              </a:ext>
            </a:extLst>
          </p:cNvPr>
          <p:cNvSpPr>
            <a:spLocks noGrp="1"/>
          </p:cNvSpPr>
          <p:nvPr>
            <p:ph type="body" sz="quarter" idx="19"/>
          </p:nvPr>
        </p:nvSpPr>
        <p:spPr>
          <a:xfrm>
            <a:off x="8150577" y="32004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4" name="Text Placeholder 13">
            <a:extLst>
              <a:ext uri="{FF2B5EF4-FFF2-40B4-BE49-F238E27FC236}">
                <a16:creationId xmlns:a16="http://schemas.microsoft.com/office/drawing/2014/main" id="{FED4C7F5-70CF-2C4D-8AF3-4D76760714C7}"/>
              </a:ext>
            </a:extLst>
          </p:cNvPr>
          <p:cNvSpPr>
            <a:spLocks noGrp="1"/>
          </p:cNvSpPr>
          <p:nvPr>
            <p:ph type="body" sz="quarter" idx="20"/>
          </p:nvPr>
        </p:nvSpPr>
        <p:spPr>
          <a:xfrm>
            <a:off x="609600" y="57023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5" name="Text Placeholder 13">
            <a:extLst>
              <a:ext uri="{FF2B5EF4-FFF2-40B4-BE49-F238E27FC236}">
                <a16:creationId xmlns:a16="http://schemas.microsoft.com/office/drawing/2014/main" id="{6B853D87-F6A1-6443-AB6D-6E9819089E0E}"/>
              </a:ext>
            </a:extLst>
          </p:cNvPr>
          <p:cNvSpPr>
            <a:spLocks noGrp="1"/>
          </p:cNvSpPr>
          <p:nvPr>
            <p:ph type="body" sz="quarter" idx="21"/>
          </p:nvPr>
        </p:nvSpPr>
        <p:spPr>
          <a:xfrm>
            <a:off x="4470400" y="57150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6" name="Text Placeholder 13">
            <a:extLst>
              <a:ext uri="{FF2B5EF4-FFF2-40B4-BE49-F238E27FC236}">
                <a16:creationId xmlns:a16="http://schemas.microsoft.com/office/drawing/2014/main" id="{256BC893-7821-9640-98BC-FFCFED83EB9C}"/>
              </a:ext>
            </a:extLst>
          </p:cNvPr>
          <p:cNvSpPr>
            <a:spLocks noGrp="1"/>
          </p:cNvSpPr>
          <p:nvPr>
            <p:ph type="body" sz="quarter" idx="22"/>
          </p:nvPr>
        </p:nvSpPr>
        <p:spPr>
          <a:xfrm>
            <a:off x="8150577" y="5715000"/>
            <a:ext cx="3454400" cy="381000"/>
          </a:xfrm>
          <a:prstGeom prst="rect">
            <a:avLst/>
          </a:prstGeom>
        </p:spPr>
        <p:txBody>
          <a:bodyPr/>
          <a:lstStyle>
            <a:lvl1pPr marL="0" indent="0">
              <a:buNone/>
              <a:defRPr sz="1100" b="0" i="0">
                <a:latin typeface="Arial" panose="020B0604020202020204" pitchFamily="34" charset="0"/>
              </a:defRPr>
            </a:lvl1pPr>
            <a:lvl2pPr>
              <a:defRPr sz="1100"/>
            </a:lvl2pPr>
            <a:lvl3pPr>
              <a:defRPr sz="1100"/>
            </a:lvl3pPr>
            <a:lvl4pPr>
              <a:defRPr sz="1100"/>
            </a:lvl4pPr>
            <a:lvl5pPr>
              <a:defRPr sz="1100"/>
            </a:lvl5pPr>
          </a:lstStyle>
          <a:p>
            <a:pPr lvl="0"/>
            <a:r>
              <a:rPr lang="zh-TW" altLang="en-US"/>
              <a:t>按一下以編輯母片文字樣式</a:t>
            </a:r>
          </a:p>
        </p:txBody>
      </p:sp>
      <p:sp>
        <p:nvSpPr>
          <p:cNvPr id="19" name="Slide Number Placeholder 18">
            <a:extLst>
              <a:ext uri="{FF2B5EF4-FFF2-40B4-BE49-F238E27FC236}">
                <a16:creationId xmlns:a16="http://schemas.microsoft.com/office/drawing/2014/main" id="{02F90602-9DC6-3F4D-B178-EF64100603FB}"/>
              </a:ext>
            </a:extLst>
          </p:cNvPr>
          <p:cNvSpPr>
            <a:spLocks noGrp="1"/>
          </p:cNvSpPr>
          <p:nvPr>
            <p:ph type="sldNum" sz="quarter" idx="24"/>
          </p:nvPr>
        </p:nvSpPr>
        <p:spPr/>
        <p:txBody>
          <a:bodyPr/>
          <a:lstStyle/>
          <a:p>
            <a:fld id="{9208A793-2245-4818-AD5E-BDD5E94E7712}" type="slidenum">
              <a:rPr lang="zh-TW" altLang="en-US" smtClean="0"/>
              <a:t>‹#›</a:t>
            </a:fld>
            <a:endParaRPr lang="zh-TW" altLang="en-US"/>
          </a:p>
        </p:txBody>
      </p:sp>
      <p:sp>
        <p:nvSpPr>
          <p:cNvPr id="20" name="Footer Placeholder 19">
            <a:extLst>
              <a:ext uri="{FF2B5EF4-FFF2-40B4-BE49-F238E27FC236}">
                <a16:creationId xmlns:a16="http://schemas.microsoft.com/office/drawing/2014/main" id="{614245B8-8FB7-884E-9CF1-3AAE4CDBCC4B}"/>
              </a:ext>
            </a:extLst>
          </p:cNvPr>
          <p:cNvSpPr>
            <a:spLocks noGrp="1"/>
          </p:cNvSpPr>
          <p:nvPr>
            <p:ph type="ftr" sz="quarter" idx="25"/>
          </p:nvPr>
        </p:nvSpPr>
        <p:spPr/>
        <p:txBody>
          <a:bodyPr/>
          <a:lstStyle>
            <a:lvl1pPr>
              <a:defRPr>
                <a:latin typeface="Arial" panose="020B0604020202020204" pitchFamily="34" charset="0"/>
              </a:defRPr>
            </a:lvl1pPr>
          </a:lstStyle>
          <a:p>
            <a:endParaRPr lang="zh-TW" altLang="en-US"/>
          </a:p>
        </p:txBody>
      </p:sp>
      <p:sp>
        <p:nvSpPr>
          <p:cNvPr id="21" name="Title 20">
            <a:extLst>
              <a:ext uri="{FF2B5EF4-FFF2-40B4-BE49-F238E27FC236}">
                <a16:creationId xmlns:a16="http://schemas.microsoft.com/office/drawing/2014/main" id="{774FC734-09F5-2F40-BB01-29D6BBF76E02}"/>
              </a:ext>
            </a:extLst>
          </p:cNvPr>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39979505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ogo Grid">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34EBE792-3674-F042-8191-29D73F7CA4C8}"/>
              </a:ext>
            </a:extLst>
          </p:cNvPr>
          <p:cNvSpPr>
            <a:spLocks noGrp="1"/>
          </p:cNvSpPr>
          <p:nvPr>
            <p:ph type="pic" sz="quarter" idx="10" hasCustomPrompt="1"/>
          </p:nvPr>
        </p:nvSpPr>
        <p:spPr>
          <a:xfrm>
            <a:off x="914400" y="1371600"/>
            <a:ext cx="1930400" cy="1295400"/>
          </a:xfrm>
          <a:prstGeom prst="rect">
            <a:avLst/>
          </a:prstGeom>
          <a:effectLst/>
        </p:spPr>
        <p:txBody>
          <a:bodyPr/>
          <a:lstStyle>
            <a:lvl1pPr marL="0" indent="0">
              <a:buFontTx/>
              <a:buNone/>
              <a:defRPr sz="1100" b="0" i="0" baseline="0">
                <a:latin typeface="Arial" panose="020B0604020202020204" pitchFamily="34" charset="0"/>
              </a:defRPr>
            </a:lvl1pPr>
          </a:lstStyle>
          <a:p>
            <a:r>
              <a:rPr lang="en-US" dirty="0"/>
              <a:t>160x147 logo</a:t>
            </a:r>
          </a:p>
        </p:txBody>
      </p:sp>
      <p:sp>
        <p:nvSpPr>
          <p:cNvPr id="7" name="Picture Placeholder 5">
            <a:extLst>
              <a:ext uri="{FF2B5EF4-FFF2-40B4-BE49-F238E27FC236}">
                <a16:creationId xmlns:a16="http://schemas.microsoft.com/office/drawing/2014/main" id="{93ABDDAC-BA7B-4A4A-9D64-71FA88868E4B}"/>
              </a:ext>
            </a:extLst>
          </p:cNvPr>
          <p:cNvSpPr>
            <a:spLocks noGrp="1"/>
          </p:cNvSpPr>
          <p:nvPr>
            <p:ph type="pic" sz="quarter" idx="11" hasCustomPrompt="1"/>
          </p:nvPr>
        </p:nvSpPr>
        <p:spPr>
          <a:xfrm>
            <a:off x="914400" y="2895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8" name="Picture Placeholder 5">
            <a:extLst>
              <a:ext uri="{FF2B5EF4-FFF2-40B4-BE49-F238E27FC236}">
                <a16:creationId xmlns:a16="http://schemas.microsoft.com/office/drawing/2014/main" id="{BE481E25-6792-6B48-8A87-D3E9D1B2232D}"/>
              </a:ext>
            </a:extLst>
          </p:cNvPr>
          <p:cNvSpPr>
            <a:spLocks noGrp="1"/>
          </p:cNvSpPr>
          <p:nvPr>
            <p:ph type="pic" sz="quarter" idx="13" hasCustomPrompt="1"/>
          </p:nvPr>
        </p:nvSpPr>
        <p:spPr>
          <a:xfrm>
            <a:off x="914400" y="4419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9" name="Picture Placeholder 5">
            <a:extLst>
              <a:ext uri="{FF2B5EF4-FFF2-40B4-BE49-F238E27FC236}">
                <a16:creationId xmlns:a16="http://schemas.microsoft.com/office/drawing/2014/main" id="{D548604C-E487-1D4F-91AF-D210004A5189}"/>
              </a:ext>
            </a:extLst>
          </p:cNvPr>
          <p:cNvSpPr>
            <a:spLocks noGrp="1"/>
          </p:cNvSpPr>
          <p:nvPr>
            <p:ph type="pic" sz="quarter" idx="14" hasCustomPrompt="1"/>
          </p:nvPr>
        </p:nvSpPr>
        <p:spPr>
          <a:xfrm>
            <a:off x="3759200" y="1371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0" name="Picture Placeholder 5">
            <a:extLst>
              <a:ext uri="{FF2B5EF4-FFF2-40B4-BE49-F238E27FC236}">
                <a16:creationId xmlns:a16="http://schemas.microsoft.com/office/drawing/2014/main" id="{7624EDF6-2365-2545-8099-338237F309C3}"/>
              </a:ext>
            </a:extLst>
          </p:cNvPr>
          <p:cNvSpPr>
            <a:spLocks noGrp="1"/>
          </p:cNvSpPr>
          <p:nvPr>
            <p:ph type="pic" sz="quarter" idx="15" hasCustomPrompt="1"/>
          </p:nvPr>
        </p:nvSpPr>
        <p:spPr>
          <a:xfrm>
            <a:off x="3759200" y="2895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1" name="Picture Placeholder 5">
            <a:extLst>
              <a:ext uri="{FF2B5EF4-FFF2-40B4-BE49-F238E27FC236}">
                <a16:creationId xmlns:a16="http://schemas.microsoft.com/office/drawing/2014/main" id="{0D36446A-2E05-9F4F-83D7-905FD354E021}"/>
              </a:ext>
            </a:extLst>
          </p:cNvPr>
          <p:cNvSpPr>
            <a:spLocks noGrp="1"/>
          </p:cNvSpPr>
          <p:nvPr>
            <p:ph type="pic" sz="quarter" idx="16" hasCustomPrompt="1"/>
          </p:nvPr>
        </p:nvSpPr>
        <p:spPr>
          <a:xfrm>
            <a:off x="3759200" y="4419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2" name="Picture Placeholder 5">
            <a:extLst>
              <a:ext uri="{FF2B5EF4-FFF2-40B4-BE49-F238E27FC236}">
                <a16:creationId xmlns:a16="http://schemas.microsoft.com/office/drawing/2014/main" id="{BBC79A31-D13D-4C49-88CC-6B949DE06C2C}"/>
              </a:ext>
            </a:extLst>
          </p:cNvPr>
          <p:cNvSpPr>
            <a:spLocks noGrp="1"/>
          </p:cNvSpPr>
          <p:nvPr>
            <p:ph type="pic" sz="quarter" idx="17" hasCustomPrompt="1"/>
          </p:nvPr>
        </p:nvSpPr>
        <p:spPr>
          <a:xfrm>
            <a:off x="6604000" y="1371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3" name="Picture Placeholder 5">
            <a:extLst>
              <a:ext uri="{FF2B5EF4-FFF2-40B4-BE49-F238E27FC236}">
                <a16:creationId xmlns:a16="http://schemas.microsoft.com/office/drawing/2014/main" id="{CFF59C9F-D752-594A-A821-7BDA91DA3749}"/>
              </a:ext>
            </a:extLst>
          </p:cNvPr>
          <p:cNvSpPr>
            <a:spLocks noGrp="1"/>
          </p:cNvSpPr>
          <p:nvPr>
            <p:ph type="pic" sz="quarter" idx="18" hasCustomPrompt="1"/>
          </p:nvPr>
        </p:nvSpPr>
        <p:spPr>
          <a:xfrm>
            <a:off x="6604000" y="2895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4" name="Picture Placeholder 5">
            <a:extLst>
              <a:ext uri="{FF2B5EF4-FFF2-40B4-BE49-F238E27FC236}">
                <a16:creationId xmlns:a16="http://schemas.microsoft.com/office/drawing/2014/main" id="{254F3492-5AA9-9249-B742-69BFC01BE9E2}"/>
              </a:ext>
            </a:extLst>
          </p:cNvPr>
          <p:cNvSpPr>
            <a:spLocks noGrp="1"/>
          </p:cNvSpPr>
          <p:nvPr>
            <p:ph type="pic" sz="quarter" idx="19" hasCustomPrompt="1"/>
          </p:nvPr>
        </p:nvSpPr>
        <p:spPr>
          <a:xfrm>
            <a:off x="6604000" y="4419600"/>
            <a:ext cx="1930400" cy="1295400"/>
          </a:xfrm>
          <a:prstGeom prst="rect">
            <a:avLst/>
          </a:prstGeom>
          <a:effectLst/>
        </p:spPr>
        <p:txBody>
          <a:bodyPr/>
          <a:lstStyle>
            <a:lvl1pPr marL="0" indent="0">
              <a:buFontTx/>
              <a:buNone/>
              <a:defRPr sz="1100" b="0" i="0">
                <a:latin typeface="Arial" panose="020B0604020202020204" pitchFamily="34" charset="0"/>
              </a:defRPr>
            </a:lvl1pPr>
          </a:lstStyle>
          <a:p>
            <a:r>
              <a:rPr lang="en-US" dirty="0"/>
              <a:t>160x147 logo</a:t>
            </a:r>
          </a:p>
        </p:txBody>
      </p:sp>
      <p:sp>
        <p:nvSpPr>
          <p:cNvPr id="15" name="Picture Placeholder 5">
            <a:extLst>
              <a:ext uri="{FF2B5EF4-FFF2-40B4-BE49-F238E27FC236}">
                <a16:creationId xmlns:a16="http://schemas.microsoft.com/office/drawing/2014/main" id="{C51E22CD-7582-9D41-A0FC-914A34BF189E}"/>
              </a:ext>
            </a:extLst>
          </p:cNvPr>
          <p:cNvSpPr>
            <a:spLocks noGrp="1"/>
          </p:cNvSpPr>
          <p:nvPr>
            <p:ph type="pic" sz="quarter" idx="20" hasCustomPrompt="1"/>
          </p:nvPr>
        </p:nvSpPr>
        <p:spPr>
          <a:xfrm>
            <a:off x="9245600" y="1371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6" name="Picture Placeholder 5">
            <a:extLst>
              <a:ext uri="{FF2B5EF4-FFF2-40B4-BE49-F238E27FC236}">
                <a16:creationId xmlns:a16="http://schemas.microsoft.com/office/drawing/2014/main" id="{3D0B9166-BA76-6544-89C3-4C8B4A739F73}"/>
              </a:ext>
            </a:extLst>
          </p:cNvPr>
          <p:cNvSpPr>
            <a:spLocks noGrp="1"/>
          </p:cNvSpPr>
          <p:nvPr>
            <p:ph type="pic" sz="quarter" idx="21" hasCustomPrompt="1"/>
          </p:nvPr>
        </p:nvSpPr>
        <p:spPr>
          <a:xfrm>
            <a:off x="9245600" y="2895600"/>
            <a:ext cx="1930400" cy="1295400"/>
          </a:xfrm>
          <a:prstGeom prst="rect">
            <a:avLst/>
          </a:prstGeom>
          <a:effectLst/>
        </p:spPr>
        <p:txBody>
          <a:bodyPr/>
          <a:lstStyle>
            <a:lvl1pPr marL="0" marR="0" indent="0" algn="l" defTabSz="914400" rtl="0" eaLnBrk="1" fontAlgn="base" latinLnBrk="0" hangingPunct="1">
              <a:lnSpc>
                <a:spcPct val="100000"/>
              </a:lnSpc>
              <a:spcBef>
                <a:spcPts val="1200"/>
              </a:spcBef>
              <a:spcAft>
                <a:spcPct val="0"/>
              </a:spcAft>
              <a:buClr>
                <a:schemeClr val="tx1"/>
              </a:buClr>
              <a:buSzTx/>
              <a:buFontTx/>
              <a:buNone/>
              <a:tabLst/>
              <a:defRPr sz="1100" b="0" i="0">
                <a:latin typeface="Arial" panose="020B0604020202020204" pitchFamily="34" charset="0"/>
              </a:defRPr>
            </a:lvl1pPr>
          </a:lstStyle>
          <a:p>
            <a:r>
              <a:rPr lang="en-US" dirty="0"/>
              <a:t>160x147 logo</a:t>
            </a:r>
          </a:p>
          <a:p>
            <a:endParaRPr lang="en-US" dirty="0"/>
          </a:p>
        </p:txBody>
      </p:sp>
      <p:sp>
        <p:nvSpPr>
          <p:cNvPr id="17" name="Picture Placeholder 5">
            <a:extLst>
              <a:ext uri="{FF2B5EF4-FFF2-40B4-BE49-F238E27FC236}">
                <a16:creationId xmlns:a16="http://schemas.microsoft.com/office/drawing/2014/main" id="{537026EB-3BFB-0947-A881-5729F13CFA4E}"/>
              </a:ext>
            </a:extLst>
          </p:cNvPr>
          <p:cNvSpPr>
            <a:spLocks noGrp="1"/>
          </p:cNvSpPr>
          <p:nvPr>
            <p:ph type="pic" sz="quarter" idx="22" hasCustomPrompt="1"/>
          </p:nvPr>
        </p:nvSpPr>
        <p:spPr>
          <a:xfrm>
            <a:off x="9245600" y="4419600"/>
            <a:ext cx="1930400" cy="1295400"/>
          </a:xfrm>
          <a:prstGeom prst="rect">
            <a:avLst/>
          </a:prstGeom>
          <a:effectLst/>
        </p:spPr>
        <p:txBody>
          <a:bodyPr/>
          <a:lstStyle>
            <a:lvl1pPr marL="0" indent="0">
              <a:buFontTx/>
              <a:buNone/>
              <a:defRPr sz="1100" b="0" i="0">
                <a:latin typeface="Arial" panose="020B0604020202020204" pitchFamily="34" charset="0"/>
              </a:defRPr>
            </a:lvl1pPr>
          </a:lstStyle>
          <a:p>
            <a:r>
              <a:rPr lang="en-US" dirty="0"/>
              <a:t>160x147 logo</a:t>
            </a:r>
          </a:p>
        </p:txBody>
      </p:sp>
      <p:sp>
        <p:nvSpPr>
          <p:cNvPr id="19" name="Slide Number Placeholder 18">
            <a:extLst>
              <a:ext uri="{FF2B5EF4-FFF2-40B4-BE49-F238E27FC236}">
                <a16:creationId xmlns:a16="http://schemas.microsoft.com/office/drawing/2014/main" id="{1D9580FA-CA76-994A-9775-1D87D5927DBD}"/>
              </a:ext>
            </a:extLst>
          </p:cNvPr>
          <p:cNvSpPr>
            <a:spLocks noGrp="1"/>
          </p:cNvSpPr>
          <p:nvPr>
            <p:ph type="sldNum" sz="quarter" idx="24"/>
          </p:nvPr>
        </p:nvSpPr>
        <p:spPr/>
        <p:txBody>
          <a:bodyPr/>
          <a:lstStyle/>
          <a:p>
            <a:fld id="{9208A793-2245-4818-AD5E-BDD5E94E7712}" type="slidenum">
              <a:rPr lang="zh-TW" altLang="en-US" smtClean="0"/>
              <a:t>‹#›</a:t>
            </a:fld>
            <a:endParaRPr lang="zh-TW" altLang="en-US"/>
          </a:p>
        </p:txBody>
      </p:sp>
      <p:sp>
        <p:nvSpPr>
          <p:cNvPr id="20" name="Footer Placeholder 19">
            <a:extLst>
              <a:ext uri="{FF2B5EF4-FFF2-40B4-BE49-F238E27FC236}">
                <a16:creationId xmlns:a16="http://schemas.microsoft.com/office/drawing/2014/main" id="{A4CD1467-D5F8-974A-B81D-099495E5ECAD}"/>
              </a:ext>
            </a:extLst>
          </p:cNvPr>
          <p:cNvSpPr>
            <a:spLocks noGrp="1"/>
          </p:cNvSpPr>
          <p:nvPr>
            <p:ph type="ftr" sz="quarter" idx="25"/>
          </p:nvPr>
        </p:nvSpPr>
        <p:spPr/>
        <p:txBody>
          <a:bodyPr/>
          <a:lstStyle>
            <a:lvl1pPr>
              <a:defRPr>
                <a:latin typeface="Arial" panose="020B0604020202020204" pitchFamily="34" charset="0"/>
              </a:defRPr>
            </a:lvl1pPr>
          </a:lstStyle>
          <a:p>
            <a:endParaRPr lang="zh-TW" altLang="en-US"/>
          </a:p>
        </p:txBody>
      </p:sp>
      <p:sp>
        <p:nvSpPr>
          <p:cNvPr id="21" name="Title 20">
            <a:extLst>
              <a:ext uri="{FF2B5EF4-FFF2-40B4-BE49-F238E27FC236}">
                <a16:creationId xmlns:a16="http://schemas.microsoft.com/office/drawing/2014/main" id="{C81C7F89-740B-3143-8447-70CC02F636A7}"/>
              </a:ext>
            </a:extLst>
          </p:cNvPr>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6941726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losing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F46A438-A6DD-9A4D-9633-A82F4BA46D0B}"/>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635795" y="479973"/>
            <a:ext cx="7556205" cy="6378027"/>
          </a:xfrm>
          <a:prstGeom prst="rect">
            <a:avLst/>
          </a:prstGeom>
        </p:spPr>
      </p:pic>
      <p:pic>
        <p:nvPicPr>
          <p:cNvPr id="9" name="Picture 8">
            <a:extLst>
              <a:ext uri="{FF2B5EF4-FFF2-40B4-BE49-F238E27FC236}">
                <a16:creationId xmlns:a16="http://schemas.microsoft.com/office/drawing/2014/main" id="{B45EF558-9B78-CA48-A7D1-7E767A41BD75}"/>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27321" y="2844383"/>
            <a:ext cx="3487479" cy="1169233"/>
          </a:xfrm>
          <a:prstGeom prst="rect">
            <a:avLst/>
          </a:prstGeom>
        </p:spPr>
      </p:pic>
    </p:spTree>
    <p:extLst>
      <p:ext uri="{BB962C8B-B14F-4D97-AF65-F5344CB8AC3E}">
        <p14:creationId xmlns:p14="http://schemas.microsoft.com/office/powerpoint/2010/main" val="10249927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05C748-07C9-497F-B422-D0EBB29B0F3C}"/>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59059865-ED53-44F2-8B4C-53B04D5EFB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D0459D8D-01DC-439F-9144-D42CCE0DB7FF}"/>
              </a:ext>
            </a:extLst>
          </p:cNvPr>
          <p:cNvSpPr>
            <a:spLocks noGrp="1"/>
          </p:cNvSpPr>
          <p:nvPr>
            <p:ph type="dt" sz="half" idx="10"/>
          </p:nvPr>
        </p:nvSpPr>
        <p:spPr/>
        <p:txBody>
          <a:bodyPr/>
          <a:lstStyle/>
          <a:p>
            <a:fld id="{FA1E3ED8-1BB4-4BD2-AB23-359644E070C2}" type="datetimeFigureOut">
              <a:rPr lang="zh-TW" altLang="en-US" smtClean="0"/>
              <a:t>2020/6/9</a:t>
            </a:fld>
            <a:endParaRPr lang="zh-TW" altLang="en-US"/>
          </a:p>
        </p:txBody>
      </p:sp>
      <p:sp>
        <p:nvSpPr>
          <p:cNvPr id="5" name="頁尾版面配置區 4">
            <a:extLst>
              <a:ext uri="{FF2B5EF4-FFF2-40B4-BE49-F238E27FC236}">
                <a16:creationId xmlns:a16="http://schemas.microsoft.com/office/drawing/2014/main" id="{D50DF88B-73C1-4DE4-A74A-0C78B2C927F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F6DF636-6542-499C-B339-9773AA458311}"/>
              </a:ext>
            </a:extLst>
          </p:cNvPr>
          <p:cNvSpPr>
            <a:spLocks noGrp="1"/>
          </p:cNvSpPr>
          <p:nvPr>
            <p:ph type="sldNum" sz="quarter" idx="12"/>
          </p:nvPr>
        </p:nvSpPr>
        <p:spPr/>
        <p:txBody>
          <a:bodyPr/>
          <a:lstStyle/>
          <a:p>
            <a:fld id="{9208A793-2245-4818-AD5E-BDD5E94E7712}" type="slidenum">
              <a:rPr lang="zh-TW" altLang="en-US" smtClean="0"/>
              <a:t>‹#›</a:t>
            </a:fld>
            <a:endParaRPr lang="zh-TW" altLang="en-US"/>
          </a:p>
        </p:txBody>
      </p:sp>
    </p:spTree>
    <p:extLst>
      <p:ext uri="{BB962C8B-B14F-4D97-AF65-F5344CB8AC3E}">
        <p14:creationId xmlns:p14="http://schemas.microsoft.com/office/powerpoint/2010/main" val="337673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Presenter Divider">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0FB69D8B-3849-A240-8C91-34D6FFA0BAB9}"/>
              </a:ext>
            </a:extLst>
          </p:cNvPr>
          <p:cNvPicPr>
            <a:picLocks noChangeAspect="1"/>
          </p:cNvPicPr>
          <p:nvPr/>
        </p:nvPicPr>
        <p:blipFill rotWithShape="1">
          <a:blip r:embed="rId2" cstate="email">
            <a:alphaModFix amt="10000"/>
            <a:extLst>
              <a:ext uri="{28A0092B-C50C-407E-A947-70E740481C1C}">
                <a14:useLocalDpi xmlns:a14="http://schemas.microsoft.com/office/drawing/2010/main"/>
              </a:ext>
            </a:extLst>
          </a:blip>
          <a:srcRect/>
          <a:stretch/>
        </p:blipFill>
        <p:spPr>
          <a:xfrm>
            <a:off x="3718560" y="-12916"/>
            <a:ext cx="8473440" cy="6870916"/>
          </a:xfrm>
          <a:prstGeom prst="rect">
            <a:avLst/>
          </a:prstGeom>
        </p:spPr>
      </p:pic>
      <p:sp>
        <p:nvSpPr>
          <p:cNvPr id="7" name="Rectangle 17">
            <a:extLst>
              <a:ext uri="{FF2B5EF4-FFF2-40B4-BE49-F238E27FC236}">
                <a16:creationId xmlns:a16="http://schemas.microsoft.com/office/drawing/2014/main" id="{E49F7C9D-6B55-D14B-93E2-401D1F629EF9}"/>
              </a:ext>
            </a:extLst>
          </p:cNvPr>
          <p:cNvSpPr/>
          <p:nvPr/>
        </p:nvSpPr>
        <p:spPr>
          <a:xfrm>
            <a:off x="0" y="-12916"/>
            <a:ext cx="5938285" cy="6870916"/>
          </a:xfrm>
          <a:custGeom>
            <a:avLst/>
            <a:gdLst>
              <a:gd name="connsiteX0" fmla="*/ 0 w 6883121"/>
              <a:gd name="connsiteY0" fmla="*/ 0 h 6883121"/>
              <a:gd name="connsiteX1" fmla="*/ 6883121 w 6883121"/>
              <a:gd name="connsiteY1" fmla="*/ 0 h 6883121"/>
              <a:gd name="connsiteX2" fmla="*/ 6883121 w 6883121"/>
              <a:gd name="connsiteY2" fmla="*/ 6883121 h 6883121"/>
              <a:gd name="connsiteX3" fmla="*/ 0 w 6883121"/>
              <a:gd name="connsiteY3" fmla="*/ 6883121 h 6883121"/>
              <a:gd name="connsiteX4" fmla="*/ 0 w 6883121"/>
              <a:gd name="connsiteY4" fmla="*/ 0 h 6883121"/>
              <a:gd name="connsiteX0" fmla="*/ 0 w 6883121"/>
              <a:gd name="connsiteY0" fmla="*/ 0 h 6883121"/>
              <a:gd name="connsiteX1" fmla="*/ 6883121 w 6883121"/>
              <a:gd name="connsiteY1" fmla="*/ 0 h 6883121"/>
              <a:gd name="connsiteX2" fmla="*/ 3466681 w 6883121"/>
              <a:gd name="connsiteY2" fmla="*/ 6883121 h 6883121"/>
              <a:gd name="connsiteX3" fmla="*/ 0 w 6883121"/>
              <a:gd name="connsiteY3" fmla="*/ 6883121 h 6883121"/>
              <a:gd name="connsiteX4" fmla="*/ 0 w 6883121"/>
              <a:gd name="connsiteY4" fmla="*/ 0 h 6883121"/>
              <a:gd name="connsiteX0" fmla="*/ 0 w 6883121"/>
              <a:gd name="connsiteY0" fmla="*/ 0 h 6903217"/>
              <a:gd name="connsiteX1" fmla="*/ 6883121 w 6883121"/>
              <a:gd name="connsiteY1" fmla="*/ 0 h 6903217"/>
              <a:gd name="connsiteX2" fmla="*/ 3908809 w 6883121"/>
              <a:gd name="connsiteY2" fmla="*/ 6903217 h 6903217"/>
              <a:gd name="connsiteX3" fmla="*/ 0 w 6883121"/>
              <a:gd name="connsiteY3" fmla="*/ 6883121 h 6903217"/>
              <a:gd name="connsiteX4" fmla="*/ 0 w 6883121"/>
              <a:gd name="connsiteY4" fmla="*/ 0 h 6903217"/>
              <a:gd name="connsiteX0" fmla="*/ 0 w 6883121"/>
              <a:gd name="connsiteY0" fmla="*/ 0 h 6883121"/>
              <a:gd name="connsiteX1" fmla="*/ 6883121 w 6883121"/>
              <a:gd name="connsiteY1" fmla="*/ 0 h 6883121"/>
              <a:gd name="connsiteX2" fmla="*/ 3949957 w 6883121"/>
              <a:gd name="connsiteY2" fmla="*/ 6866641 h 6883121"/>
              <a:gd name="connsiteX3" fmla="*/ 0 w 6883121"/>
              <a:gd name="connsiteY3" fmla="*/ 6883121 h 6883121"/>
              <a:gd name="connsiteX4" fmla="*/ 0 w 6883121"/>
              <a:gd name="connsiteY4" fmla="*/ 0 h 6883121"/>
              <a:gd name="connsiteX0" fmla="*/ 0 w 6883121"/>
              <a:gd name="connsiteY0" fmla="*/ 0 h 6883121"/>
              <a:gd name="connsiteX1" fmla="*/ 6883121 w 6883121"/>
              <a:gd name="connsiteY1" fmla="*/ 0 h 6883121"/>
              <a:gd name="connsiteX2" fmla="*/ 3949957 w 6883121"/>
              <a:gd name="connsiteY2" fmla="*/ 6880357 h 6883121"/>
              <a:gd name="connsiteX3" fmla="*/ 0 w 6883121"/>
              <a:gd name="connsiteY3" fmla="*/ 6883121 h 6883121"/>
              <a:gd name="connsiteX4" fmla="*/ 0 w 6883121"/>
              <a:gd name="connsiteY4" fmla="*/ 0 h 6883121"/>
              <a:gd name="connsiteX0" fmla="*/ 0 w 6887693"/>
              <a:gd name="connsiteY0" fmla="*/ 0 h 6883121"/>
              <a:gd name="connsiteX1" fmla="*/ 6887693 w 6887693"/>
              <a:gd name="connsiteY1" fmla="*/ 4572 h 6883121"/>
              <a:gd name="connsiteX2" fmla="*/ 3949957 w 6887693"/>
              <a:gd name="connsiteY2" fmla="*/ 6880357 h 6883121"/>
              <a:gd name="connsiteX3" fmla="*/ 0 w 6887693"/>
              <a:gd name="connsiteY3" fmla="*/ 6883121 h 6883121"/>
              <a:gd name="connsiteX4" fmla="*/ 0 w 6887693"/>
              <a:gd name="connsiteY4" fmla="*/ 0 h 6883121"/>
              <a:gd name="connsiteX0" fmla="*/ 0 w 6887693"/>
              <a:gd name="connsiteY0" fmla="*/ 8128 h 6891249"/>
              <a:gd name="connsiteX1" fmla="*/ 6887693 w 6887693"/>
              <a:gd name="connsiteY1" fmla="*/ 0 h 6891249"/>
              <a:gd name="connsiteX2" fmla="*/ 3949957 w 6887693"/>
              <a:gd name="connsiteY2" fmla="*/ 6888485 h 6891249"/>
              <a:gd name="connsiteX3" fmla="*/ 0 w 6887693"/>
              <a:gd name="connsiteY3" fmla="*/ 6891249 h 6891249"/>
              <a:gd name="connsiteX4" fmla="*/ 0 w 6887693"/>
              <a:gd name="connsiteY4" fmla="*/ 8128 h 6891249"/>
              <a:gd name="connsiteX0" fmla="*/ 0 w 6862293"/>
              <a:gd name="connsiteY0" fmla="*/ 0 h 6883121"/>
              <a:gd name="connsiteX1" fmla="*/ 6862293 w 6862293"/>
              <a:gd name="connsiteY1" fmla="*/ 4572 h 6883121"/>
              <a:gd name="connsiteX2" fmla="*/ 3949957 w 6862293"/>
              <a:gd name="connsiteY2" fmla="*/ 6880357 h 6883121"/>
              <a:gd name="connsiteX3" fmla="*/ 0 w 6862293"/>
              <a:gd name="connsiteY3" fmla="*/ 6883121 h 6883121"/>
              <a:gd name="connsiteX4" fmla="*/ 0 w 6862293"/>
              <a:gd name="connsiteY4" fmla="*/ 0 h 6883121"/>
              <a:gd name="connsiteX0" fmla="*/ 0 w 6836893"/>
              <a:gd name="connsiteY0" fmla="*/ 8128 h 6891249"/>
              <a:gd name="connsiteX1" fmla="*/ 6836893 w 6836893"/>
              <a:gd name="connsiteY1" fmla="*/ 0 h 6891249"/>
              <a:gd name="connsiteX2" fmla="*/ 3949957 w 6836893"/>
              <a:gd name="connsiteY2" fmla="*/ 6888485 h 6891249"/>
              <a:gd name="connsiteX3" fmla="*/ 0 w 6836893"/>
              <a:gd name="connsiteY3" fmla="*/ 6891249 h 6891249"/>
              <a:gd name="connsiteX4" fmla="*/ 0 w 6836893"/>
              <a:gd name="connsiteY4" fmla="*/ 8128 h 6891249"/>
              <a:gd name="connsiteX0" fmla="*/ 0 w 6887693"/>
              <a:gd name="connsiteY0" fmla="*/ 20828 h 6903949"/>
              <a:gd name="connsiteX1" fmla="*/ 6887693 w 6887693"/>
              <a:gd name="connsiteY1" fmla="*/ 0 h 6903949"/>
              <a:gd name="connsiteX2" fmla="*/ 3949957 w 6887693"/>
              <a:gd name="connsiteY2" fmla="*/ 6901185 h 6903949"/>
              <a:gd name="connsiteX3" fmla="*/ 0 w 6887693"/>
              <a:gd name="connsiteY3" fmla="*/ 6903949 h 6903949"/>
              <a:gd name="connsiteX4" fmla="*/ 0 w 6887693"/>
              <a:gd name="connsiteY4" fmla="*/ 20828 h 6903949"/>
              <a:gd name="connsiteX0" fmla="*/ 0 w 6887693"/>
              <a:gd name="connsiteY0" fmla="*/ 0 h 6883121"/>
              <a:gd name="connsiteX1" fmla="*/ 6887693 w 6887693"/>
              <a:gd name="connsiteY1" fmla="*/ 4572 h 6883121"/>
              <a:gd name="connsiteX2" fmla="*/ 3949957 w 6887693"/>
              <a:gd name="connsiteY2" fmla="*/ 6880357 h 6883121"/>
              <a:gd name="connsiteX3" fmla="*/ 0 w 6887693"/>
              <a:gd name="connsiteY3" fmla="*/ 6883121 h 6883121"/>
              <a:gd name="connsiteX4" fmla="*/ 0 w 6887693"/>
              <a:gd name="connsiteY4" fmla="*/ 0 h 6883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7693" h="6883121">
                <a:moveTo>
                  <a:pt x="0" y="0"/>
                </a:moveTo>
                <a:lnTo>
                  <a:pt x="6887693" y="4572"/>
                </a:lnTo>
                <a:lnTo>
                  <a:pt x="3949957" y="6880357"/>
                </a:lnTo>
                <a:lnTo>
                  <a:pt x="0" y="6883121"/>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0516B606-8E91-5E48-9923-89B682098AE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39591" y="5956663"/>
            <a:ext cx="1799954" cy="556687"/>
          </a:xfrm>
          <a:prstGeom prst="rect">
            <a:avLst/>
          </a:prstGeom>
        </p:spPr>
      </p:pic>
      <p:sp>
        <p:nvSpPr>
          <p:cNvPr id="10" name="Text Placeholder 9">
            <a:extLst>
              <a:ext uri="{FF2B5EF4-FFF2-40B4-BE49-F238E27FC236}">
                <a16:creationId xmlns:a16="http://schemas.microsoft.com/office/drawing/2014/main" id="{23B808CC-F74C-B743-BAB4-F4C99E195655}"/>
              </a:ext>
            </a:extLst>
          </p:cNvPr>
          <p:cNvSpPr>
            <a:spLocks noGrp="1"/>
          </p:cNvSpPr>
          <p:nvPr>
            <p:ph type="body" sz="quarter" idx="10"/>
          </p:nvPr>
        </p:nvSpPr>
        <p:spPr>
          <a:xfrm>
            <a:off x="6416675" y="2520950"/>
            <a:ext cx="5394325" cy="1449388"/>
          </a:xfrm>
          <a:prstGeom prst="rect">
            <a:avLst/>
          </a:prstGeom>
        </p:spPr>
        <p:txBody>
          <a:bodyPr>
            <a:normAutofit/>
          </a:bodyPr>
          <a:lstStyle>
            <a:lvl1pPr marL="0" indent="0">
              <a:buNone/>
              <a:defRPr sz="3600" b="1"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3" name="Text Placeholder 9">
            <a:extLst>
              <a:ext uri="{FF2B5EF4-FFF2-40B4-BE49-F238E27FC236}">
                <a16:creationId xmlns:a16="http://schemas.microsoft.com/office/drawing/2014/main" id="{9AFE08CF-AC0B-7143-9A94-E8A35CBC7D4B}"/>
              </a:ext>
            </a:extLst>
          </p:cNvPr>
          <p:cNvSpPr>
            <a:spLocks noGrp="1"/>
          </p:cNvSpPr>
          <p:nvPr>
            <p:ph type="body" sz="quarter" idx="12"/>
          </p:nvPr>
        </p:nvSpPr>
        <p:spPr>
          <a:xfrm>
            <a:off x="6416675" y="4689565"/>
            <a:ext cx="5394325" cy="848315"/>
          </a:xfrm>
          <a:prstGeom prst="rect">
            <a:avLst/>
          </a:prstGeom>
        </p:spPr>
        <p:txBody>
          <a:bodyPr anchor="t">
            <a:normAutofit/>
          </a:bodyPr>
          <a:lstStyle>
            <a:lvl1pPr marL="0" indent="0">
              <a:buNone/>
              <a:defRPr sz="2000" b="0"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8" name="Parallelogram 17">
            <a:extLst>
              <a:ext uri="{FF2B5EF4-FFF2-40B4-BE49-F238E27FC236}">
                <a16:creationId xmlns:a16="http://schemas.microsoft.com/office/drawing/2014/main" id="{5EB9CD06-FDE2-E040-92A9-B680BDED7295}"/>
              </a:ext>
            </a:extLst>
          </p:cNvPr>
          <p:cNvSpPr>
            <a:spLocks noChangeAspect="1"/>
          </p:cNvSpPr>
          <p:nvPr/>
        </p:nvSpPr>
        <p:spPr>
          <a:xfrm>
            <a:off x="317996" y="-12916"/>
            <a:ext cx="5942070" cy="6870916"/>
          </a:xfrm>
          <a:prstGeom prst="parallelogram">
            <a:avLst>
              <a:gd name="adj" fmla="val 495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arallelogram 5">
            <a:extLst>
              <a:ext uri="{FF2B5EF4-FFF2-40B4-BE49-F238E27FC236}">
                <a16:creationId xmlns:a16="http://schemas.microsoft.com/office/drawing/2014/main" id="{E988F835-CE2B-8940-857B-F1AFC70D7F65}"/>
              </a:ext>
            </a:extLst>
          </p:cNvPr>
          <p:cNvSpPr>
            <a:spLocks noChangeAspect="1"/>
          </p:cNvSpPr>
          <p:nvPr/>
        </p:nvSpPr>
        <p:spPr>
          <a:xfrm>
            <a:off x="754766"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1115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vider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65A684-5DC8-FE42-BB5D-5B218F3D7804}"/>
              </a:ext>
            </a:extLst>
          </p:cNvPr>
          <p:cNvSpPr/>
          <p:nvPr/>
        </p:nvSpPr>
        <p:spPr>
          <a:xfrm>
            <a:off x="1158949" y="-12916"/>
            <a:ext cx="11033051" cy="6870916"/>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C32B66B-F07A-5447-82E5-385624EDF037}"/>
              </a:ext>
            </a:extLst>
          </p:cNvPr>
          <p:cNvPicPr>
            <a:picLocks noChangeAspect="1"/>
          </p:cNvPicPr>
          <p:nvPr/>
        </p:nvPicPr>
        <p:blipFill rotWithShape="1">
          <a:blip r:embed="rId2" cstate="email">
            <a:alphaModFix amt="40000"/>
            <a:extLst>
              <a:ext uri="{28A0092B-C50C-407E-A947-70E740481C1C}">
                <a14:useLocalDpi xmlns:a14="http://schemas.microsoft.com/office/drawing/2010/main"/>
              </a:ext>
            </a:extLst>
          </a:blip>
          <a:srcRect/>
          <a:stretch/>
        </p:blipFill>
        <p:spPr>
          <a:xfrm>
            <a:off x="1158948" y="-12916"/>
            <a:ext cx="11033051" cy="6870916"/>
          </a:xfrm>
          <a:prstGeom prst="rect">
            <a:avLst/>
          </a:prstGeom>
        </p:spPr>
      </p:pic>
      <p:pic>
        <p:nvPicPr>
          <p:cNvPr id="8" name="Picture 7">
            <a:extLst>
              <a:ext uri="{FF2B5EF4-FFF2-40B4-BE49-F238E27FC236}">
                <a16:creationId xmlns:a16="http://schemas.microsoft.com/office/drawing/2014/main" id="{0516B606-8E91-5E48-9923-89B682098AE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39591" y="5956663"/>
            <a:ext cx="1799954" cy="556687"/>
          </a:xfrm>
          <a:prstGeom prst="rect">
            <a:avLst/>
          </a:prstGeom>
        </p:spPr>
      </p:pic>
      <p:sp>
        <p:nvSpPr>
          <p:cNvPr id="10" name="Text Placeholder 9">
            <a:extLst>
              <a:ext uri="{FF2B5EF4-FFF2-40B4-BE49-F238E27FC236}">
                <a16:creationId xmlns:a16="http://schemas.microsoft.com/office/drawing/2014/main" id="{23B808CC-F74C-B743-BAB4-F4C99E195655}"/>
              </a:ext>
            </a:extLst>
          </p:cNvPr>
          <p:cNvSpPr>
            <a:spLocks noGrp="1"/>
          </p:cNvSpPr>
          <p:nvPr>
            <p:ph type="body" sz="quarter" idx="10"/>
          </p:nvPr>
        </p:nvSpPr>
        <p:spPr>
          <a:xfrm>
            <a:off x="6416675" y="2520950"/>
            <a:ext cx="5394325" cy="1449388"/>
          </a:xfrm>
          <a:prstGeom prst="rect">
            <a:avLst/>
          </a:prstGeom>
        </p:spPr>
        <p:txBody>
          <a:bodyPr>
            <a:normAutofit/>
          </a:bodyPr>
          <a:lstStyle>
            <a:lvl1pPr marL="0" indent="0">
              <a:buNone/>
              <a:defRPr sz="3600" b="1"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3" name="Text Placeholder 9">
            <a:extLst>
              <a:ext uri="{FF2B5EF4-FFF2-40B4-BE49-F238E27FC236}">
                <a16:creationId xmlns:a16="http://schemas.microsoft.com/office/drawing/2014/main" id="{9AFE08CF-AC0B-7143-9A94-E8A35CBC7D4B}"/>
              </a:ext>
            </a:extLst>
          </p:cNvPr>
          <p:cNvSpPr>
            <a:spLocks noGrp="1"/>
          </p:cNvSpPr>
          <p:nvPr>
            <p:ph type="body" sz="quarter" idx="12"/>
          </p:nvPr>
        </p:nvSpPr>
        <p:spPr>
          <a:xfrm>
            <a:off x="6416675" y="4689565"/>
            <a:ext cx="5394325" cy="848315"/>
          </a:xfrm>
          <a:prstGeom prst="rect">
            <a:avLst/>
          </a:prstGeom>
        </p:spPr>
        <p:txBody>
          <a:bodyPr anchor="t">
            <a:normAutofit/>
          </a:bodyPr>
          <a:lstStyle>
            <a:lvl1pPr marL="0" indent="0">
              <a:buNone/>
              <a:defRPr sz="2000" b="0"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18" name="Parallelogram 17">
            <a:extLst>
              <a:ext uri="{FF2B5EF4-FFF2-40B4-BE49-F238E27FC236}">
                <a16:creationId xmlns:a16="http://schemas.microsoft.com/office/drawing/2014/main" id="{5EB9CD06-FDE2-E040-92A9-B680BDED7295}"/>
              </a:ext>
            </a:extLst>
          </p:cNvPr>
          <p:cNvSpPr>
            <a:spLocks noChangeAspect="1"/>
          </p:cNvSpPr>
          <p:nvPr/>
        </p:nvSpPr>
        <p:spPr>
          <a:xfrm>
            <a:off x="-1227785" y="-12916"/>
            <a:ext cx="5942070" cy="6870916"/>
          </a:xfrm>
          <a:prstGeom prst="parallelogram">
            <a:avLst>
              <a:gd name="adj" fmla="val 495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arallelogram 5">
            <a:extLst>
              <a:ext uri="{FF2B5EF4-FFF2-40B4-BE49-F238E27FC236}">
                <a16:creationId xmlns:a16="http://schemas.microsoft.com/office/drawing/2014/main" id="{E988F835-CE2B-8940-857B-F1AFC70D7F65}"/>
              </a:ext>
            </a:extLst>
          </p:cNvPr>
          <p:cNvSpPr>
            <a:spLocks noChangeAspect="1"/>
          </p:cNvSpPr>
          <p:nvPr/>
        </p:nvSpPr>
        <p:spPr>
          <a:xfrm>
            <a:off x="-1812645"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366779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Presenter Divi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65A4ABC-77BE-CE47-883D-BB492DCC3FA2}"/>
              </a:ext>
            </a:extLst>
          </p:cNvPr>
          <p:cNvPicPr>
            <a:picLocks noChangeAspect="1"/>
          </p:cNvPicPr>
          <p:nvPr/>
        </p:nvPicPr>
        <p:blipFill rotWithShape="1">
          <a:blip r:embed="rId2" cstate="email">
            <a:alphaModFix amt="10000"/>
            <a:extLst>
              <a:ext uri="{28A0092B-C50C-407E-A947-70E740481C1C}">
                <a14:useLocalDpi xmlns:a14="http://schemas.microsoft.com/office/drawing/2010/main"/>
              </a:ext>
            </a:extLst>
          </a:blip>
          <a:srcRect/>
          <a:stretch/>
        </p:blipFill>
        <p:spPr>
          <a:xfrm>
            <a:off x="0" y="-12915"/>
            <a:ext cx="6985946" cy="6870916"/>
          </a:xfrm>
          <a:prstGeom prst="rect">
            <a:avLst/>
          </a:prstGeom>
        </p:spPr>
      </p:pic>
      <p:pic>
        <p:nvPicPr>
          <p:cNvPr id="14" name="Picture 13">
            <a:extLst>
              <a:ext uri="{FF2B5EF4-FFF2-40B4-BE49-F238E27FC236}">
                <a16:creationId xmlns:a16="http://schemas.microsoft.com/office/drawing/2014/main" id="{A95DC0F0-9D39-8B42-97E1-6C28375C1938}"/>
              </a:ext>
            </a:extLst>
          </p:cNvPr>
          <p:cNvPicPr>
            <a:picLocks noChangeAspect="1"/>
          </p:cNvPicPr>
          <p:nvPr/>
        </p:nvPicPr>
        <p:blipFill rotWithShape="1">
          <a:blip r:embed="rId3">
            <a:extLst>
              <a:ext uri="{28A0092B-C50C-407E-A947-70E740481C1C}">
                <a14:useLocalDpi xmlns:a14="http://schemas.microsoft.com/office/drawing/2010/main" val="0"/>
              </a:ext>
            </a:extLst>
          </a:blip>
          <a:srcRect l="26236" r="31164"/>
          <a:stretch/>
        </p:blipFill>
        <p:spPr>
          <a:xfrm>
            <a:off x="6985946" y="-14513"/>
            <a:ext cx="5206054" cy="6874110"/>
          </a:xfrm>
          <a:prstGeom prst="rect">
            <a:avLst/>
          </a:prstGeom>
        </p:spPr>
      </p:pic>
      <p:pic>
        <p:nvPicPr>
          <p:cNvPr id="16" name="Picture 15">
            <a:extLst>
              <a:ext uri="{FF2B5EF4-FFF2-40B4-BE49-F238E27FC236}">
                <a16:creationId xmlns:a16="http://schemas.microsoft.com/office/drawing/2014/main" id="{1865C968-B347-444D-A160-C01AA98E8F3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91755" y="5956663"/>
            <a:ext cx="1799954" cy="556687"/>
          </a:xfrm>
          <a:prstGeom prst="rect">
            <a:avLst/>
          </a:prstGeom>
        </p:spPr>
      </p:pic>
      <p:sp>
        <p:nvSpPr>
          <p:cNvPr id="19" name="Text Placeholder 9">
            <a:extLst>
              <a:ext uri="{FF2B5EF4-FFF2-40B4-BE49-F238E27FC236}">
                <a16:creationId xmlns:a16="http://schemas.microsoft.com/office/drawing/2014/main" id="{FFE471EC-4756-5A46-8A91-EE7656DE169F}"/>
              </a:ext>
            </a:extLst>
          </p:cNvPr>
          <p:cNvSpPr>
            <a:spLocks noGrp="1"/>
          </p:cNvSpPr>
          <p:nvPr>
            <p:ph type="body" sz="quarter" idx="10"/>
          </p:nvPr>
        </p:nvSpPr>
        <p:spPr>
          <a:xfrm>
            <a:off x="594995" y="2520950"/>
            <a:ext cx="5394325" cy="1449388"/>
          </a:xfrm>
          <a:prstGeom prst="rect">
            <a:avLst/>
          </a:prstGeom>
        </p:spPr>
        <p:txBody>
          <a:bodyPr>
            <a:normAutofit/>
          </a:bodyPr>
          <a:lstStyle>
            <a:lvl1pPr marL="0" indent="0">
              <a:buNone/>
              <a:defRPr sz="3600" b="1"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20" name="Text Placeholder 9">
            <a:extLst>
              <a:ext uri="{FF2B5EF4-FFF2-40B4-BE49-F238E27FC236}">
                <a16:creationId xmlns:a16="http://schemas.microsoft.com/office/drawing/2014/main" id="{BB87891C-26C4-D547-ADE0-47DD9B781B07}"/>
              </a:ext>
            </a:extLst>
          </p:cNvPr>
          <p:cNvSpPr>
            <a:spLocks noGrp="1"/>
          </p:cNvSpPr>
          <p:nvPr>
            <p:ph type="body" sz="quarter" idx="12"/>
          </p:nvPr>
        </p:nvSpPr>
        <p:spPr>
          <a:xfrm>
            <a:off x="594995" y="4689565"/>
            <a:ext cx="5394325" cy="848315"/>
          </a:xfrm>
          <a:prstGeom prst="rect">
            <a:avLst/>
          </a:prstGeom>
        </p:spPr>
        <p:txBody>
          <a:bodyPr anchor="t">
            <a:normAutofit/>
          </a:bodyPr>
          <a:lstStyle>
            <a:lvl1pPr marL="0" indent="0">
              <a:buNone/>
              <a:defRPr sz="2000" b="0" i="0">
                <a:solidFill>
                  <a:schemeClr val="tx1"/>
                </a:solidFill>
                <a:latin typeface="Arial" panose="020B0604020202020204" pitchFamily="34" charset="0"/>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zh-TW" altLang="en-US"/>
              <a:t>按一下以編輯母片文字樣式</a:t>
            </a:r>
          </a:p>
        </p:txBody>
      </p:sp>
      <p:sp>
        <p:nvSpPr>
          <p:cNvPr id="21" name="Parallelogram 20">
            <a:extLst>
              <a:ext uri="{FF2B5EF4-FFF2-40B4-BE49-F238E27FC236}">
                <a16:creationId xmlns:a16="http://schemas.microsoft.com/office/drawing/2014/main" id="{36C1837E-FF11-E643-9965-E922BDC980BB}"/>
              </a:ext>
            </a:extLst>
          </p:cNvPr>
          <p:cNvSpPr>
            <a:spLocks noChangeAspect="1"/>
          </p:cNvSpPr>
          <p:nvPr/>
        </p:nvSpPr>
        <p:spPr>
          <a:xfrm>
            <a:off x="4506297" y="-12916"/>
            <a:ext cx="5942070" cy="6870916"/>
          </a:xfrm>
          <a:prstGeom prst="parallelogram">
            <a:avLst>
              <a:gd name="adj" fmla="val 49515"/>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arallelogram 21">
            <a:extLst>
              <a:ext uri="{FF2B5EF4-FFF2-40B4-BE49-F238E27FC236}">
                <a16:creationId xmlns:a16="http://schemas.microsoft.com/office/drawing/2014/main" id="{3589C0E9-E9AE-AC41-B6D0-B8D36416818B}"/>
              </a:ext>
            </a:extLst>
          </p:cNvPr>
          <p:cNvSpPr>
            <a:spLocks noChangeAspect="1"/>
          </p:cNvSpPr>
          <p:nvPr/>
        </p:nvSpPr>
        <p:spPr>
          <a:xfrm>
            <a:off x="3948075"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arallelogram 8">
            <a:extLst>
              <a:ext uri="{FF2B5EF4-FFF2-40B4-BE49-F238E27FC236}">
                <a16:creationId xmlns:a16="http://schemas.microsoft.com/office/drawing/2014/main" id="{F91B1960-CB3F-4DE2-8E04-B6FA1CE6E35D}"/>
              </a:ext>
            </a:extLst>
          </p:cNvPr>
          <p:cNvSpPr>
            <a:spLocks noChangeAspect="1"/>
          </p:cNvSpPr>
          <p:nvPr/>
        </p:nvSpPr>
        <p:spPr>
          <a:xfrm>
            <a:off x="4014911"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569191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_Only">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B02DB04-0C1C-8C49-B65E-A9668E39A9C7}"/>
              </a:ext>
            </a:extLst>
          </p:cNvPr>
          <p:cNvSpPr>
            <a:spLocks noGrp="1"/>
          </p:cNvSpPr>
          <p:nvPr>
            <p:ph type="sldNum" sz="quarter" idx="11"/>
          </p:nvPr>
        </p:nvSpPr>
        <p:spPr/>
        <p:txBody>
          <a:bodyPr/>
          <a:lstStyle/>
          <a:p>
            <a:fld id="{9208A793-2245-4818-AD5E-BDD5E94E7712}" type="slidenum">
              <a:rPr lang="zh-TW" altLang="en-US" smtClean="0"/>
              <a:t>‹#›</a:t>
            </a:fld>
            <a:endParaRPr lang="zh-TW" altLang="en-US"/>
          </a:p>
        </p:txBody>
      </p:sp>
      <p:sp>
        <p:nvSpPr>
          <p:cNvPr id="8" name="Footer Placeholder 7">
            <a:extLst>
              <a:ext uri="{FF2B5EF4-FFF2-40B4-BE49-F238E27FC236}">
                <a16:creationId xmlns:a16="http://schemas.microsoft.com/office/drawing/2014/main" id="{3CC551B1-8C77-DE46-84F6-6C3CFD699397}"/>
              </a:ext>
            </a:extLst>
          </p:cNvPr>
          <p:cNvSpPr>
            <a:spLocks noGrp="1"/>
          </p:cNvSpPr>
          <p:nvPr>
            <p:ph type="ftr" sz="quarter" idx="12"/>
          </p:nvPr>
        </p:nvSpPr>
        <p:spPr/>
        <p:txBody>
          <a:bodyPr/>
          <a:lstStyle>
            <a:lvl1pPr>
              <a:defRPr>
                <a:latin typeface="Arial" panose="020B0604020202020204" pitchFamily="34" charset="0"/>
              </a:defRPr>
            </a:lvl1pPr>
          </a:lstStyle>
          <a:p>
            <a:endParaRPr lang="zh-TW" altLang="en-US"/>
          </a:p>
        </p:txBody>
      </p:sp>
      <p:sp>
        <p:nvSpPr>
          <p:cNvPr id="9" name="Title 8">
            <a:extLst>
              <a:ext uri="{FF2B5EF4-FFF2-40B4-BE49-F238E27FC236}">
                <a16:creationId xmlns:a16="http://schemas.microsoft.com/office/drawing/2014/main" id="{98341DC2-F80D-BD4F-90EE-4B809029C2D3}"/>
              </a:ext>
            </a:extLst>
          </p:cNvPr>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41548222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標題及內容">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A54EF0-3155-459E-9ED4-5EDECEC859FA}"/>
              </a:ext>
            </a:extLst>
          </p:cNvPr>
          <p:cNvSpPr>
            <a:spLocks noGrp="1"/>
          </p:cNvSpPr>
          <p:nvPr>
            <p:ph idx="1" hasCustomPrompt="1"/>
          </p:nvPr>
        </p:nvSpPr>
        <p:spPr>
          <a:xfrm>
            <a:off x="609600" y="1371600"/>
            <a:ext cx="11277600" cy="4762471"/>
          </a:xfrm>
          <a:prstGeom prst="rect">
            <a:avLst/>
          </a:prstGeo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0" i="0" baseline="0">
                <a:latin typeface="Arial" panose="020B0604020202020204" pitchFamily="34" charset="0"/>
                <a:cs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b="0" i="0" baseline="0">
                <a:latin typeface="Arial" panose="020B0604020202020204" pitchFamily="34" charset="0"/>
                <a:cs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baseline="0">
                <a:latin typeface="Arial" panose="020B0604020202020204" pitchFamily="34" charset="0"/>
                <a:cs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baseline="0">
                <a:latin typeface="Arial" panose="020B0604020202020204" pitchFamily="34" charset="0"/>
                <a:cs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baseline="0">
                <a:latin typeface="Arial" panose="020B0604020202020204" pitchFamily="34" charset="0"/>
                <a:cs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11" name="Slide Number Placeholder 10">
            <a:extLst>
              <a:ext uri="{FF2B5EF4-FFF2-40B4-BE49-F238E27FC236}">
                <a16:creationId xmlns:a16="http://schemas.microsoft.com/office/drawing/2014/main" id="{E2086AFA-5418-C147-ADBF-A484560811D6}"/>
              </a:ext>
            </a:extLst>
          </p:cNvPr>
          <p:cNvSpPr>
            <a:spLocks noGrp="1"/>
          </p:cNvSpPr>
          <p:nvPr>
            <p:ph type="sldNum" sz="quarter" idx="11"/>
          </p:nvPr>
        </p:nvSpPr>
        <p:spPr/>
        <p:txBody>
          <a:bodyPr/>
          <a:lstStyle/>
          <a:p>
            <a:fld id="{9208A793-2245-4818-AD5E-BDD5E94E7712}" type="slidenum">
              <a:rPr lang="zh-TW" altLang="en-US" smtClean="0"/>
              <a:t>‹#›</a:t>
            </a:fld>
            <a:endParaRPr lang="zh-TW" altLang="en-US"/>
          </a:p>
        </p:txBody>
      </p:sp>
      <p:sp>
        <p:nvSpPr>
          <p:cNvPr id="12" name="Footer Placeholder 11">
            <a:extLst>
              <a:ext uri="{FF2B5EF4-FFF2-40B4-BE49-F238E27FC236}">
                <a16:creationId xmlns:a16="http://schemas.microsoft.com/office/drawing/2014/main" id="{37A4612B-B8BE-FE4B-85BD-604ED80CCE43}"/>
              </a:ext>
            </a:extLst>
          </p:cNvPr>
          <p:cNvSpPr>
            <a:spLocks noGrp="1"/>
          </p:cNvSpPr>
          <p:nvPr>
            <p:ph type="ftr" sz="quarter" idx="12"/>
          </p:nvPr>
        </p:nvSpPr>
        <p:spPr/>
        <p:txBody>
          <a:bodyPr/>
          <a:lstStyle>
            <a:lvl1pPr>
              <a:defRPr>
                <a:latin typeface="Arial" panose="020B0604020202020204" pitchFamily="34" charset="0"/>
              </a:defRPr>
            </a:lvl1pPr>
          </a:lstStyle>
          <a:p>
            <a:endParaRPr lang="zh-TW" altLang="en-US"/>
          </a:p>
        </p:txBody>
      </p:sp>
      <p:sp>
        <p:nvSpPr>
          <p:cNvPr id="13" name="Title 12">
            <a:extLst>
              <a:ext uri="{FF2B5EF4-FFF2-40B4-BE49-F238E27FC236}">
                <a16:creationId xmlns:a16="http://schemas.microsoft.com/office/drawing/2014/main" id="{442CB888-0168-B94E-B176-2E6B61FE9421}"/>
              </a:ext>
            </a:extLst>
          </p:cNvPr>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38094376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and Side by Sid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A54EF0-3155-459E-9ED4-5EDECEC859FA}"/>
              </a:ext>
            </a:extLst>
          </p:cNvPr>
          <p:cNvSpPr>
            <a:spLocks noGrp="1"/>
          </p:cNvSpPr>
          <p:nvPr>
            <p:ph idx="1" hasCustomPrompt="1"/>
          </p:nvPr>
        </p:nvSpPr>
        <p:spPr>
          <a:xfrm>
            <a:off x="609600" y="1371600"/>
            <a:ext cx="5257800" cy="4762471"/>
          </a:xfrm>
          <a:prstGeom prst="rect">
            <a:avLst/>
          </a:prstGeo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US" noProof="0" dirty="0">
                <a:latin typeface="Arial" panose="020B0604020202020204" pitchFamily="34" charset="0"/>
                <a:cs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lang="en-US" noProof="0" dirty="0">
                <a:latin typeface="Arial" panose="020B0604020202020204" pitchFamily="34" charset="0"/>
                <a:cs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noProof="0" dirty="0">
                <a:latin typeface="Arial" panose="020B0604020202020204" pitchFamily="34" charset="0"/>
                <a:cs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lang="en-US" noProof="0" dirty="0">
                <a:latin typeface="Arial" panose="020B0604020202020204" pitchFamily="34" charset="0"/>
                <a:cs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lang="en-US" dirty="0">
                <a:latin typeface="Arial" panose="020B0604020202020204" pitchFamily="34" charset="0"/>
                <a:cs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11" name="Slide Number Placeholder 10">
            <a:extLst>
              <a:ext uri="{FF2B5EF4-FFF2-40B4-BE49-F238E27FC236}">
                <a16:creationId xmlns:a16="http://schemas.microsoft.com/office/drawing/2014/main" id="{E2086AFA-5418-C147-ADBF-A484560811D6}"/>
              </a:ext>
            </a:extLst>
          </p:cNvPr>
          <p:cNvSpPr>
            <a:spLocks noGrp="1"/>
          </p:cNvSpPr>
          <p:nvPr>
            <p:ph type="sldNum" sz="quarter" idx="11"/>
          </p:nvPr>
        </p:nvSpPr>
        <p:spPr/>
        <p:txBody>
          <a:bodyPr/>
          <a:lstStyle/>
          <a:p>
            <a:fld id="{9208A793-2245-4818-AD5E-BDD5E94E7712}" type="slidenum">
              <a:rPr lang="zh-TW" altLang="en-US" smtClean="0"/>
              <a:t>‹#›</a:t>
            </a:fld>
            <a:endParaRPr lang="zh-TW" altLang="en-US"/>
          </a:p>
        </p:txBody>
      </p:sp>
      <p:sp>
        <p:nvSpPr>
          <p:cNvPr id="12" name="Footer Placeholder 11">
            <a:extLst>
              <a:ext uri="{FF2B5EF4-FFF2-40B4-BE49-F238E27FC236}">
                <a16:creationId xmlns:a16="http://schemas.microsoft.com/office/drawing/2014/main" id="{37A4612B-B8BE-FE4B-85BD-604ED80CCE43}"/>
              </a:ext>
            </a:extLst>
          </p:cNvPr>
          <p:cNvSpPr>
            <a:spLocks noGrp="1"/>
          </p:cNvSpPr>
          <p:nvPr>
            <p:ph type="ftr" sz="quarter" idx="12"/>
          </p:nvPr>
        </p:nvSpPr>
        <p:spPr/>
        <p:txBody>
          <a:bodyPr/>
          <a:lstStyle>
            <a:lvl1pPr>
              <a:defRPr>
                <a:latin typeface="Arial" panose="020B0604020202020204" pitchFamily="34" charset="0"/>
              </a:defRPr>
            </a:lvl1pPr>
          </a:lstStyle>
          <a:p>
            <a:endParaRPr lang="zh-TW" altLang="en-US"/>
          </a:p>
        </p:txBody>
      </p:sp>
      <p:sp>
        <p:nvSpPr>
          <p:cNvPr id="13" name="Title 12">
            <a:extLst>
              <a:ext uri="{FF2B5EF4-FFF2-40B4-BE49-F238E27FC236}">
                <a16:creationId xmlns:a16="http://schemas.microsoft.com/office/drawing/2014/main" id="{442CB888-0168-B94E-B176-2E6B61FE9421}"/>
              </a:ext>
            </a:extLst>
          </p:cNvPr>
          <p:cNvSpPr>
            <a:spLocks noGrp="1"/>
          </p:cNvSpPr>
          <p:nvPr>
            <p:ph type="title"/>
          </p:nvPr>
        </p:nvSpPr>
        <p:spPr/>
        <p:txBody>
          <a:bodyPr/>
          <a:lstStyle/>
          <a:p>
            <a:r>
              <a:rPr lang="zh-TW" altLang="en-US"/>
              <a:t>按一下以編輯母片標題樣式</a:t>
            </a:r>
            <a:endParaRPr lang="en-US" dirty="0"/>
          </a:p>
        </p:txBody>
      </p:sp>
      <p:sp>
        <p:nvSpPr>
          <p:cNvPr id="6" name="Content Placeholder 2">
            <a:extLst>
              <a:ext uri="{FF2B5EF4-FFF2-40B4-BE49-F238E27FC236}">
                <a16:creationId xmlns:a16="http://schemas.microsoft.com/office/drawing/2014/main" id="{88F32C60-B018-3948-80B8-2826AA2552D4}"/>
              </a:ext>
            </a:extLst>
          </p:cNvPr>
          <p:cNvSpPr>
            <a:spLocks noGrp="1"/>
          </p:cNvSpPr>
          <p:nvPr>
            <p:ph idx="13" hasCustomPrompt="1"/>
          </p:nvPr>
        </p:nvSpPr>
        <p:spPr>
          <a:xfrm>
            <a:off x="6324602" y="1378527"/>
            <a:ext cx="5257800" cy="4762471"/>
          </a:xfrm>
          <a:prstGeom prst="rect">
            <a:avLst/>
          </a:prstGeo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US" noProof="0" dirty="0">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lang="en-US" noProof="0" dirty="0">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noProof="0" dirty="0">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lang="en-US" noProof="0" dirty="0">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lang="en-US" dirty="0">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Tree>
    <p:extLst>
      <p:ext uri="{BB962C8B-B14F-4D97-AF65-F5344CB8AC3E}">
        <p14:creationId xmlns:p14="http://schemas.microsoft.com/office/powerpoint/2010/main" val="4973663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xt and Pictur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CE20C0D-A7DE-48DF-B095-F557A066298E}"/>
              </a:ext>
            </a:extLst>
          </p:cNvPr>
          <p:cNvSpPr>
            <a:spLocks noGrp="1"/>
          </p:cNvSpPr>
          <p:nvPr>
            <p:ph type="pic" sz="quarter" idx="12"/>
          </p:nvPr>
        </p:nvSpPr>
        <p:spPr>
          <a:xfrm>
            <a:off x="5958261" y="1371600"/>
            <a:ext cx="6132138" cy="4835296"/>
          </a:xfrm>
          <a:prstGeom prst="rect">
            <a:avLst/>
          </a:prstGeom>
        </p:spPr>
        <p:txBody>
          <a:bodyPr>
            <a:normAutofit/>
          </a:bodyPr>
          <a:lstStyle>
            <a:lvl1pPr>
              <a:defRPr sz="2400" b="0" i="0">
                <a:latin typeface="Arial" panose="020B0604020202020204" pitchFamily="34" charset="0"/>
              </a:defRPr>
            </a:lvl1pPr>
          </a:lstStyle>
          <a:p>
            <a:r>
              <a:rPr lang="zh-TW" altLang="en-US"/>
              <a:t>按一下圖示以新增圖片</a:t>
            </a:r>
            <a:endParaRPr lang="en-US" dirty="0"/>
          </a:p>
        </p:txBody>
      </p:sp>
      <p:sp>
        <p:nvSpPr>
          <p:cNvPr id="6" name="Rectangle 3">
            <a:extLst>
              <a:ext uri="{FF2B5EF4-FFF2-40B4-BE49-F238E27FC236}">
                <a16:creationId xmlns:a16="http://schemas.microsoft.com/office/drawing/2014/main" id="{13449C76-4EAF-4B4F-87E4-D5248E9BECAB}"/>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a:extLst>
              <a:ext uri="{FF2B5EF4-FFF2-40B4-BE49-F238E27FC236}">
                <a16:creationId xmlns:a16="http://schemas.microsoft.com/office/drawing/2014/main" id="{E9C19C26-DDD8-7A4F-9AD7-C5614E23A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9" name="Text Placeholder 8">
            <a:extLst>
              <a:ext uri="{FF2B5EF4-FFF2-40B4-BE49-F238E27FC236}">
                <a16:creationId xmlns:a16="http://schemas.microsoft.com/office/drawing/2014/main" id="{85696EFF-AFC5-4542-9584-46083E8C3DA8}"/>
              </a:ext>
            </a:extLst>
          </p:cNvPr>
          <p:cNvSpPr>
            <a:spLocks noGrp="1"/>
          </p:cNvSpPr>
          <p:nvPr>
            <p:ph type="body" sz="quarter" idx="13" hasCustomPrompt="1"/>
          </p:nvPr>
        </p:nvSpPr>
        <p:spPr>
          <a:xfrm>
            <a:off x="609600" y="1371600"/>
            <a:ext cx="5161836" cy="4835296"/>
          </a:xfrm>
          <a:prstGeom prst="rect">
            <a:avLst/>
          </a:prstGeom>
        </p:spPr>
        <p:txBody>
          <a:bodyPr anchor="t" anchorCtr="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aseline="0">
                <a:solidFill>
                  <a:schemeClr val="tx1"/>
                </a:solidFill>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baseline="0">
                <a:solidFill>
                  <a:schemeClr val="tx1"/>
                </a:solidFill>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800" baseline="0">
                <a:solidFill>
                  <a:schemeClr val="tx1"/>
                </a:solidFill>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2800" baseline="0">
                <a:solidFill>
                  <a:schemeClr val="tx1"/>
                </a:solidFill>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2800" baseline="0">
                <a:solidFill>
                  <a:schemeClr val="tx1"/>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10" name="Slide Number Placeholder 9">
            <a:extLst>
              <a:ext uri="{FF2B5EF4-FFF2-40B4-BE49-F238E27FC236}">
                <a16:creationId xmlns:a16="http://schemas.microsoft.com/office/drawing/2014/main" id="{44A5571E-6D46-AF49-B918-ACB2130FFF3D}"/>
              </a:ext>
            </a:extLst>
          </p:cNvPr>
          <p:cNvSpPr>
            <a:spLocks noGrp="1"/>
          </p:cNvSpPr>
          <p:nvPr>
            <p:ph type="sldNum" sz="quarter" idx="15"/>
          </p:nvPr>
        </p:nvSpPr>
        <p:spPr/>
        <p:txBody>
          <a:bodyPr/>
          <a:lstStyle/>
          <a:p>
            <a:fld id="{9208A793-2245-4818-AD5E-BDD5E94E7712}" type="slidenum">
              <a:rPr lang="zh-TW" altLang="en-US" smtClean="0"/>
              <a:t>‹#›</a:t>
            </a:fld>
            <a:endParaRPr lang="zh-TW" altLang="en-US"/>
          </a:p>
        </p:txBody>
      </p:sp>
      <p:sp>
        <p:nvSpPr>
          <p:cNvPr id="11" name="Footer Placeholder 10">
            <a:extLst>
              <a:ext uri="{FF2B5EF4-FFF2-40B4-BE49-F238E27FC236}">
                <a16:creationId xmlns:a16="http://schemas.microsoft.com/office/drawing/2014/main" id="{DA1FEDCA-9CCA-FF42-B441-D093CF338E0C}"/>
              </a:ext>
            </a:extLst>
          </p:cNvPr>
          <p:cNvSpPr>
            <a:spLocks noGrp="1"/>
          </p:cNvSpPr>
          <p:nvPr>
            <p:ph type="ftr" sz="quarter" idx="16"/>
          </p:nvPr>
        </p:nvSpPr>
        <p:spPr/>
        <p:txBody>
          <a:bodyPr/>
          <a:lstStyle>
            <a:lvl1pPr>
              <a:defRPr>
                <a:latin typeface="Arial" panose="020B0604020202020204" pitchFamily="34" charset="0"/>
              </a:defRPr>
            </a:lvl1pPr>
          </a:lstStyle>
          <a:p>
            <a:endParaRPr lang="zh-TW" altLang="en-US"/>
          </a:p>
        </p:txBody>
      </p:sp>
      <p:sp>
        <p:nvSpPr>
          <p:cNvPr id="12" name="Title 11">
            <a:extLst>
              <a:ext uri="{FF2B5EF4-FFF2-40B4-BE49-F238E27FC236}">
                <a16:creationId xmlns:a16="http://schemas.microsoft.com/office/drawing/2014/main" id="{26B59188-CA07-ED4C-990F-C94539E4F92B}"/>
              </a:ext>
            </a:extLst>
          </p:cNvPr>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3488729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xt and Chart">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13449C76-4EAF-4B4F-87E4-D5248E9BECAB}"/>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a:extLst>
              <a:ext uri="{FF2B5EF4-FFF2-40B4-BE49-F238E27FC236}">
                <a16:creationId xmlns:a16="http://schemas.microsoft.com/office/drawing/2014/main" id="{E9C19C26-DDD8-7A4F-9AD7-C5614E23A2A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9" name="Text Placeholder 8">
            <a:extLst>
              <a:ext uri="{FF2B5EF4-FFF2-40B4-BE49-F238E27FC236}">
                <a16:creationId xmlns:a16="http://schemas.microsoft.com/office/drawing/2014/main" id="{85696EFF-AFC5-4542-9584-46083E8C3DA8}"/>
              </a:ext>
            </a:extLst>
          </p:cNvPr>
          <p:cNvSpPr>
            <a:spLocks noGrp="1"/>
          </p:cNvSpPr>
          <p:nvPr>
            <p:ph type="body" sz="quarter" idx="13" hasCustomPrompt="1"/>
          </p:nvPr>
        </p:nvSpPr>
        <p:spPr>
          <a:xfrm>
            <a:off x="609600" y="1371599"/>
            <a:ext cx="5161836" cy="4835297"/>
          </a:xfrm>
          <a:prstGeom prst="rect">
            <a:avLst/>
          </a:prstGeom>
        </p:spPr>
        <p:txBody>
          <a:bodyPr anchor="t" anchorCtr="0">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aseline="0">
                <a:solidFill>
                  <a:schemeClr val="tx1"/>
                </a:solidFill>
                <a:latin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baseline="0">
                <a:solidFill>
                  <a:schemeClr val="tx1"/>
                </a:solidFill>
                <a:latin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800" baseline="0">
                <a:solidFill>
                  <a:schemeClr val="tx1"/>
                </a:solidFill>
                <a:latin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2800" baseline="0">
                <a:solidFill>
                  <a:schemeClr val="tx1"/>
                </a:solidFill>
                <a:latin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2800" baseline="0">
                <a:solidFill>
                  <a:schemeClr val="tx1"/>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Montserrat" pitchFamily="2" charset="77"/>
                <a:ea typeface="+mn-ea"/>
                <a:cs typeface="+mn-cs"/>
              </a:rPr>
              <a:t>Edit Master text styles</a:t>
            </a:r>
          </a:p>
          <a:p>
            <a:pPr marL="461963" marR="0" lvl="1"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itchFamily="2" charset="77"/>
                <a:ea typeface="+mn-ea"/>
                <a:cs typeface="+mn-cs"/>
              </a:rPr>
              <a:t>Second level</a:t>
            </a:r>
          </a:p>
          <a:p>
            <a:pPr marL="746125" marR="0" lvl="2"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20B0604020202020204" charset="0"/>
                <a:ea typeface="+mn-ea"/>
                <a:cs typeface="+mn-cs"/>
              </a:rPr>
              <a:t>Third Level</a:t>
            </a:r>
          </a:p>
          <a:p>
            <a:pPr marL="969963" marR="0" lvl="3"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0000"/>
                </a:solidFill>
                <a:effectLst/>
                <a:uLnTx/>
                <a:uFillTx/>
                <a:latin typeface="Montserrat" panose="020B0604020202020204" charset="0"/>
                <a:ea typeface="+mn-ea"/>
                <a:cs typeface="+mn-cs"/>
              </a:rPr>
              <a:t>Fourth Level</a:t>
            </a:r>
          </a:p>
          <a:p>
            <a:pPr marL="1203325" marR="0" lvl="4"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r>
              <a:rPr kumimoji="0" lang="en-US" sz="1400" b="0" i="0" u="none" strike="noStrike" kern="1200" cap="none" spc="0" normalizeH="0" baseline="0" noProof="0" dirty="0">
                <a:ln>
                  <a:noFill/>
                </a:ln>
                <a:solidFill>
                  <a:srgbClr val="000000"/>
                </a:solidFill>
                <a:effectLst/>
                <a:uLnTx/>
                <a:uFillTx/>
                <a:latin typeface="Montserrat" panose="020B0604020202020204" charset="0"/>
                <a:ea typeface="+mn-ea"/>
                <a:cs typeface="+mn-cs"/>
              </a:rPr>
              <a:t>5th Level</a:t>
            </a:r>
            <a:endParaRPr lang="en-US" dirty="0"/>
          </a:p>
        </p:txBody>
      </p:sp>
      <p:sp>
        <p:nvSpPr>
          <p:cNvPr id="2" name="Title 1">
            <a:extLst>
              <a:ext uri="{FF2B5EF4-FFF2-40B4-BE49-F238E27FC236}">
                <a16:creationId xmlns:a16="http://schemas.microsoft.com/office/drawing/2014/main" id="{45EB1A58-7F99-2943-838C-468BDEFDB92F}"/>
              </a:ext>
            </a:extLst>
          </p:cNvPr>
          <p:cNvSpPr>
            <a:spLocks noGrp="1"/>
          </p:cNvSpPr>
          <p:nvPr>
            <p:ph type="title"/>
          </p:nvPr>
        </p:nvSpPr>
        <p:spPr/>
        <p:txBody>
          <a:bodyPr/>
          <a:lstStyle/>
          <a:p>
            <a:r>
              <a:rPr lang="zh-TW" altLang="en-US"/>
              <a:t>按一下以編輯母片標題樣式</a:t>
            </a:r>
            <a:endParaRPr lang="en-US"/>
          </a:p>
        </p:txBody>
      </p:sp>
      <p:sp>
        <p:nvSpPr>
          <p:cNvPr id="5" name="Chart Placeholder 4">
            <a:extLst>
              <a:ext uri="{FF2B5EF4-FFF2-40B4-BE49-F238E27FC236}">
                <a16:creationId xmlns:a16="http://schemas.microsoft.com/office/drawing/2014/main" id="{F2261C8B-A96F-5641-9461-4553158F07C6}"/>
              </a:ext>
            </a:extLst>
          </p:cNvPr>
          <p:cNvSpPr>
            <a:spLocks noGrp="1"/>
          </p:cNvSpPr>
          <p:nvPr>
            <p:ph type="chart" sz="quarter" idx="14"/>
          </p:nvPr>
        </p:nvSpPr>
        <p:spPr>
          <a:xfrm>
            <a:off x="5958260" y="1371597"/>
            <a:ext cx="6132139" cy="4835297"/>
          </a:xfrm>
          <a:prstGeom prst="rect">
            <a:avLst/>
          </a:prstGeom>
        </p:spPr>
        <p:txBody>
          <a:bodyPr/>
          <a:lstStyle/>
          <a:p>
            <a:r>
              <a:rPr lang="zh-TW" altLang="en-US"/>
              <a:t>按一下圖示以新增圖表</a:t>
            </a:r>
            <a:endParaRPr lang="en-US" dirty="0"/>
          </a:p>
        </p:txBody>
      </p:sp>
      <p:sp>
        <p:nvSpPr>
          <p:cNvPr id="12" name="Slide Number Placeholder 11">
            <a:extLst>
              <a:ext uri="{FF2B5EF4-FFF2-40B4-BE49-F238E27FC236}">
                <a16:creationId xmlns:a16="http://schemas.microsoft.com/office/drawing/2014/main" id="{BFD433F9-2D70-7E4E-9171-17DDDD0C1BC5}"/>
              </a:ext>
            </a:extLst>
          </p:cNvPr>
          <p:cNvSpPr>
            <a:spLocks noGrp="1"/>
          </p:cNvSpPr>
          <p:nvPr>
            <p:ph type="sldNum" sz="quarter" idx="16"/>
          </p:nvPr>
        </p:nvSpPr>
        <p:spPr/>
        <p:txBody>
          <a:bodyPr/>
          <a:lstStyle/>
          <a:p>
            <a:fld id="{9208A793-2245-4818-AD5E-BDD5E94E7712}" type="slidenum">
              <a:rPr lang="zh-TW" altLang="en-US" smtClean="0"/>
              <a:t>‹#›</a:t>
            </a:fld>
            <a:endParaRPr lang="zh-TW" altLang="en-US"/>
          </a:p>
        </p:txBody>
      </p:sp>
      <p:sp>
        <p:nvSpPr>
          <p:cNvPr id="13" name="Footer Placeholder 12">
            <a:extLst>
              <a:ext uri="{FF2B5EF4-FFF2-40B4-BE49-F238E27FC236}">
                <a16:creationId xmlns:a16="http://schemas.microsoft.com/office/drawing/2014/main" id="{302C0E7C-100C-7845-90B3-64AF49AFE8D7}"/>
              </a:ext>
            </a:extLst>
          </p:cNvPr>
          <p:cNvSpPr>
            <a:spLocks noGrp="1"/>
          </p:cNvSpPr>
          <p:nvPr>
            <p:ph type="ftr" sz="quarter" idx="17"/>
          </p:nvPr>
        </p:nvSpPr>
        <p:spPr/>
        <p:txBody>
          <a:bodyPr/>
          <a:lstStyle>
            <a:lvl1pPr>
              <a:defRPr>
                <a:latin typeface="Arial" panose="020B0604020202020204" pitchFamily="34" charset="0"/>
              </a:defRPr>
            </a:lvl1pPr>
          </a:lstStyle>
          <a:p>
            <a:endParaRPr lang="zh-TW" altLang="en-US"/>
          </a:p>
        </p:txBody>
      </p:sp>
    </p:spTree>
    <p:extLst>
      <p:ext uri="{BB962C8B-B14F-4D97-AF65-F5344CB8AC3E}">
        <p14:creationId xmlns:p14="http://schemas.microsoft.com/office/powerpoint/2010/main" val="27753354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3F0A99-5B9C-4CA5-9F50-2F4E34F6E27A}"/>
              </a:ext>
            </a:extLst>
          </p:cNvPr>
          <p:cNvSpPr>
            <a:spLocks noGrp="1"/>
          </p:cNvSpPr>
          <p:nvPr>
            <p:ph type="title"/>
          </p:nvPr>
        </p:nvSpPr>
        <p:spPr>
          <a:xfrm>
            <a:off x="609601" y="148581"/>
            <a:ext cx="10972799" cy="845837"/>
          </a:xfrm>
          <a:prstGeom prst="rect">
            <a:avLst/>
          </a:prstGeom>
        </p:spPr>
        <p:txBody>
          <a:bodyPr vert="horz" lIns="91440" tIns="45720" rIns="91440" bIns="45720" rtlCol="0" anchor="t">
            <a:noAutofit/>
          </a:bodyPr>
          <a:lstStyle/>
          <a:p>
            <a:r>
              <a:rPr lang="zh-TW" altLang="en-US"/>
              <a:t>按一下以編輯母片標題樣式</a:t>
            </a:r>
            <a:endParaRPr lang="en-US" dirty="0"/>
          </a:p>
        </p:txBody>
      </p:sp>
      <p:sp>
        <p:nvSpPr>
          <p:cNvPr id="4" name="Rectangle 3">
            <a:extLst>
              <a:ext uri="{FF2B5EF4-FFF2-40B4-BE49-F238E27FC236}">
                <a16:creationId xmlns:a16="http://schemas.microsoft.com/office/drawing/2014/main" id="{0CF89E09-A731-CC49-8125-C8F8CE0318F9}"/>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9" name="Picture 8">
            <a:extLst>
              <a:ext uri="{FF2B5EF4-FFF2-40B4-BE49-F238E27FC236}">
                <a16:creationId xmlns:a16="http://schemas.microsoft.com/office/drawing/2014/main" id="{A659F023-66C6-6F4C-B75E-9943C4BA33DD}"/>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16" name="Parallelogram 15">
            <a:extLst>
              <a:ext uri="{FF2B5EF4-FFF2-40B4-BE49-F238E27FC236}">
                <a16:creationId xmlns:a16="http://schemas.microsoft.com/office/drawing/2014/main" id="{4BB4A01D-7D6E-BB4E-BD5D-E3A388293815}"/>
              </a:ext>
            </a:extLst>
          </p:cNvPr>
          <p:cNvSpPr>
            <a:spLocks noChangeAspect="1"/>
          </p:cNvSpPr>
          <p:nvPr/>
        </p:nvSpPr>
        <p:spPr>
          <a:xfrm>
            <a:off x="256215" y="130869"/>
            <a:ext cx="353385" cy="515176"/>
          </a:xfrm>
          <a:prstGeom prst="parallelogram">
            <a:avLst>
              <a:gd name="adj" fmla="val 5961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9A249833-0938-F747-9F14-C1C0453EFF13}"/>
              </a:ext>
            </a:extLst>
          </p:cNvPr>
          <p:cNvSpPr>
            <a:spLocks noGrp="1"/>
          </p:cNvSpPr>
          <p:nvPr>
            <p:ph type="sldNum" sz="quarter" idx="4"/>
          </p:nvPr>
        </p:nvSpPr>
        <p:spPr>
          <a:xfrm>
            <a:off x="688789" y="6610276"/>
            <a:ext cx="2743200" cy="247724"/>
          </a:xfrm>
          <a:prstGeom prst="rect">
            <a:avLst/>
          </a:prstGeom>
        </p:spPr>
        <p:txBody>
          <a:bodyPr vert="horz" lIns="91440" tIns="45720" rIns="91440" bIns="45720" rtlCol="0" anchor="ctr"/>
          <a:lstStyle>
            <a:lvl1pPr algn="l">
              <a:defRPr sz="1200" b="0" i="0">
                <a:solidFill>
                  <a:schemeClr val="tx1">
                    <a:tint val="75000"/>
                  </a:schemeClr>
                </a:solidFill>
                <a:latin typeface="Arial" panose="020B0604020202020204" pitchFamily="34" charset="0"/>
                <a:cs typeface="Arial" panose="020B0604020202020204" pitchFamily="34" charset="0"/>
              </a:defRPr>
            </a:lvl1pPr>
          </a:lstStyle>
          <a:p>
            <a:fld id="{9208A793-2245-4818-AD5E-BDD5E94E7712}" type="slidenum">
              <a:rPr lang="zh-TW" altLang="en-US" smtClean="0"/>
              <a:t>‹#›</a:t>
            </a:fld>
            <a:endParaRPr lang="zh-TW" altLang="en-US"/>
          </a:p>
        </p:txBody>
      </p:sp>
      <p:sp>
        <p:nvSpPr>
          <p:cNvPr id="7" name="Footer Placeholder 6">
            <a:extLst>
              <a:ext uri="{FF2B5EF4-FFF2-40B4-BE49-F238E27FC236}">
                <a16:creationId xmlns:a16="http://schemas.microsoft.com/office/drawing/2014/main" id="{15262525-585B-874C-A8F4-E6885E804513}"/>
              </a:ext>
            </a:extLst>
          </p:cNvPr>
          <p:cNvSpPr>
            <a:spLocks noGrp="1"/>
          </p:cNvSpPr>
          <p:nvPr>
            <p:ph type="ftr" sz="quarter" idx="3"/>
          </p:nvPr>
        </p:nvSpPr>
        <p:spPr>
          <a:xfrm>
            <a:off x="4038600" y="6610276"/>
            <a:ext cx="4114800" cy="247724"/>
          </a:xfrm>
          <a:prstGeom prst="rect">
            <a:avLst/>
          </a:prstGeom>
        </p:spPr>
        <p:txBody>
          <a:bodyPr vert="horz" lIns="91440" tIns="45720" rIns="91440" bIns="45720" rtlCol="0" anchor="ctr"/>
          <a:lstStyle>
            <a:lvl1pPr marL="0" marR="0" indent="0" algn="ctr" defTabSz="914400" rtl="0" eaLnBrk="1" fontAlgn="auto" latinLnBrk="0" hangingPunct="1">
              <a:lnSpc>
                <a:spcPct val="100000"/>
              </a:lnSpc>
              <a:spcBef>
                <a:spcPts val="0"/>
              </a:spcBef>
              <a:spcAft>
                <a:spcPts val="0"/>
              </a:spcAft>
              <a:buClrTx/>
              <a:buSzTx/>
              <a:buFontTx/>
              <a:buNone/>
              <a:tabLst/>
              <a:defRPr sz="1100">
                <a:solidFill>
                  <a:schemeClr val="tx1">
                    <a:tint val="75000"/>
                  </a:schemeClr>
                </a:solidFill>
                <a:latin typeface="Arial" panose="020B0604020202020204" pitchFamily="34" charset="0"/>
                <a:cs typeface="Arial" panose="020B0604020202020204" pitchFamily="34" charset="0"/>
              </a:defRPr>
            </a:lvl1pPr>
          </a:lstStyle>
          <a:p>
            <a:endParaRPr lang="zh-TW" altLang="en-US"/>
          </a:p>
        </p:txBody>
      </p:sp>
      <p:sp>
        <p:nvSpPr>
          <p:cNvPr id="5" name="Text Placeholder 4">
            <a:extLst>
              <a:ext uri="{FF2B5EF4-FFF2-40B4-BE49-F238E27FC236}">
                <a16:creationId xmlns:a16="http://schemas.microsoft.com/office/drawing/2014/main" id="{04F227F0-8FC0-9046-A60F-1749263CF3E5}"/>
              </a:ext>
            </a:extLst>
          </p:cNvPr>
          <p:cNvSpPr>
            <a:spLocks noGrp="1"/>
          </p:cNvSpPr>
          <p:nvPr>
            <p:ph type="body" idx="1"/>
          </p:nvPr>
        </p:nvSpPr>
        <p:spPr>
          <a:xfrm>
            <a:off x="609600" y="1295400"/>
            <a:ext cx="10972800" cy="4743376"/>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Tree>
    <p:extLst>
      <p:ext uri="{BB962C8B-B14F-4D97-AF65-F5344CB8AC3E}">
        <p14:creationId xmlns:p14="http://schemas.microsoft.com/office/powerpoint/2010/main" val="38547673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914400" rtl="0" eaLnBrk="1" latinLnBrk="0" hangingPunct="1">
        <a:lnSpc>
          <a:spcPct val="90000"/>
        </a:lnSpc>
        <a:spcBef>
          <a:spcPct val="0"/>
        </a:spcBef>
        <a:buNone/>
        <a:defRPr sz="3200" b="0" i="0" kern="1200">
          <a:solidFill>
            <a:schemeClr val="tx1"/>
          </a:solidFill>
          <a:latin typeface="Arial" panose="020B0604020202020204" pitchFamily="34" charset="0"/>
          <a:ea typeface="+mj-ea"/>
          <a:cs typeface="Arial" panose="020B0604020202020204" pitchFamily="34" charset="0"/>
        </a:defRPr>
      </a:lvl1pPr>
    </p:titleStyle>
    <p:body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0" i="0" kern="1200" baseline="0">
          <a:solidFill>
            <a:schemeClr val="tx1"/>
          </a:solidFill>
          <a:latin typeface="Arial" panose="020B0604020202020204" pitchFamily="34" charset="0"/>
          <a:ea typeface="+mn-ea"/>
          <a:cs typeface="Arial" panose="020B0604020202020204" pitchFamily="34" charset="0"/>
        </a:defRPr>
      </a:lvl1pPr>
      <a:lvl2pPr marL="461963" marR="0" indent="-231775" algn="l" defTabSz="914400" rtl="0" eaLnBrk="1" fontAlgn="auto" latinLnBrk="0" hangingPunct="1">
        <a:lnSpc>
          <a:spcPct val="90000"/>
        </a:lnSpc>
        <a:spcBef>
          <a:spcPts val="500"/>
        </a:spcBef>
        <a:spcAft>
          <a:spcPts val="0"/>
        </a:spcAft>
        <a:buClrTx/>
        <a:buSzTx/>
        <a:buFont typeface="Calibri" panose="020F0502020204030204" pitchFamily="34" charset="0"/>
        <a:buChar char="‐"/>
        <a:tabLst/>
        <a:defRPr sz="2000" b="0" i="0" kern="1200" baseline="0">
          <a:solidFill>
            <a:schemeClr val="tx1"/>
          </a:solidFill>
          <a:latin typeface="Arial" panose="020B0604020202020204" pitchFamily="34" charset="0"/>
          <a:ea typeface="+mn-ea"/>
          <a:cs typeface="Arial" panose="020B0604020202020204" pitchFamily="34" charset="0"/>
        </a:defRPr>
      </a:lvl2pPr>
      <a:lvl3pPr marL="746125" marR="0" indent="-28892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kern="1200" baseline="0">
          <a:solidFill>
            <a:schemeClr val="tx1"/>
          </a:solidFill>
          <a:latin typeface="Arial" panose="020B0604020202020204" pitchFamily="34" charset="0"/>
          <a:ea typeface="+mn-ea"/>
          <a:cs typeface="Arial" panose="020B0604020202020204" pitchFamily="34" charset="0"/>
        </a:defRPr>
      </a:lvl3pPr>
      <a:lvl4pPr marL="969963" marR="0" indent="-223838" algn="l" defTabSz="914400" rtl="0" eaLnBrk="1" fontAlgn="auto" latinLnBrk="0" hangingPunct="1">
        <a:lnSpc>
          <a:spcPct val="90000"/>
        </a:lnSpc>
        <a:spcBef>
          <a:spcPts val="500"/>
        </a:spcBef>
        <a:spcAft>
          <a:spcPts val="0"/>
        </a:spcAft>
        <a:buClrTx/>
        <a:buSzTx/>
        <a:buFont typeface="Wingdings" panose="05000000000000000000" pitchFamily="2" charset="2"/>
        <a:buChar char="§"/>
        <a:tabLst/>
        <a:defRPr sz="1400" kern="1200" baseline="0">
          <a:solidFill>
            <a:schemeClr val="tx1"/>
          </a:solidFill>
          <a:latin typeface="Arial" panose="020B0604020202020204" pitchFamily="34" charset="0"/>
          <a:ea typeface="+mn-ea"/>
          <a:cs typeface="Arial" panose="020B0604020202020204" pitchFamily="34" charset="0"/>
        </a:defRPr>
      </a:lvl4pPr>
      <a:lvl5pPr marL="1203325" marR="0" indent="-233363"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sz="1200" kern="1200" baseline="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regexone.com/"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regex101.com/"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F00E360D-5F36-459A-8321-D0EA4C8C73FE}"/>
              </a:ext>
            </a:extLst>
          </p:cNvPr>
          <p:cNvSpPr>
            <a:spLocks noGrp="1"/>
          </p:cNvSpPr>
          <p:nvPr>
            <p:ph type="body" sz="quarter" idx="10"/>
          </p:nvPr>
        </p:nvSpPr>
        <p:spPr>
          <a:xfrm>
            <a:off x="601663" y="2520950"/>
            <a:ext cx="6527270" cy="1449388"/>
          </a:xfrm>
        </p:spPr>
        <p:txBody>
          <a:bodyPr/>
          <a:lstStyle/>
          <a:p>
            <a:r>
              <a:rPr lang="en-US" altLang="zh-TW" dirty="0"/>
              <a:t>Week 6-</a:t>
            </a:r>
            <a:r>
              <a:rPr lang="zh-TW" altLang="en-US"/>
              <a:t>正規表示式</a:t>
            </a:r>
          </a:p>
          <a:p>
            <a:endParaRPr lang="zh-TW" altLang="en-US" dirty="0"/>
          </a:p>
          <a:p>
            <a:endParaRPr lang="zh-TW" altLang="en-US" dirty="0"/>
          </a:p>
        </p:txBody>
      </p:sp>
      <p:sp>
        <p:nvSpPr>
          <p:cNvPr id="3" name="文字版面配置區 2">
            <a:extLst>
              <a:ext uri="{FF2B5EF4-FFF2-40B4-BE49-F238E27FC236}">
                <a16:creationId xmlns:a16="http://schemas.microsoft.com/office/drawing/2014/main" id="{A252AD1A-182B-460B-94B6-6E62CFD58239}"/>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34375130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623FEF88-6580-469C-A19C-88FD88EF5D0D}"/>
              </a:ext>
            </a:extLst>
          </p:cNvPr>
          <p:cNvSpPr>
            <a:spLocks noGrp="1"/>
          </p:cNvSpPr>
          <p:nvPr>
            <p:ph idx="1"/>
          </p:nvPr>
        </p:nvSpPr>
        <p:spPr/>
        <p:txBody>
          <a:bodyPr/>
          <a:lstStyle/>
          <a:p>
            <a:pPr marL="0" indent="0">
              <a:buNone/>
            </a:pPr>
            <a:r>
              <a:rPr lang="zh-TW" altLang="en-US" dirty="0"/>
              <a:t>在</a:t>
            </a:r>
            <a:r>
              <a:rPr lang="en-US" altLang="zh-TW" dirty="0"/>
              <a:t>AEDT</a:t>
            </a:r>
            <a:r>
              <a:rPr lang="zh-TW" altLang="en-US" dirty="0"/>
              <a:t>當中有許多的文檔紀錄著模擬相關的資訊及模擬結果，接下來我們用這些實際的檔案來練習如何使用正規表示式來找出特定的訊息。</a:t>
            </a:r>
            <a:endParaRPr lang="en-US" altLang="zh-TW" dirty="0"/>
          </a:p>
          <a:p>
            <a:pPr marL="0" indent="0">
              <a:buNone/>
            </a:pPr>
            <a:endParaRPr lang="en-US" altLang="zh-TW" dirty="0"/>
          </a:p>
          <a:p>
            <a:pPr marL="0" indent="0">
              <a:buNone/>
            </a:pPr>
            <a:r>
              <a:rPr lang="zh-TW" altLang="en-US" dirty="0"/>
              <a:t>以</a:t>
            </a:r>
            <a:r>
              <a:rPr lang="en-US" altLang="zh-TW" dirty="0"/>
              <a:t>stackup.xml</a:t>
            </a:r>
            <a:r>
              <a:rPr lang="zh-TW" altLang="en-US" dirty="0"/>
              <a:t>為例</a:t>
            </a:r>
            <a:endParaRPr lang="en-US" altLang="zh-TW" dirty="0"/>
          </a:p>
          <a:p>
            <a:r>
              <a:rPr lang="zh-TW" altLang="en-US" dirty="0"/>
              <a:t>找出所有的材料名</a:t>
            </a:r>
            <a:endParaRPr lang="en-US" altLang="zh-TW" dirty="0"/>
          </a:p>
          <a:p>
            <a:r>
              <a:rPr lang="zh-TW" altLang="en-US" dirty="0"/>
              <a:t>找出所有的層數名稱及對應的材料及厚度</a:t>
            </a:r>
            <a:endParaRPr lang="en-US" altLang="zh-TW" dirty="0"/>
          </a:p>
          <a:p>
            <a:pPr marL="0" indent="0">
              <a:buNone/>
            </a:pPr>
            <a:r>
              <a:rPr lang="zh-TW" altLang="en-US" dirty="0"/>
              <a:t>以</a:t>
            </a:r>
            <a:r>
              <a:rPr lang="en-US" altLang="zh-TW" dirty="0"/>
              <a:t>.prof</a:t>
            </a:r>
            <a:r>
              <a:rPr lang="zh-TW" altLang="en-US" dirty="0"/>
              <a:t>為例</a:t>
            </a:r>
            <a:endParaRPr lang="en-US" altLang="zh-TW" dirty="0"/>
          </a:p>
          <a:p>
            <a:r>
              <a:rPr lang="zh-TW" altLang="en-US" dirty="0"/>
              <a:t>找出每一次</a:t>
            </a:r>
            <a:r>
              <a:rPr lang="en-US" altLang="zh-TW" dirty="0"/>
              <a:t>adaptive mesh</a:t>
            </a:r>
            <a:r>
              <a:rPr lang="zh-TW" altLang="en-US" dirty="0"/>
              <a:t>網格</a:t>
            </a:r>
            <a:r>
              <a:rPr lang="en-US" altLang="zh-TW" dirty="0"/>
              <a:t>(tetrahedra)</a:t>
            </a:r>
            <a:r>
              <a:rPr lang="zh-TW" altLang="en-US" dirty="0"/>
              <a:t>的數量</a:t>
            </a:r>
            <a:endParaRPr lang="en-US" altLang="zh-TW" dirty="0"/>
          </a:p>
          <a:p>
            <a:r>
              <a:rPr lang="zh-TW" altLang="en-US" dirty="0"/>
              <a:t>找出每一次</a:t>
            </a:r>
            <a:r>
              <a:rPr lang="en-US" altLang="zh-TW" dirty="0"/>
              <a:t>Solver</a:t>
            </a:r>
            <a:r>
              <a:rPr lang="zh-TW" altLang="en-US"/>
              <a:t>所花的時間及耗用的記憶體。</a:t>
            </a:r>
            <a:endParaRPr lang="zh-TW" altLang="en-US" dirty="0"/>
          </a:p>
        </p:txBody>
      </p:sp>
      <p:sp>
        <p:nvSpPr>
          <p:cNvPr id="3" name="標題 2">
            <a:extLst>
              <a:ext uri="{FF2B5EF4-FFF2-40B4-BE49-F238E27FC236}">
                <a16:creationId xmlns:a16="http://schemas.microsoft.com/office/drawing/2014/main" id="{D7B6C160-44DE-48DB-BF35-233CD4892070}"/>
              </a:ext>
            </a:extLst>
          </p:cNvPr>
          <p:cNvSpPr>
            <a:spLocks noGrp="1"/>
          </p:cNvSpPr>
          <p:nvPr>
            <p:ph type="title"/>
          </p:nvPr>
        </p:nvSpPr>
        <p:spPr/>
        <p:txBody>
          <a:bodyPr/>
          <a:lstStyle/>
          <a:p>
            <a:r>
              <a:rPr lang="zh-TW" altLang="en-US" dirty="0"/>
              <a:t>處理</a:t>
            </a:r>
            <a:r>
              <a:rPr lang="en-US" altLang="zh-TW" dirty="0"/>
              <a:t>XML</a:t>
            </a:r>
            <a:r>
              <a:rPr lang="zh-TW" altLang="en-US" dirty="0"/>
              <a:t>與</a:t>
            </a:r>
            <a:r>
              <a:rPr lang="en-US" altLang="zh-TW"/>
              <a:t>Prof</a:t>
            </a:r>
            <a:endParaRPr lang="zh-TW" altLang="en-US" dirty="0"/>
          </a:p>
        </p:txBody>
      </p:sp>
    </p:spTree>
    <p:extLst>
      <p:ext uri="{BB962C8B-B14F-4D97-AF65-F5344CB8AC3E}">
        <p14:creationId xmlns:p14="http://schemas.microsoft.com/office/powerpoint/2010/main" val="29298798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3">
            <a:extLst>
              <a:ext uri="{FF2B5EF4-FFF2-40B4-BE49-F238E27FC236}">
                <a16:creationId xmlns:a16="http://schemas.microsoft.com/office/drawing/2014/main" id="{2FA54F75-D405-4104-B6BB-EA44A23A109A}"/>
              </a:ext>
            </a:extLst>
          </p:cNvPr>
          <p:cNvSpPr>
            <a:spLocks noGrp="1"/>
          </p:cNvSpPr>
          <p:nvPr>
            <p:ph type="body" sz="quarter" idx="10"/>
          </p:nvPr>
        </p:nvSpPr>
        <p:spPr/>
        <p:txBody>
          <a:bodyPr/>
          <a:lstStyle/>
          <a:p>
            <a:r>
              <a:rPr lang="zh-TW" altLang="en-US" dirty="0"/>
              <a:t>專案問題解析</a:t>
            </a:r>
          </a:p>
        </p:txBody>
      </p:sp>
      <p:sp>
        <p:nvSpPr>
          <p:cNvPr id="5" name="文字版面配置區 4">
            <a:extLst>
              <a:ext uri="{FF2B5EF4-FFF2-40B4-BE49-F238E27FC236}">
                <a16:creationId xmlns:a16="http://schemas.microsoft.com/office/drawing/2014/main" id="{CEE2A55E-C73D-43FF-AA36-95C0FF95B7B1}"/>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27713930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3">
            <a:extLst>
              <a:ext uri="{FF2B5EF4-FFF2-40B4-BE49-F238E27FC236}">
                <a16:creationId xmlns:a16="http://schemas.microsoft.com/office/drawing/2014/main" id="{2FA54F75-D405-4104-B6BB-EA44A23A109A}"/>
              </a:ext>
            </a:extLst>
          </p:cNvPr>
          <p:cNvSpPr>
            <a:spLocks noGrp="1"/>
          </p:cNvSpPr>
          <p:nvPr>
            <p:ph type="body" sz="quarter" idx="10"/>
          </p:nvPr>
        </p:nvSpPr>
        <p:spPr/>
        <p:txBody>
          <a:bodyPr/>
          <a:lstStyle/>
          <a:p>
            <a:r>
              <a:rPr lang="zh-TW" altLang="en-US" dirty="0"/>
              <a:t>正規表示式</a:t>
            </a:r>
          </a:p>
        </p:txBody>
      </p:sp>
      <p:sp>
        <p:nvSpPr>
          <p:cNvPr id="5" name="文字版面配置區 4">
            <a:extLst>
              <a:ext uri="{FF2B5EF4-FFF2-40B4-BE49-F238E27FC236}">
                <a16:creationId xmlns:a16="http://schemas.microsoft.com/office/drawing/2014/main" id="{CEE2A55E-C73D-43FF-AA36-95C0FF95B7B1}"/>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196295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C5C7751A-A26B-48D2-A8DC-F602DAD2C2AA}"/>
              </a:ext>
            </a:extLst>
          </p:cNvPr>
          <p:cNvSpPr>
            <a:spLocks noGrp="1"/>
          </p:cNvSpPr>
          <p:nvPr>
            <p:ph idx="1"/>
          </p:nvPr>
        </p:nvSpPr>
        <p:spPr>
          <a:xfrm>
            <a:off x="609600" y="1371600"/>
            <a:ext cx="5731933" cy="4762471"/>
          </a:xfrm>
        </p:spPr>
        <p:txBody>
          <a:bodyPr/>
          <a:lstStyle/>
          <a:p>
            <a:pPr marL="0" indent="0">
              <a:buNone/>
            </a:pPr>
            <a:r>
              <a:rPr lang="zh-TW" altLang="en-US" dirty="0"/>
              <a:t>正規表示式是用來找出符合某一種模式的字串，對初次接觸的人來說，看到宛如天書的模式字串，覺得困惑是很正常的事。這些看似令人不解的字串其實並不是如此的高深莫測。一旦掌握了模式字串的意義便可以輕鬆的處理各式的文本檔案，原本處理起來相當棘手的字串搜尋，取代的工作也迎刃而解。正規表示式是進階高階自動化程式設計的鑰匙。你一定要了解並熟練的掌握這項強大的工具。</a:t>
            </a:r>
          </a:p>
        </p:txBody>
      </p:sp>
      <p:sp>
        <p:nvSpPr>
          <p:cNvPr id="4" name="標題 3">
            <a:extLst>
              <a:ext uri="{FF2B5EF4-FFF2-40B4-BE49-F238E27FC236}">
                <a16:creationId xmlns:a16="http://schemas.microsoft.com/office/drawing/2014/main" id="{4F95566C-C51C-458E-89D5-CB1D07CA277C}"/>
              </a:ext>
            </a:extLst>
          </p:cNvPr>
          <p:cNvSpPr>
            <a:spLocks noGrp="1"/>
          </p:cNvSpPr>
          <p:nvPr>
            <p:ph type="title"/>
          </p:nvPr>
        </p:nvSpPr>
        <p:spPr/>
        <p:txBody>
          <a:bodyPr/>
          <a:lstStyle/>
          <a:p>
            <a:r>
              <a:rPr lang="zh-TW" altLang="en-US" dirty="0"/>
              <a:t>正規表示式 </a:t>
            </a:r>
            <a:r>
              <a:rPr lang="en-US" altLang="zh-TW" dirty="0"/>
              <a:t>(Regular Expression, Regex)</a:t>
            </a:r>
            <a:endParaRPr lang="zh-TW" altLang="en-US" dirty="0"/>
          </a:p>
        </p:txBody>
      </p:sp>
      <p:pic>
        <p:nvPicPr>
          <p:cNvPr id="1026" name="Picture 2" descr="Formal Language - Ch3 正則表達式Regular Expression, RE | Mr. Opengate">
            <a:extLst>
              <a:ext uri="{FF2B5EF4-FFF2-40B4-BE49-F238E27FC236}">
                <a16:creationId xmlns:a16="http://schemas.microsoft.com/office/drawing/2014/main" id="{DC555990-684F-463D-85CE-0AAAADB856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1067" y="1371600"/>
            <a:ext cx="4555066" cy="3795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9692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45A1718E-0453-4C68-8CBA-C2B06E4E2A8F}"/>
              </a:ext>
            </a:extLst>
          </p:cNvPr>
          <p:cNvSpPr>
            <a:spLocks noGrp="1"/>
          </p:cNvSpPr>
          <p:nvPr>
            <p:ph idx="1"/>
          </p:nvPr>
        </p:nvSpPr>
        <p:spPr/>
        <p:txBody>
          <a:bodyPr/>
          <a:lstStyle/>
          <a:p>
            <a:pPr marL="0" indent="0">
              <a:buNone/>
            </a:pPr>
            <a:r>
              <a:rPr lang="zh-TW" altLang="en-US" dirty="0"/>
              <a:t>首先解釋何謂模式字串，舉例來說，我們每個人都有一組身分證號碼。第一位是大寫英文數字，接下來是九位數字。這就是身分證號碼的模式字串。在正規表示式便可以用</a:t>
            </a:r>
            <a:r>
              <a:rPr lang="en-US" altLang="zh-TW" dirty="0"/>
              <a:t>[A-Z]\d{9}</a:t>
            </a:r>
            <a:r>
              <a:rPr lang="zh-TW" altLang="en-US" dirty="0"/>
              <a:t>來表示。中括號表示了一個字元的長度，字元必須為大寫字母</a:t>
            </a:r>
            <a:r>
              <a:rPr lang="en-US" altLang="zh-TW" dirty="0"/>
              <a:t>A-Z</a:t>
            </a:r>
            <a:r>
              <a:rPr lang="zh-TW" altLang="en-US" dirty="0"/>
              <a:t>其中一個。</a:t>
            </a:r>
            <a:r>
              <a:rPr lang="en-US" altLang="zh-TW" dirty="0"/>
              <a:t>\d</a:t>
            </a:r>
            <a:r>
              <a:rPr lang="zh-TW" altLang="en-US" dirty="0"/>
              <a:t>代表了一個字元長度的數字，後面的</a:t>
            </a:r>
            <a:r>
              <a:rPr lang="en-US" altLang="zh-TW" dirty="0"/>
              <a:t>{9}</a:t>
            </a:r>
            <a:r>
              <a:rPr lang="zh-TW" altLang="en-US" dirty="0"/>
              <a:t>代表了前面的字元，這裡也就是數字。要連續出現九遍。我們用這個模式字串對整個文檔做搜尋便可以將所有的身分證字號給找出來。</a:t>
            </a:r>
          </a:p>
        </p:txBody>
      </p:sp>
      <p:sp>
        <p:nvSpPr>
          <p:cNvPr id="3" name="標題 2">
            <a:extLst>
              <a:ext uri="{FF2B5EF4-FFF2-40B4-BE49-F238E27FC236}">
                <a16:creationId xmlns:a16="http://schemas.microsoft.com/office/drawing/2014/main" id="{F01E50BF-3788-43A8-95D3-D7614FBB9512}"/>
              </a:ext>
            </a:extLst>
          </p:cNvPr>
          <p:cNvSpPr>
            <a:spLocks noGrp="1"/>
          </p:cNvSpPr>
          <p:nvPr>
            <p:ph type="title"/>
          </p:nvPr>
        </p:nvSpPr>
        <p:spPr/>
        <p:txBody>
          <a:bodyPr/>
          <a:lstStyle/>
          <a:p>
            <a:r>
              <a:rPr lang="zh-TW" altLang="en-US" dirty="0"/>
              <a:t>簡單例子</a:t>
            </a:r>
          </a:p>
        </p:txBody>
      </p:sp>
    </p:spTree>
    <p:extLst>
      <p:ext uri="{BB962C8B-B14F-4D97-AF65-F5344CB8AC3E}">
        <p14:creationId xmlns:p14="http://schemas.microsoft.com/office/powerpoint/2010/main" val="8624328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514DB474-42E5-4F9D-A0C2-0BBEB2C73057}"/>
              </a:ext>
            </a:extLst>
          </p:cNvPr>
          <p:cNvSpPr>
            <a:spLocks noGrp="1"/>
          </p:cNvSpPr>
          <p:nvPr>
            <p:ph type="title"/>
          </p:nvPr>
        </p:nvSpPr>
        <p:spPr/>
        <p:txBody>
          <a:bodyPr/>
          <a:lstStyle/>
          <a:p>
            <a:r>
              <a:rPr lang="zh-TW" altLang="en-US" dirty="0"/>
              <a:t>基本練習：</a:t>
            </a:r>
            <a:r>
              <a:rPr lang="en-US" altLang="zh-TW" dirty="0">
                <a:hlinkClick r:id="rId2"/>
              </a:rPr>
              <a:t>https://regexone.com/</a:t>
            </a:r>
            <a:endParaRPr lang="zh-TW" altLang="en-US" dirty="0"/>
          </a:p>
        </p:txBody>
      </p:sp>
      <p:pic>
        <p:nvPicPr>
          <p:cNvPr id="6" name="圖片 5">
            <a:extLst>
              <a:ext uri="{FF2B5EF4-FFF2-40B4-BE49-F238E27FC236}">
                <a16:creationId xmlns:a16="http://schemas.microsoft.com/office/drawing/2014/main" id="{6B88A9C9-F72A-45AF-8BCA-46D185A6B737}"/>
              </a:ext>
            </a:extLst>
          </p:cNvPr>
          <p:cNvPicPr>
            <a:picLocks noChangeAspect="1"/>
          </p:cNvPicPr>
          <p:nvPr/>
        </p:nvPicPr>
        <p:blipFill>
          <a:blip r:embed="rId3"/>
          <a:stretch>
            <a:fillRect/>
          </a:stretch>
        </p:blipFill>
        <p:spPr>
          <a:xfrm>
            <a:off x="2364036" y="1121579"/>
            <a:ext cx="7463927" cy="4879044"/>
          </a:xfrm>
          <a:prstGeom prst="rect">
            <a:avLst/>
          </a:prstGeom>
        </p:spPr>
      </p:pic>
    </p:spTree>
    <p:extLst>
      <p:ext uri="{BB962C8B-B14F-4D97-AF65-F5344CB8AC3E}">
        <p14:creationId xmlns:p14="http://schemas.microsoft.com/office/powerpoint/2010/main" val="36480434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321E889C-5E99-4AF9-916D-1EBE7FB87C5E}"/>
              </a:ext>
            </a:extLst>
          </p:cNvPr>
          <p:cNvSpPr>
            <a:spLocks noGrp="1"/>
          </p:cNvSpPr>
          <p:nvPr>
            <p:ph idx="1"/>
          </p:nvPr>
        </p:nvSpPr>
        <p:spPr/>
        <p:txBody>
          <a:bodyPr>
            <a:normAutofit lnSpcReduction="10000"/>
          </a:bodyPr>
          <a:lstStyle/>
          <a:p>
            <a:pPr marL="0" indent="0">
              <a:buNone/>
            </a:pPr>
            <a:r>
              <a:rPr lang="zh-TW" altLang="en-US" dirty="0"/>
              <a:t>上面的例子只是一個簡單的說明，正規表示式還可以處理不定長度，夾雜著字母，數字甚至標點符號的模式。要補充的是針對一個模式，正規表示式的模式字串有多種不同的寫法。不同的寫法可能都可以在特定文檔類型當中找到同樣的結果，但有可能在另一類文檔找到的結果卻不盡然相同。雖然這裡一直強調正規表示式的方便，但是如果可以用簡單的方式就可以找出字串，就不要使用正規表示式。比方說一個</a:t>
            </a:r>
            <a:r>
              <a:rPr lang="en-US" altLang="zh-TW" dirty="0"/>
              <a:t>CSV</a:t>
            </a:r>
            <a:r>
              <a:rPr lang="zh-TW" altLang="en-US" dirty="0"/>
              <a:t>檔用</a:t>
            </a:r>
            <a:r>
              <a:rPr lang="en-US" altLang="zh-TW" dirty="0"/>
              <a:t>split</a:t>
            </a:r>
            <a:r>
              <a:rPr lang="zh-TW" altLang="en-US" dirty="0"/>
              <a:t>就可以把數值資料分離出來。用正規表示式雖然也可以做到，但可耗費數十倍的時間。</a:t>
            </a:r>
            <a:endParaRPr lang="en-US" altLang="zh-TW" dirty="0"/>
          </a:p>
          <a:p>
            <a:pPr marL="0" indent="0">
              <a:buNone/>
            </a:pPr>
            <a:endParaRPr lang="en-US" altLang="zh-TW" dirty="0"/>
          </a:p>
          <a:p>
            <a:pPr marL="0" indent="0">
              <a:buNone/>
            </a:pPr>
            <a:r>
              <a:rPr lang="zh-TW" altLang="en-US" dirty="0"/>
              <a:t>實務上要一次寫出正確的正規表示式來精確的吻合所要的結果，不多不少，並不是一件容易的事。通常要經過多次的嘗試才能找到最適合的模式字串。這裡推薦一個網站，你可以將要搜尋的文本複製到文本框當中，在正規表示式的欄位輸入模式字串，文檔當中所有匹配到的字串便立即以顏色標示出來，這讓我們很容易的判斷模式字串是否有過度匹配或有匹配不足的狀況。透過不斷調整直到符合所需。最後便可以將找到的模式字串寫到程式當中。</a:t>
            </a:r>
          </a:p>
        </p:txBody>
      </p:sp>
      <p:sp>
        <p:nvSpPr>
          <p:cNvPr id="3" name="標題 2">
            <a:extLst>
              <a:ext uri="{FF2B5EF4-FFF2-40B4-BE49-F238E27FC236}">
                <a16:creationId xmlns:a16="http://schemas.microsoft.com/office/drawing/2014/main" id="{316A6F7F-2312-45A2-8C1D-697B3AAFE442}"/>
              </a:ext>
            </a:extLst>
          </p:cNvPr>
          <p:cNvSpPr>
            <a:spLocks noGrp="1"/>
          </p:cNvSpPr>
          <p:nvPr>
            <p:ph type="title"/>
          </p:nvPr>
        </p:nvSpPr>
        <p:spPr/>
        <p:txBody>
          <a:bodyPr/>
          <a:lstStyle/>
          <a:p>
            <a:r>
              <a:rPr lang="en-US" altLang="zh-TW" dirty="0"/>
              <a:t>REGEX</a:t>
            </a:r>
            <a:r>
              <a:rPr lang="zh-TW" altLang="en-US" dirty="0"/>
              <a:t>使用場合</a:t>
            </a:r>
          </a:p>
        </p:txBody>
      </p:sp>
    </p:spTree>
    <p:extLst>
      <p:ext uri="{BB962C8B-B14F-4D97-AF65-F5344CB8AC3E}">
        <p14:creationId xmlns:p14="http://schemas.microsoft.com/office/powerpoint/2010/main" val="29913038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7C3D928-2CE9-4266-A577-F5AA1DFC7CE3}"/>
              </a:ext>
            </a:extLst>
          </p:cNvPr>
          <p:cNvSpPr>
            <a:spLocks noGrp="1"/>
          </p:cNvSpPr>
          <p:nvPr>
            <p:ph type="title"/>
          </p:nvPr>
        </p:nvSpPr>
        <p:spPr/>
        <p:txBody>
          <a:bodyPr/>
          <a:lstStyle/>
          <a:p>
            <a:r>
              <a:rPr lang="en-US" altLang="zh-TW" dirty="0">
                <a:hlinkClick r:id="rId2"/>
              </a:rPr>
              <a:t>https://regex101.com/</a:t>
            </a:r>
            <a:endParaRPr lang="zh-TW" altLang="en-US" dirty="0">
              <a:solidFill>
                <a:schemeClr val="accent6">
                  <a:lumMod val="10000"/>
                </a:schemeClr>
              </a:solidFill>
            </a:endParaRPr>
          </a:p>
        </p:txBody>
      </p:sp>
      <p:pic>
        <p:nvPicPr>
          <p:cNvPr id="2" name="圖片 1">
            <a:extLst>
              <a:ext uri="{FF2B5EF4-FFF2-40B4-BE49-F238E27FC236}">
                <a16:creationId xmlns:a16="http://schemas.microsoft.com/office/drawing/2014/main" id="{2540FDFD-AE3E-438D-8FBB-57936C0FCAE4}"/>
              </a:ext>
            </a:extLst>
          </p:cNvPr>
          <p:cNvPicPr>
            <a:picLocks noChangeAspect="1"/>
          </p:cNvPicPr>
          <p:nvPr/>
        </p:nvPicPr>
        <p:blipFill>
          <a:blip r:embed="rId3"/>
          <a:stretch>
            <a:fillRect/>
          </a:stretch>
        </p:blipFill>
        <p:spPr>
          <a:xfrm>
            <a:off x="2224146" y="984994"/>
            <a:ext cx="7743707" cy="4888011"/>
          </a:xfrm>
          <a:prstGeom prst="rect">
            <a:avLst/>
          </a:prstGeom>
        </p:spPr>
      </p:pic>
    </p:spTree>
    <p:extLst>
      <p:ext uri="{BB962C8B-B14F-4D97-AF65-F5344CB8AC3E}">
        <p14:creationId xmlns:p14="http://schemas.microsoft.com/office/powerpoint/2010/main" val="4970644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52F40032-C3A5-4055-AD61-F715E5F4BA1F}"/>
              </a:ext>
            </a:extLst>
          </p:cNvPr>
          <p:cNvSpPr>
            <a:spLocks noGrp="1"/>
          </p:cNvSpPr>
          <p:nvPr>
            <p:ph idx="1"/>
          </p:nvPr>
        </p:nvSpPr>
        <p:spPr/>
        <p:txBody>
          <a:bodyPr/>
          <a:lstStyle/>
          <a:p>
            <a:pPr marL="0" indent="0">
              <a:buNone/>
            </a:pPr>
            <a:r>
              <a:rPr lang="zh-TW" altLang="en-US" dirty="0"/>
              <a:t>匯入</a:t>
            </a:r>
            <a:r>
              <a:rPr lang="en-US" altLang="zh-TW" dirty="0"/>
              <a:t>REGEX</a:t>
            </a:r>
            <a:r>
              <a:rPr lang="zh-TW" altLang="en-US" dirty="0"/>
              <a:t>庫</a:t>
            </a:r>
            <a:endParaRPr lang="en-US" altLang="zh-TW" dirty="0"/>
          </a:p>
          <a:p>
            <a:r>
              <a:rPr lang="en-US" altLang="zh-TW" dirty="0"/>
              <a:t>Import re</a:t>
            </a:r>
          </a:p>
          <a:p>
            <a:pPr marL="0" indent="0">
              <a:buNone/>
            </a:pPr>
            <a:r>
              <a:rPr lang="zh-TW" altLang="en-US" dirty="0"/>
              <a:t>三個最常用的</a:t>
            </a:r>
            <a:r>
              <a:rPr lang="en-US" altLang="zh-TW" dirty="0"/>
              <a:t>Python </a:t>
            </a:r>
            <a:r>
              <a:rPr lang="zh-TW" altLang="en-US" dirty="0"/>
              <a:t>正規表示式函數</a:t>
            </a:r>
            <a:endParaRPr lang="en-US" altLang="zh-TW" dirty="0"/>
          </a:p>
          <a:p>
            <a:r>
              <a:rPr lang="en-US" altLang="zh-TW" dirty="0"/>
              <a:t>search()</a:t>
            </a:r>
          </a:p>
          <a:p>
            <a:r>
              <a:rPr lang="en-US" altLang="zh-TW" dirty="0" err="1"/>
              <a:t>findall</a:t>
            </a:r>
            <a:r>
              <a:rPr lang="en-US" altLang="zh-TW" dirty="0"/>
              <a:t>()</a:t>
            </a:r>
          </a:p>
          <a:p>
            <a:r>
              <a:rPr lang="en-US" altLang="zh-TW" dirty="0"/>
              <a:t>sub()</a:t>
            </a:r>
            <a:endParaRPr lang="zh-TW" altLang="en-US" dirty="0"/>
          </a:p>
        </p:txBody>
      </p:sp>
      <p:sp>
        <p:nvSpPr>
          <p:cNvPr id="3" name="標題 2">
            <a:extLst>
              <a:ext uri="{FF2B5EF4-FFF2-40B4-BE49-F238E27FC236}">
                <a16:creationId xmlns:a16="http://schemas.microsoft.com/office/drawing/2014/main" id="{CC06B32B-07B0-4126-A639-C87B2AC69785}"/>
              </a:ext>
            </a:extLst>
          </p:cNvPr>
          <p:cNvSpPr>
            <a:spLocks noGrp="1"/>
          </p:cNvSpPr>
          <p:nvPr>
            <p:ph type="title"/>
          </p:nvPr>
        </p:nvSpPr>
        <p:spPr/>
        <p:txBody>
          <a:bodyPr/>
          <a:lstStyle/>
          <a:p>
            <a:r>
              <a:rPr lang="en-US" altLang="zh-TW"/>
              <a:t>Python Regex</a:t>
            </a:r>
            <a:endParaRPr lang="zh-TW" altLang="en-US" dirty="0"/>
          </a:p>
        </p:txBody>
      </p:sp>
    </p:spTree>
    <p:extLst>
      <p:ext uri="{BB962C8B-B14F-4D97-AF65-F5344CB8AC3E}">
        <p14:creationId xmlns:p14="http://schemas.microsoft.com/office/powerpoint/2010/main" val="1807085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3">
            <a:extLst>
              <a:ext uri="{FF2B5EF4-FFF2-40B4-BE49-F238E27FC236}">
                <a16:creationId xmlns:a16="http://schemas.microsoft.com/office/drawing/2014/main" id="{2FA54F75-D405-4104-B6BB-EA44A23A109A}"/>
              </a:ext>
            </a:extLst>
          </p:cNvPr>
          <p:cNvSpPr>
            <a:spLocks noGrp="1"/>
          </p:cNvSpPr>
          <p:nvPr>
            <p:ph type="body" sz="quarter" idx="10"/>
          </p:nvPr>
        </p:nvSpPr>
        <p:spPr>
          <a:xfrm>
            <a:off x="6416675" y="2520950"/>
            <a:ext cx="5394325" cy="2025650"/>
          </a:xfrm>
        </p:spPr>
        <p:txBody>
          <a:bodyPr>
            <a:normAutofit/>
          </a:bodyPr>
          <a:lstStyle/>
          <a:p>
            <a:r>
              <a:rPr lang="zh-TW" altLang="en-US" dirty="0"/>
              <a:t>範例解說：使用</a:t>
            </a:r>
            <a:r>
              <a:rPr lang="en-US" altLang="zh-TW" dirty="0"/>
              <a:t>REGEX</a:t>
            </a:r>
            <a:r>
              <a:rPr lang="zh-TW" altLang="en-US" dirty="0"/>
              <a:t>來處理</a:t>
            </a:r>
            <a:r>
              <a:rPr lang="en-US" altLang="zh-TW" dirty="0"/>
              <a:t>XML</a:t>
            </a:r>
            <a:r>
              <a:rPr lang="zh-TW" altLang="en-US" dirty="0"/>
              <a:t>及</a:t>
            </a:r>
            <a:r>
              <a:rPr lang="en-US" altLang="zh-TW" dirty="0"/>
              <a:t>Prof</a:t>
            </a:r>
            <a:endParaRPr lang="zh-TW" altLang="en-US" dirty="0"/>
          </a:p>
        </p:txBody>
      </p:sp>
      <p:sp>
        <p:nvSpPr>
          <p:cNvPr id="5" name="文字版面配置區 4">
            <a:extLst>
              <a:ext uri="{FF2B5EF4-FFF2-40B4-BE49-F238E27FC236}">
                <a16:creationId xmlns:a16="http://schemas.microsoft.com/office/drawing/2014/main" id="{CEE2A55E-C73D-43FF-AA36-95C0FF95B7B1}"/>
              </a:ext>
            </a:extLst>
          </p:cNvPr>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21817004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2020">
  <a:themeElements>
    <a:clrScheme name="ANSYS 2020 Colors">
      <a:dk1>
        <a:sysClr val="windowText" lastClr="000000"/>
      </a:dk1>
      <a:lt1>
        <a:sysClr val="window" lastClr="FFFFFF"/>
      </a:lt1>
      <a:dk2>
        <a:srgbClr val="898A8D"/>
      </a:dk2>
      <a:lt2>
        <a:srgbClr val="D9D8D6"/>
      </a:lt2>
      <a:accent1>
        <a:srgbClr val="FFB71B"/>
      </a:accent1>
      <a:accent2>
        <a:srgbClr val="898A8D"/>
      </a:accent2>
      <a:accent3>
        <a:srgbClr val="D9D8D6"/>
      </a:accent3>
      <a:accent4>
        <a:srgbClr val="FFB71B"/>
      </a:accent4>
      <a:accent5>
        <a:srgbClr val="898A8D"/>
      </a:accent5>
      <a:accent6>
        <a:srgbClr val="D9D8D6"/>
      </a:accent6>
      <a:hlink>
        <a:srgbClr val="000000"/>
      </a:hlink>
      <a:folHlink>
        <a:srgbClr val="FFFF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0" id="{38474C5C-C832-4F6C-A089-BF2C2C556CFF}" vid="{71A4DB3F-8CD7-4C4E-844B-2A8753103DDF}"/>
    </a:ext>
  </a:extLst>
</a:theme>
</file>

<file path=docProps/app.xml><?xml version="1.0" encoding="utf-8"?>
<Properties xmlns="http://schemas.openxmlformats.org/officeDocument/2006/extended-properties" xmlns:vt="http://schemas.openxmlformats.org/officeDocument/2006/docPropsVTypes">
  <Template>2020</Template>
  <TotalTime>219</TotalTime>
  <Words>673</Words>
  <Application>Microsoft Office PowerPoint</Application>
  <PresentationFormat>寬螢幕</PresentationFormat>
  <Paragraphs>30</Paragraphs>
  <Slides>11</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11</vt:i4>
      </vt:variant>
    </vt:vector>
  </HeadingPairs>
  <TitlesOfParts>
    <vt:vector size="17" baseType="lpstr">
      <vt:lpstr>Arial</vt:lpstr>
      <vt:lpstr>Calibri</vt:lpstr>
      <vt:lpstr>Courier New</vt:lpstr>
      <vt:lpstr>Montserrat</vt:lpstr>
      <vt:lpstr>Wingdings</vt:lpstr>
      <vt:lpstr>2020</vt:lpstr>
      <vt:lpstr>PowerPoint 簡報</vt:lpstr>
      <vt:lpstr>PowerPoint 簡報</vt:lpstr>
      <vt:lpstr>正規表示式 (Regular Expression, Regex)</vt:lpstr>
      <vt:lpstr>簡單例子</vt:lpstr>
      <vt:lpstr>基本練習：https://regexone.com/</vt:lpstr>
      <vt:lpstr>REGEX使用場合</vt:lpstr>
      <vt:lpstr>https://regex101.com/</vt:lpstr>
      <vt:lpstr>Python Regex</vt:lpstr>
      <vt:lpstr>PowerPoint 簡報</vt:lpstr>
      <vt:lpstr>處理XML與Prof</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Ming-Chih Lin</dc:creator>
  <cp:lastModifiedBy>Ming-Chih Lin</cp:lastModifiedBy>
  <cp:revision>2</cp:revision>
  <dcterms:created xsi:type="dcterms:W3CDTF">2020-05-31T06:54:16Z</dcterms:created>
  <dcterms:modified xsi:type="dcterms:W3CDTF">2020-06-09T00:08:32Z</dcterms:modified>
</cp:coreProperties>
</file>