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5" r:id="rId3"/>
    <p:sldId id="319" r:id="rId4"/>
    <p:sldId id="320" r:id="rId5"/>
    <p:sldId id="326" r:id="rId6"/>
    <p:sldId id="318" r:id="rId7"/>
    <p:sldId id="323" r:id="rId8"/>
    <p:sldId id="321" r:id="rId9"/>
    <p:sldId id="327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2A7FE-9E5B-4A17-9515-51BDB1FB0393}" v="91" dt="2020-06-09T00:10:4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4BD2A7FE-9E5B-4A17-9515-51BDB1FB0393}"/>
    <pc:docChg chg="undo custSel addSld delSld modSld sldOrd">
      <pc:chgData name="Ming-Chih Lin" userId="f1ba3ba5-e185-404b-b55f-b2be90e2bdc2" providerId="ADAL" clId="{4BD2A7FE-9E5B-4A17-9515-51BDB1FB0393}" dt="2020-06-09T00:10:48.623" v="458"/>
      <pc:docMkLst>
        <pc:docMk/>
      </pc:docMkLst>
      <pc:sldChg chg="modSp mod">
        <pc:chgData name="Ming-Chih Lin" userId="f1ba3ba5-e185-404b-b55f-b2be90e2bdc2" providerId="ADAL" clId="{4BD2A7FE-9E5B-4A17-9515-51BDB1FB0393}" dt="2020-06-02T02:27:18.369" v="24"/>
        <pc:sldMkLst>
          <pc:docMk/>
          <pc:sldMk cId="3437513085" sldId="257"/>
        </pc:sldMkLst>
        <pc:spChg chg="mod">
          <ac:chgData name="Ming-Chih Lin" userId="f1ba3ba5-e185-404b-b55f-b2be90e2bdc2" providerId="ADAL" clId="{4BD2A7FE-9E5B-4A17-9515-51BDB1FB0393}" dt="2020-06-02T02:27:18.369" v="24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4BD2A7FE-9E5B-4A17-9515-51BDB1FB0393}" dt="2020-06-09T00:09:07.939" v="348" actId="47"/>
        <pc:sldMkLst>
          <pc:docMk/>
          <pc:sldMk cId="929909194" sldId="259"/>
        </pc:sldMkLst>
      </pc:sldChg>
      <pc:sldChg chg="del">
        <pc:chgData name="Ming-Chih Lin" userId="f1ba3ba5-e185-404b-b55f-b2be90e2bdc2" providerId="ADAL" clId="{4BD2A7FE-9E5B-4A17-9515-51BDB1FB0393}" dt="2020-06-02T02:29:48.748" v="27" actId="47"/>
        <pc:sldMkLst>
          <pc:docMk/>
          <pc:sldMk cId="1266417032" sldId="312"/>
        </pc:sldMkLst>
      </pc:sldChg>
      <pc:sldChg chg="del">
        <pc:chgData name="Ming-Chih Lin" userId="f1ba3ba5-e185-404b-b55f-b2be90e2bdc2" providerId="ADAL" clId="{4BD2A7FE-9E5B-4A17-9515-51BDB1FB0393}" dt="2020-06-02T02:29:21.580" v="25" actId="47"/>
        <pc:sldMkLst>
          <pc:docMk/>
          <pc:sldMk cId="19629556" sldId="316"/>
        </pc:sldMkLst>
      </pc:sldChg>
      <pc:sldChg chg="addSp modSp del mod chgLayout">
        <pc:chgData name="Ming-Chih Lin" userId="f1ba3ba5-e185-404b-b55f-b2be90e2bdc2" providerId="ADAL" clId="{4BD2A7FE-9E5B-4A17-9515-51BDB1FB0393}" dt="2020-06-04T07:50:36.778" v="122" actId="47"/>
        <pc:sldMkLst>
          <pc:docMk/>
          <pc:sldMk cId="497064445" sldId="317"/>
        </pc:sldMkLst>
        <pc:spChg chg="add mod ord">
          <ac:chgData name="Ming-Chih Lin" userId="f1ba3ba5-e185-404b-b55f-b2be90e2bdc2" providerId="ADAL" clId="{4BD2A7FE-9E5B-4A17-9515-51BDB1FB0393}" dt="2020-06-04T07:50:34.680" v="121" actId="21"/>
          <ac:spMkLst>
            <pc:docMk/>
            <pc:sldMk cId="497064445" sldId="317"/>
            <ac:spMk id="2" creationId="{FC165719-0C99-49EA-99E3-292438917CCB}"/>
          </ac:spMkLst>
        </pc:spChg>
        <pc:spChg chg="mod ord">
          <ac:chgData name="Ming-Chih Lin" userId="f1ba3ba5-e185-404b-b55f-b2be90e2bdc2" providerId="ADAL" clId="{4BD2A7FE-9E5B-4A17-9515-51BDB1FB0393}" dt="2020-06-02T02:03:24.980" v="5"/>
          <ac:spMkLst>
            <pc:docMk/>
            <pc:sldMk cId="497064445" sldId="317"/>
            <ac:spMk id="3" creationId="{E7C3D928-2CE9-4266-A577-F5AA1DFC7CE3}"/>
          </ac:spMkLst>
        </pc:spChg>
      </pc:sldChg>
      <pc:sldChg chg="addSp delSp modSp mod ord chgLayout">
        <pc:chgData name="Ming-Chih Lin" userId="f1ba3ba5-e185-404b-b55f-b2be90e2bdc2" providerId="ADAL" clId="{4BD2A7FE-9E5B-4A17-9515-51BDB1FB0393}" dt="2020-06-04T07:53:07.899" v="138" actId="1076"/>
        <pc:sldMkLst>
          <pc:docMk/>
          <pc:sldMk cId="1705629521" sldId="318"/>
        </pc:sldMkLst>
        <pc:spChg chg="add mod ord">
          <ac:chgData name="Ming-Chih Lin" userId="f1ba3ba5-e185-404b-b55f-b2be90e2bdc2" providerId="ADAL" clId="{4BD2A7FE-9E5B-4A17-9515-51BDB1FB0393}" dt="2020-06-04T07:53:05.991" v="137" actId="14100"/>
          <ac:spMkLst>
            <pc:docMk/>
            <pc:sldMk cId="1705629521" sldId="318"/>
            <ac:spMk id="2" creationId="{F4A3E6A3-96AB-4068-8023-96B66AB076B9}"/>
          </ac:spMkLst>
        </pc:spChg>
        <pc:spChg chg="mod ord">
          <ac:chgData name="Ming-Chih Lin" userId="f1ba3ba5-e185-404b-b55f-b2be90e2bdc2" providerId="ADAL" clId="{4BD2A7FE-9E5B-4A17-9515-51BDB1FB0393}" dt="2020-06-04T06:58:57.988" v="78" actId="20577"/>
          <ac:spMkLst>
            <pc:docMk/>
            <pc:sldMk cId="1705629521" sldId="318"/>
            <ac:spMk id="3" creationId="{E7C3D928-2CE9-4266-A577-F5AA1DFC7CE3}"/>
          </ac:spMkLst>
        </pc:spChg>
        <pc:picChg chg="add del">
          <ac:chgData name="Ming-Chih Lin" userId="f1ba3ba5-e185-404b-b55f-b2be90e2bdc2" providerId="ADAL" clId="{4BD2A7FE-9E5B-4A17-9515-51BDB1FB0393}" dt="2020-06-04T07:52:23.108" v="130"/>
          <ac:picMkLst>
            <pc:docMk/>
            <pc:sldMk cId="1705629521" sldId="318"/>
            <ac:picMk id="4" creationId="{FFD7989A-0DDA-429A-91D7-5F81BB6FE67B}"/>
          </ac:picMkLst>
        </pc:picChg>
        <pc:picChg chg="add del">
          <ac:chgData name="Ming-Chih Lin" userId="f1ba3ba5-e185-404b-b55f-b2be90e2bdc2" providerId="ADAL" clId="{4BD2A7FE-9E5B-4A17-9515-51BDB1FB0393}" dt="2020-06-04T07:52:48.787" v="132" actId="478"/>
          <ac:picMkLst>
            <pc:docMk/>
            <pc:sldMk cId="1705629521" sldId="318"/>
            <ac:picMk id="5" creationId="{BE1057B7-E785-43B8-9F57-94C7A0C31EAD}"/>
          </ac:picMkLst>
        </pc:picChg>
        <pc:picChg chg="add mod">
          <ac:chgData name="Ming-Chih Lin" userId="f1ba3ba5-e185-404b-b55f-b2be90e2bdc2" providerId="ADAL" clId="{4BD2A7FE-9E5B-4A17-9515-51BDB1FB0393}" dt="2020-06-04T07:53:07.899" v="138" actId="1076"/>
          <ac:picMkLst>
            <pc:docMk/>
            <pc:sldMk cId="1705629521" sldId="318"/>
            <ac:picMk id="6" creationId="{6F6F0F4C-C854-48F4-8DD3-EF8D1629388B}"/>
          </ac:picMkLst>
        </pc:picChg>
      </pc:sldChg>
      <pc:sldChg chg="addSp delSp modSp new mod ord">
        <pc:chgData name="Ming-Chih Lin" userId="f1ba3ba5-e185-404b-b55f-b2be90e2bdc2" providerId="ADAL" clId="{4BD2A7FE-9E5B-4A17-9515-51BDB1FB0393}" dt="2020-06-04T08:23:12.033" v="346" actId="14100"/>
        <pc:sldMkLst>
          <pc:docMk/>
          <pc:sldMk cId="1809218753" sldId="319"/>
        </pc:sldMkLst>
        <pc:spChg chg="mod">
          <ac:chgData name="Ming-Chih Lin" userId="f1ba3ba5-e185-404b-b55f-b2be90e2bdc2" providerId="ADAL" clId="{4BD2A7FE-9E5B-4A17-9515-51BDB1FB0393}" dt="2020-06-04T08:15:35.192" v="175" actId="14100"/>
          <ac:spMkLst>
            <pc:docMk/>
            <pc:sldMk cId="1809218753" sldId="319"/>
            <ac:spMk id="2" creationId="{581CD9B0-D2E7-4D32-9C81-937754DBDA21}"/>
          </ac:spMkLst>
        </pc:spChg>
        <pc:spChg chg="mod">
          <ac:chgData name="Ming-Chih Lin" userId="f1ba3ba5-e185-404b-b55f-b2be90e2bdc2" providerId="ADAL" clId="{4BD2A7FE-9E5B-4A17-9515-51BDB1FB0393}" dt="2020-06-04T06:58:25.650" v="74" actId="20577"/>
          <ac:spMkLst>
            <pc:docMk/>
            <pc:sldMk cId="1809218753" sldId="319"/>
            <ac:spMk id="3" creationId="{C35C514E-7503-483D-9589-A8DE8F93E299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5" creationId="{AD12E166-F00F-4C24-9FEA-31A837294A69}"/>
          </ac:spMkLst>
        </pc:spChg>
        <pc:spChg chg="add mod">
          <ac:chgData name="Ming-Chih Lin" userId="f1ba3ba5-e185-404b-b55f-b2be90e2bdc2" providerId="ADAL" clId="{4BD2A7FE-9E5B-4A17-9515-51BDB1FB0393}" dt="2020-06-04T08:22:49.686" v="342" actId="20577"/>
          <ac:spMkLst>
            <pc:docMk/>
            <pc:sldMk cId="1809218753" sldId="319"/>
            <ac:spMk id="6" creationId="{D80879E8-CD19-436D-A254-B7E6B4AD25D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7" creationId="{F3891008-FBD0-4740-9A61-26A131EEF511}"/>
          </ac:spMkLst>
        </pc:spChg>
        <pc:spChg chg="add mod">
          <ac:chgData name="Ming-Chih Lin" userId="f1ba3ba5-e185-404b-b55f-b2be90e2bdc2" providerId="ADAL" clId="{4BD2A7FE-9E5B-4A17-9515-51BDB1FB0393}" dt="2020-06-04T08:22:43.516" v="341" actId="14100"/>
          <ac:spMkLst>
            <pc:docMk/>
            <pc:sldMk cId="1809218753" sldId="319"/>
            <ac:spMk id="8" creationId="{A86D7645-7260-4085-96DD-114B98123A43}"/>
          </ac:spMkLst>
        </pc:spChg>
        <pc:spChg chg="add mod">
          <ac:chgData name="Ming-Chih Lin" userId="f1ba3ba5-e185-404b-b55f-b2be90e2bdc2" providerId="ADAL" clId="{4BD2A7FE-9E5B-4A17-9515-51BDB1FB0393}" dt="2020-06-04T08:23:07.211" v="345" actId="207"/>
          <ac:spMkLst>
            <pc:docMk/>
            <pc:sldMk cId="1809218753" sldId="319"/>
            <ac:spMk id="9" creationId="{860F231A-086C-4F47-B91F-5E28206E24FB}"/>
          </ac:spMkLst>
        </pc:spChg>
        <pc:spChg chg="add del mod">
          <ac:chgData name="Ming-Chih Lin" userId="f1ba3ba5-e185-404b-b55f-b2be90e2bdc2" providerId="ADAL" clId="{4BD2A7FE-9E5B-4A17-9515-51BDB1FB0393}" dt="2020-06-04T08:18:21.508" v="251" actId="478"/>
          <ac:spMkLst>
            <pc:docMk/>
            <pc:sldMk cId="1809218753" sldId="319"/>
            <ac:spMk id="10" creationId="{8EDB3CC8-E109-4CC7-A014-91609EC4211C}"/>
          </ac:spMkLst>
        </pc:spChg>
        <pc:spChg chg="add del mod">
          <ac:chgData name="Ming-Chih Lin" userId="f1ba3ba5-e185-404b-b55f-b2be90e2bdc2" providerId="ADAL" clId="{4BD2A7FE-9E5B-4A17-9515-51BDB1FB0393}" dt="2020-06-04T08:18:23.812" v="252" actId="478"/>
          <ac:spMkLst>
            <pc:docMk/>
            <pc:sldMk cId="1809218753" sldId="319"/>
            <ac:spMk id="11" creationId="{F35C4AF8-0C4D-43BB-8647-7E5A10D002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12" creationId="{190FB171-8EA5-49D8-9447-35EEA3C5FB46}"/>
          </ac:spMkLst>
        </pc:spChg>
        <pc:spChg chg="add del mod">
          <ac:chgData name="Ming-Chih Lin" userId="f1ba3ba5-e185-404b-b55f-b2be90e2bdc2" providerId="ADAL" clId="{4BD2A7FE-9E5B-4A17-9515-51BDB1FB0393}" dt="2020-06-04T08:20:01.387" v="315" actId="478"/>
          <ac:spMkLst>
            <pc:docMk/>
            <pc:sldMk cId="1809218753" sldId="319"/>
            <ac:spMk id="13" creationId="{9F4E7AE6-3CDB-42ED-ACA6-000D098A5BDF}"/>
          </ac:spMkLst>
        </pc:spChg>
        <pc:spChg chg="add del">
          <ac:chgData name="Ming-Chih Lin" userId="f1ba3ba5-e185-404b-b55f-b2be90e2bdc2" providerId="ADAL" clId="{4BD2A7FE-9E5B-4A17-9515-51BDB1FB0393}" dt="2020-06-04T08:21:31.334" v="328" actId="478"/>
          <ac:spMkLst>
            <pc:docMk/>
            <pc:sldMk cId="1809218753" sldId="319"/>
            <ac:spMk id="19" creationId="{E68A62BD-D373-4B44-BFFD-4A710F0BD3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0" creationId="{B4959C3F-0D22-44A5-9C0D-FB6F19DBB85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1" creationId="{BF6C849C-D46D-410A-AB13-ECA9A613336C}"/>
          </ac:spMkLst>
        </pc:spChg>
        <pc:graphicFrameChg chg="add del mod modGraphic">
          <ac:chgData name="Ming-Chih Lin" userId="f1ba3ba5-e185-404b-b55f-b2be90e2bdc2" providerId="ADAL" clId="{4BD2A7FE-9E5B-4A17-9515-51BDB1FB0393}" dt="2020-06-04T08:15:28.264" v="174" actId="478"/>
          <ac:graphicFrameMkLst>
            <pc:docMk/>
            <pc:sldMk cId="1809218753" sldId="319"/>
            <ac:graphicFrameMk id="4" creationId="{EAFA61A6-8C5B-4C23-B342-635F7BB59F61}"/>
          </ac:graphicFrameMkLst>
        </pc:graphicFrameChg>
        <pc:cxnChg chg="add mod">
          <ac:chgData name="Ming-Chih Lin" userId="f1ba3ba5-e185-404b-b55f-b2be90e2bdc2" providerId="ADAL" clId="{4BD2A7FE-9E5B-4A17-9515-51BDB1FB0393}" dt="2020-06-04T08:23:12.033" v="346" actId="14100"/>
          <ac:cxnSpMkLst>
            <pc:docMk/>
            <pc:sldMk cId="1809218753" sldId="319"/>
            <ac:cxnSpMk id="15" creationId="{C324581B-3FC9-42C0-9F5E-4F8E4F56452D}"/>
          </ac:cxnSpMkLst>
        </pc:cxnChg>
      </pc:sldChg>
      <pc:sldChg chg="modSp new mod ord">
        <pc:chgData name="Ming-Chih Lin" userId="f1ba3ba5-e185-404b-b55f-b2be90e2bdc2" providerId="ADAL" clId="{4BD2A7FE-9E5B-4A17-9515-51BDB1FB0393}" dt="2020-06-04T08:14:05.914" v="143"/>
        <pc:sldMkLst>
          <pc:docMk/>
          <pc:sldMk cId="557188385" sldId="320"/>
        </pc:sldMkLst>
        <pc:spChg chg="mod">
          <ac:chgData name="Ming-Chih Lin" userId="f1ba3ba5-e185-404b-b55f-b2be90e2bdc2" providerId="ADAL" clId="{4BD2A7FE-9E5B-4A17-9515-51BDB1FB0393}" dt="2020-06-04T06:59:18.478" v="84" actId="20577"/>
          <ac:spMkLst>
            <pc:docMk/>
            <pc:sldMk cId="557188385" sldId="320"/>
            <ac:spMk id="2" creationId="{BD9A5FA0-E2E4-4115-AD18-A9CC564BCD48}"/>
          </ac:spMkLst>
        </pc:spChg>
        <pc:spChg chg="mod">
          <ac:chgData name="Ming-Chih Lin" userId="f1ba3ba5-e185-404b-b55f-b2be90e2bdc2" providerId="ADAL" clId="{4BD2A7FE-9E5B-4A17-9515-51BDB1FB0393}" dt="2020-06-02T02:07:35.016" v="18"/>
          <ac:spMkLst>
            <pc:docMk/>
            <pc:sldMk cId="557188385" sldId="320"/>
            <ac:spMk id="3" creationId="{70793CA1-E194-4E1C-A732-7C0DEBFF8070}"/>
          </ac:spMkLst>
        </pc:spChg>
      </pc:sldChg>
      <pc:sldChg chg="addSp delSp modSp new mod">
        <pc:chgData name="Ming-Chih Lin" userId="f1ba3ba5-e185-404b-b55f-b2be90e2bdc2" providerId="ADAL" clId="{4BD2A7FE-9E5B-4A17-9515-51BDB1FB0393}" dt="2020-06-04T07:54:12.909" v="139" actId="1076"/>
        <pc:sldMkLst>
          <pc:docMk/>
          <pc:sldMk cId="3289215511" sldId="321"/>
        </pc:sldMkLst>
        <pc:spChg chg="mod">
          <ac:chgData name="Ming-Chih Lin" userId="f1ba3ba5-e185-404b-b55f-b2be90e2bdc2" providerId="ADAL" clId="{4BD2A7FE-9E5B-4A17-9515-51BDB1FB0393}" dt="2020-06-04T07:48:24.963" v="107" actId="14100"/>
          <ac:spMkLst>
            <pc:docMk/>
            <pc:sldMk cId="3289215511" sldId="321"/>
            <ac:spMk id="2" creationId="{5ED8AD40-F106-48D5-8BC8-8ADD4FBFD239}"/>
          </ac:spMkLst>
        </pc:spChg>
        <pc:spChg chg="mod">
          <ac:chgData name="Ming-Chih Lin" userId="f1ba3ba5-e185-404b-b55f-b2be90e2bdc2" providerId="ADAL" clId="{4BD2A7FE-9E5B-4A17-9515-51BDB1FB0393}" dt="2020-06-02T02:08:10.249" v="22"/>
          <ac:spMkLst>
            <pc:docMk/>
            <pc:sldMk cId="3289215511" sldId="321"/>
            <ac:spMk id="3" creationId="{755E7580-BFFD-427A-B86D-DA8168230F6B}"/>
          </ac:spMkLst>
        </pc:spChg>
        <pc:picChg chg="add del mod">
          <ac:chgData name="Ming-Chih Lin" userId="f1ba3ba5-e185-404b-b55f-b2be90e2bdc2" providerId="ADAL" clId="{4BD2A7FE-9E5B-4A17-9515-51BDB1FB0393}" dt="2020-06-04T07:47:27.468" v="94" actId="478"/>
          <ac:picMkLst>
            <pc:docMk/>
            <pc:sldMk cId="3289215511" sldId="321"/>
            <ac:picMk id="4" creationId="{C43E9A5F-8B8E-4D8E-AFB0-A8A65F48BA5D}"/>
          </ac:picMkLst>
        </pc:picChg>
        <pc:picChg chg="add mod">
          <ac:chgData name="Ming-Chih Lin" userId="f1ba3ba5-e185-404b-b55f-b2be90e2bdc2" providerId="ADAL" clId="{4BD2A7FE-9E5B-4A17-9515-51BDB1FB0393}" dt="2020-06-04T07:54:12.909" v="139" actId="1076"/>
          <ac:picMkLst>
            <pc:docMk/>
            <pc:sldMk cId="3289215511" sldId="321"/>
            <ac:picMk id="5" creationId="{44810B7B-90C2-4931-8A18-684632BA8A7F}"/>
          </ac:picMkLst>
        </pc:picChg>
      </pc:sldChg>
      <pc:sldChg chg="addSp modSp add mod modTransition">
        <pc:chgData name="Ming-Chih Lin" userId="f1ba3ba5-e185-404b-b55f-b2be90e2bdc2" providerId="ADAL" clId="{4BD2A7FE-9E5B-4A17-9515-51BDB1FB0393}" dt="2020-06-04T07:49:57.617" v="120" actId="20577"/>
        <pc:sldMkLst>
          <pc:docMk/>
          <pc:sldMk cId="2128641485" sldId="323"/>
        </pc:sldMkLst>
        <pc:spChg chg="mod">
          <ac:chgData name="Ming-Chih Lin" userId="f1ba3ba5-e185-404b-b55f-b2be90e2bdc2" providerId="ADAL" clId="{4BD2A7FE-9E5B-4A17-9515-51BDB1FB0393}" dt="2020-06-04T07:49:57.617" v="120" actId="20577"/>
          <ac:spMkLst>
            <pc:docMk/>
            <pc:sldMk cId="2128641485" sldId="323"/>
            <ac:spMk id="2" creationId="{EED6BDC6-775B-45C4-BA1F-335BCABEFD04}"/>
          </ac:spMkLst>
        </pc:spChg>
        <pc:picChg chg="add mod">
          <ac:chgData name="Ming-Chih Lin" userId="f1ba3ba5-e185-404b-b55f-b2be90e2bdc2" providerId="ADAL" clId="{4BD2A7FE-9E5B-4A17-9515-51BDB1FB0393}" dt="2020-06-04T07:49:45.497" v="116" actId="1076"/>
          <ac:picMkLst>
            <pc:docMk/>
            <pc:sldMk cId="2128641485" sldId="323"/>
            <ac:picMk id="4" creationId="{8F3B816C-CCEC-4A1E-9A48-A5F224630968}"/>
          </ac:picMkLst>
        </pc:picChg>
      </pc:sldChg>
      <pc:sldChg chg="add">
        <pc:chgData name="Ming-Chih Lin" userId="f1ba3ba5-e185-404b-b55f-b2be90e2bdc2" providerId="ADAL" clId="{4BD2A7FE-9E5B-4A17-9515-51BDB1FB0393}" dt="2020-06-02T02:29:23.451" v="26"/>
        <pc:sldMkLst>
          <pc:docMk/>
          <pc:sldMk cId="2484227852" sldId="325"/>
        </pc:sldMkLst>
      </pc:sldChg>
      <pc:sldChg chg="addSp delSp modSp new mod modClrScheme chgLayout">
        <pc:chgData name="Ming-Chih Lin" userId="f1ba3ba5-e185-404b-b55f-b2be90e2bdc2" providerId="ADAL" clId="{4BD2A7FE-9E5B-4A17-9515-51BDB1FB0393}" dt="2020-06-09T00:10:48.623" v="458"/>
        <pc:sldMkLst>
          <pc:docMk/>
          <pc:sldMk cId="2259324599" sldId="326"/>
        </pc:sldMkLst>
        <pc:spChg chg="del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2" creationId="{B0E3E57C-4D2E-454E-BAB1-391617E2F28C}"/>
          </ac:spMkLst>
        </pc:spChg>
        <pc:spChg chg="del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3" creationId="{A3D9FC80-4EFC-4CA2-B82D-4BA2DF02A740}"/>
          </ac:spMkLst>
        </pc:spChg>
        <pc:spChg chg="add mod ord">
          <ac:chgData name="Ming-Chih Lin" userId="f1ba3ba5-e185-404b-b55f-b2be90e2bdc2" providerId="ADAL" clId="{4BD2A7FE-9E5B-4A17-9515-51BDB1FB0393}" dt="2020-06-09T00:10:48.623" v="458"/>
          <ac:spMkLst>
            <pc:docMk/>
            <pc:sldMk cId="2259324599" sldId="326"/>
            <ac:spMk id="4" creationId="{17F59BFE-1F5B-4280-9DC2-96DED29C064D}"/>
          </ac:spMkLst>
        </pc:spChg>
        <pc:spChg chg="add mod ord">
          <ac:chgData name="Ming-Chih Lin" userId="f1ba3ba5-e185-404b-b55f-b2be90e2bdc2" providerId="ADAL" clId="{4BD2A7FE-9E5B-4A17-9515-51BDB1FB0393}" dt="2020-06-09T00:10:37.067" v="435" actId="5793"/>
          <ac:spMkLst>
            <pc:docMk/>
            <pc:sldMk cId="2259324599" sldId="326"/>
            <ac:spMk id="5" creationId="{74600EDD-6149-4100-A352-B0800C157F5B}"/>
          </ac:spMkLst>
        </pc:spChg>
      </pc:sldChg>
      <pc:sldChg chg="modSp add mod">
        <pc:chgData name="Ming-Chih Lin" userId="f1ba3ba5-e185-404b-b55f-b2be90e2bdc2" providerId="ADAL" clId="{4BD2A7FE-9E5B-4A17-9515-51BDB1FB0393}" dt="2020-06-09T00:10:14.185" v="431"/>
        <pc:sldMkLst>
          <pc:docMk/>
          <pc:sldMk cId="2181700493" sldId="327"/>
        </pc:sldMkLst>
        <pc:spChg chg="mod">
          <ac:chgData name="Ming-Chih Lin" userId="f1ba3ba5-e185-404b-b55f-b2be90e2bdc2" providerId="ADAL" clId="{4BD2A7FE-9E5B-4A17-9515-51BDB1FB0393}" dt="2020-06-09T00:10:14.185" v="431"/>
          <ac:spMkLst>
            <pc:docMk/>
            <pc:sldMk cId="2181700493" sldId="327"/>
            <ac:spMk id="4" creationId="{2FA54F75-D405-4104-B6BB-EA44A23A109A}"/>
          </ac:spMkLst>
        </pc:spChg>
      </pc:sldChg>
      <pc:sldChg chg="add">
        <pc:chgData name="Ming-Chih Lin" userId="f1ba3ba5-e185-404b-b55f-b2be90e2bdc2" providerId="ADAL" clId="{4BD2A7FE-9E5B-4A17-9515-51BDB1FB0393}" dt="2020-06-09T00:09:06.383" v="347"/>
        <pc:sldMkLst>
          <pc:docMk/>
          <pc:sldMk cId="2771393083" sldId="328"/>
        </pc:sldMkLst>
      </pc:sldChg>
      <pc:sldChg chg="add del">
        <pc:chgData name="Ming-Chih Lin" userId="f1ba3ba5-e185-404b-b55f-b2be90e2bdc2" providerId="ADAL" clId="{4BD2A7FE-9E5B-4A17-9515-51BDB1FB0393}" dt="2020-06-09T00:09:37.522" v="351"/>
        <pc:sldMkLst>
          <pc:docMk/>
          <pc:sldMk cId="271607344" sldId="329"/>
        </pc:sldMkLst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tplotlib.org/3.1.1/gallery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ablesgenerator.com/html_tabl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7-</a:t>
            </a:r>
            <a:r>
              <a:rPr lang="zh-TW" altLang="en-US"/>
              <a:t>圖表生成及報告輸出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專案問題解析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3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1CD9B0-D2E7-4D32-9C81-937754DB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436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一般在完成模擬之後，工程師必須輸出圖表並擷取必要的資料，複製貼上到</a:t>
            </a:r>
            <a:r>
              <a:rPr lang="en-US" altLang="zh-TW" dirty="0"/>
              <a:t>word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當中來產生報告，以提供給主管或客戶參考，這是一件吃力不討好的工作，資料一多整理起來更是苦不堪言，一旦設計改版，全部的工作又必須重來一次。如果將報告的生成工作自動化，便可以讓工程師可以從繁瑣的剪貼操作解脫，去從事更有價值的技術研究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5C514E-7503-483D-9589-A8DE8F9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模擬報告自動化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12E166-F00F-4C24-9FEA-31A837294A69}"/>
              </a:ext>
            </a:extLst>
          </p:cNvPr>
          <p:cNvSpPr/>
          <p:nvPr/>
        </p:nvSpPr>
        <p:spPr>
          <a:xfrm>
            <a:off x="7061199" y="872066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AEDT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0879E8-CD19-436D-A254-B7E6B4AD25D0}"/>
              </a:ext>
            </a:extLst>
          </p:cNvPr>
          <p:cNvSpPr/>
          <p:nvPr/>
        </p:nvSpPr>
        <p:spPr>
          <a:xfrm>
            <a:off x="7061197" y="2397315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F3891008-FBD0-4740-9A61-26A131EEF511}"/>
              </a:ext>
            </a:extLst>
          </p:cNvPr>
          <p:cNvSpPr/>
          <p:nvPr/>
        </p:nvSpPr>
        <p:spPr>
          <a:xfrm>
            <a:off x="9017000" y="1294984"/>
            <a:ext cx="1066800" cy="1846149"/>
          </a:xfrm>
          <a:prstGeom prst="curved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6D7645-7260-4085-96DD-114B98123A43}"/>
              </a:ext>
            </a:extLst>
          </p:cNvPr>
          <p:cNvSpPr/>
          <p:nvPr/>
        </p:nvSpPr>
        <p:spPr>
          <a:xfrm>
            <a:off x="9457261" y="1717902"/>
            <a:ext cx="1524001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RAW Data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0F231A-086C-4F47-B91F-5E28206E24FB}"/>
              </a:ext>
            </a:extLst>
          </p:cNvPr>
          <p:cNvSpPr/>
          <p:nvPr/>
        </p:nvSpPr>
        <p:spPr>
          <a:xfrm>
            <a:off x="7061198" y="3967881"/>
            <a:ext cx="1888067" cy="191645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HTML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+Text</a:t>
            </a:r>
          </a:p>
          <a:p>
            <a:pPr algn="ctr"/>
            <a:r>
              <a:rPr lang="en-US" altLang="zh-TW" dirty="0"/>
              <a:t>+Table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+Link to Figures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FB171-8EA5-49D8-9447-35EEA3C5FB46}"/>
              </a:ext>
            </a:extLst>
          </p:cNvPr>
          <p:cNvSpPr/>
          <p:nvPr/>
        </p:nvSpPr>
        <p:spPr>
          <a:xfrm>
            <a:off x="9457263" y="3967881"/>
            <a:ext cx="1524000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Figures</a:t>
            </a:r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324581B-3FC9-42C0-9F5E-4F8E4F56452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864600" y="4844182"/>
            <a:ext cx="1354663" cy="642218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B4959C3F-0D22-44A5-9C0D-FB6F19DBB850}"/>
              </a:ext>
            </a:extLst>
          </p:cNvPr>
          <p:cNvSpPr/>
          <p:nvPr/>
        </p:nvSpPr>
        <p:spPr>
          <a:xfrm>
            <a:off x="7738531" y="3294986"/>
            <a:ext cx="491067" cy="84583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BF6C849C-D46D-410A-AB13-ECA9A613336C}"/>
              </a:ext>
            </a:extLst>
          </p:cNvPr>
          <p:cNvSpPr/>
          <p:nvPr/>
        </p:nvSpPr>
        <p:spPr>
          <a:xfrm rot="17539853">
            <a:off x="9079817" y="2843677"/>
            <a:ext cx="491067" cy="169205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9A5FA0-E2E4-4115-AD18-A9CC564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報告生成可以透過</a:t>
            </a:r>
            <a:r>
              <a:rPr lang="en-US" altLang="zh-TW" dirty="0"/>
              <a:t>html</a:t>
            </a:r>
            <a:r>
              <a:rPr lang="zh-TW" altLang="en-US" dirty="0"/>
              <a:t>來完成，</a:t>
            </a:r>
            <a:r>
              <a:rPr lang="en-US" altLang="zh-TW" dirty="0"/>
              <a:t>html</a:t>
            </a:r>
            <a:r>
              <a:rPr lang="zh-TW" altLang="en-US" dirty="0"/>
              <a:t>提供了各式的標籤，我們可以透過標籤來格式化文件，產生不同的字型大小，顏色，表格等。透過標籤也可以連接圖片及影片檔。由於</a:t>
            </a:r>
            <a:r>
              <a:rPr lang="en-US" altLang="zh-TW" dirty="0"/>
              <a:t>html</a:t>
            </a:r>
            <a:r>
              <a:rPr lang="zh-TW" altLang="en-US" dirty="0"/>
              <a:t>是文字格式，只要了解標籤的使用方式，我們便可以輕易地完成報告的編排。之後透過瀏覽器便可以檢視報告，並輸出</a:t>
            </a:r>
            <a:r>
              <a:rPr lang="en-US" altLang="zh-TW" dirty="0"/>
              <a:t>pdf</a:t>
            </a:r>
            <a:r>
              <a:rPr lang="zh-TW" altLang="en-US" dirty="0"/>
              <a:t>檔。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另一種方式是輸出到</a:t>
            </a:r>
            <a:r>
              <a:rPr lang="en-US" altLang="zh-TW" dirty="0"/>
              <a:t>ppt</a:t>
            </a:r>
            <a:r>
              <a:rPr lang="zh-TW" altLang="en-US" dirty="0"/>
              <a:t>當中。由於</a:t>
            </a:r>
            <a:r>
              <a:rPr lang="en-US" altLang="zh-TW" dirty="0" err="1"/>
              <a:t>ironpython</a:t>
            </a:r>
            <a:r>
              <a:rPr lang="zh-TW" altLang="en-US" dirty="0"/>
              <a:t>基於微軟</a:t>
            </a:r>
            <a:r>
              <a:rPr lang="en-US" altLang="zh-TW" dirty="0"/>
              <a:t>.NET</a:t>
            </a:r>
            <a:r>
              <a:rPr lang="zh-TW" altLang="en-US" dirty="0"/>
              <a:t>框架，不需另外安裝庫即可以使用內建函式讀寫</a:t>
            </a:r>
            <a:r>
              <a:rPr lang="en-US" altLang="zh-TW" dirty="0"/>
              <a:t>Word, Excel, PowerPoint </a:t>
            </a:r>
            <a:r>
              <a:rPr lang="zh-TW" altLang="en-US" dirty="0"/>
              <a:t>等檔案。但是這部分的程式碼較為繁複，有興趣者可以上網查詢相關函式的使用方式。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793CA1-E194-4E1C-A732-7C0DEBF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如何整合圖片及數據甚或文字來產生報告？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600EDD-6149-4100-A352-B0800C15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物理模擬提供了大量的數據，使用者可以根據設計需要擷取部分數據並加以處理，最後轉換成適當的圖表以方便檢視。由於物理特徵的多樣性，可以用來呈現的圖表多達上百種。這些圖表有各自的優缺點，使用者必須自行決定用何種表達方式才能取得所要觀察的特性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numpy</a:t>
            </a:r>
            <a:r>
              <a:rPr lang="zh-TW" altLang="en-US" dirty="0"/>
              <a:t>庫提供了強大的矩陣運算能力，其計算速度相當出色。</a:t>
            </a:r>
            <a:r>
              <a:rPr lang="en-US" altLang="zh-TW" dirty="0"/>
              <a:t>matplotlib</a:t>
            </a:r>
            <a:r>
              <a:rPr lang="zh-TW" altLang="en-US" dirty="0"/>
              <a:t>庫提供了上百種資料視覺化圖表，兩者相輔相成，是科學及工程運算不可或缺的工具。此外</a:t>
            </a:r>
            <a:r>
              <a:rPr lang="en-US" altLang="zh-TW" dirty="0"/>
              <a:t>python</a:t>
            </a:r>
            <a:r>
              <a:rPr lang="zh-TW" altLang="en-US" dirty="0"/>
              <a:t>用來做資料清洗及格式化輸出也相當好用。整體提供了一整套從資料前處理到報表輸出的完整工具。接下來我們就以幾個簡單的例子來說明如何利用</a:t>
            </a:r>
            <a:r>
              <a:rPr lang="en-US" altLang="zh-TW" dirty="0"/>
              <a:t>python</a:t>
            </a:r>
            <a:r>
              <a:rPr lang="zh-TW" altLang="en-US" dirty="0"/>
              <a:t>搭配</a:t>
            </a:r>
            <a:r>
              <a:rPr lang="en-US" altLang="zh-TW" dirty="0"/>
              <a:t>matplotlib</a:t>
            </a:r>
            <a:r>
              <a:rPr lang="zh-TW" altLang="en-US" dirty="0"/>
              <a:t>來完成資料視覺化的工作。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F59BFE-1F5B-4280-9DC2-96DED29C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資料分析工程</a:t>
            </a:r>
          </a:p>
        </p:txBody>
      </p:sp>
    </p:spTree>
    <p:extLst>
      <p:ext uri="{BB962C8B-B14F-4D97-AF65-F5344CB8AC3E}">
        <p14:creationId xmlns:p14="http://schemas.microsoft.com/office/powerpoint/2010/main" val="22593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A3E6A3-96AB-4068-8023-96B66AB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2738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首先，</a:t>
            </a:r>
            <a:r>
              <a:rPr lang="en-US" altLang="zh-TW" dirty="0"/>
              <a:t>AEDT</a:t>
            </a:r>
            <a:r>
              <a:rPr lang="zh-TW" altLang="en-US" dirty="0"/>
              <a:t>的所提供的繪圖種類遠不及</a:t>
            </a:r>
            <a:r>
              <a:rPr lang="en-US" altLang="zh-TW" dirty="0"/>
              <a:t>matplotlib</a:t>
            </a:r>
            <a:r>
              <a:rPr lang="zh-TW" altLang="en-US" dirty="0"/>
              <a:t>豐富，處裡速度也稍嫌緩慢，當輸出的圖片數量一多，差異就明顯看得出來。此外，有些資料需要先行處理再進行繪圖，如果外部處理完再匯回</a:t>
            </a:r>
            <a:r>
              <a:rPr lang="en-US" altLang="zh-TW" dirty="0"/>
              <a:t>AEDT</a:t>
            </a:r>
            <a:r>
              <a:rPr lang="zh-TW" altLang="en-US" dirty="0"/>
              <a:t>作圖豈不是多此一舉。然而，仍然有些圖必須由</a:t>
            </a:r>
            <a:r>
              <a:rPr lang="en-US" altLang="zh-TW" dirty="0"/>
              <a:t>AEDT</a:t>
            </a:r>
            <a:r>
              <a:rPr lang="zh-TW" altLang="en-US" dirty="0"/>
              <a:t>匯出，像是</a:t>
            </a:r>
            <a:r>
              <a:rPr lang="en-US" altLang="zh-TW" dirty="0"/>
              <a:t>3D</a:t>
            </a:r>
            <a:r>
              <a:rPr lang="zh-TW" altLang="en-US" dirty="0"/>
              <a:t>結構體或</a:t>
            </a:r>
            <a:r>
              <a:rPr lang="en-US" altLang="zh-TW" dirty="0"/>
              <a:t>3D</a:t>
            </a:r>
            <a:r>
              <a:rPr lang="zh-TW" altLang="en-US" dirty="0"/>
              <a:t>遠場圖。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Matplotlib</a:t>
            </a:r>
            <a:r>
              <a:rPr lang="zh-TW" altLang="en-US" dirty="0"/>
              <a:t>庫的函式可以讓使用者將大量的數值資料轉換成各式得圖表。圖表的格式極為豐富，請參考：</a:t>
            </a: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https://matplotlib.org/3.1.1/gallery/index.html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就有提供繪圖的功能，為何還需要使用</a:t>
            </a:r>
            <a:r>
              <a:rPr lang="en-US" altLang="zh-TW" dirty="0"/>
              <a:t>matplotlib</a:t>
            </a:r>
            <a:r>
              <a:rPr lang="zh-TW" altLang="en-US" dirty="0"/>
              <a:t>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6F0F4C-C854-48F4-8DD3-EF8D1629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28" y="1084714"/>
            <a:ext cx="4584215" cy="46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D6BDC6-775B-45C4-BA1F-335BCABE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Html</a:t>
            </a:r>
            <a:r>
              <a:rPr lang="zh-TW" altLang="en-US" dirty="0"/>
              <a:t>的標籤是由</a:t>
            </a:r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&gt;&lt;/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  <a:r>
              <a:rPr lang="zh-TW" altLang="en-US" dirty="0"/>
              <a:t>所組成。像是</a:t>
            </a:r>
            <a:r>
              <a:rPr lang="en-US" altLang="zh-TW" dirty="0"/>
              <a:t>&lt;H1&gt;xxx&lt;/H1&gt;</a:t>
            </a:r>
            <a:r>
              <a:rPr lang="zh-TW" altLang="en-US" dirty="0"/>
              <a:t>當中</a:t>
            </a:r>
            <a:r>
              <a:rPr lang="en-US" altLang="zh-TW" dirty="0"/>
              <a:t>xxx</a:t>
            </a:r>
            <a:r>
              <a:rPr lang="zh-TW" altLang="en-US" dirty="0"/>
              <a:t>的輸出格式即是由標籤所控制。舉例來說</a:t>
            </a:r>
            <a:r>
              <a:rPr lang="en-US" altLang="zh-TW" dirty="0"/>
              <a:t>H1</a:t>
            </a:r>
            <a:r>
              <a:rPr lang="zh-TW" altLang="en-US" dirty="0"/>
              <a:t>到</a:t>
            </a:r>
            <a:r>
              <a:rPr lang="en-US" altLang="zh-TW" dirty="0"/>
              <a:t>H6</a:t>
            </a:r>
            <a:r>
              <a:rPr lang="zh-TW" altLang="en-US" dirty="0"/>
              <a:t>代表了不同標題文字的大小，可用來表示報告不同章節的副標題。所有的標籤定義可參考以下連結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https://www.w3schools.com/tags/ref_byfunc.asp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8BB859-DDEC-4C62-9F85-AE2E8D2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可以簡單的說明</a:t>
            </a:r>
            <a:r>
              <a:rPr lang="en-US" altLang="zh-TW" dirty="0"/>
              <a:t>html</a:t>
            </a:r>
            <a:r>
              <a:rPr lang="zh-TW" altLang="en-US" dirty="0"/>
              <a:t>標籤的使用方式嗎？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B816C-CCEC-4A1E-9A48-A5F224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99" y="1052855"/>
            <a:ext cx="5454953" cy="4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D8AD40-F106-48D5-8BC8-8ADD4FB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483006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透過標籤來建立表格。如果表格欄位很多且又存在合併欄位的話，要正確排列表格的標籤需要花一番功夫。所幸已經有人想到了這個問題，並提供了解決方法。底下的連結提供了視覺化工具，可以讓使用者透過點選的方式，輕易的建立表格格式並輸出對應的</a:t>
            </a:r>
            <a:r>
              <a:rPr lang="en-US" altLang="zh-TW" dirty="0"/>
              <a:t>html</a:t>
            </a:r>
            <a:r>
              <a:rPr lang="zh-TW" altLang="en-US" dirty="0"/>
              <a:t>標籤。只要加以包裹成函式，便可以輕鬆的輸出表格的</a:t>
            </a:r>
            <a:r>
              <a:rPr lang="en-US" altLang="zh-TW" dirty="0"/>
              <a:t>html</a:t>
            </a:r>
            <a:r>
              <a:rPr lang="zh-TW" altLang="en-US" dirty="0"/>
              <a:t>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https://www.tablesgenerator.com/html_tables#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5E7580-BFFD-427A-B86D-DA81682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該如何在</a:t>
            </a:r>
            <a:r>
              <a:rPr lang="en-US" altLang="zh-TW" dirty="0"/>
              <a:t>html</a:t>
            </a:r>
            <a:r>
              <a:rPr lang="zh-TW" altLang="en-US" dirty="0"/>
              <a:t>當中產生表格？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810B7B-90C2-4931-8A18-684632BA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06" y="571499"/>
            <a:ext cx="4709107" cy="5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2025650"/>
          </a:xfrm>
        </p:spPr>
        <p:txBody>
          <a:bodyPr>
            <a:normAutofit/>
          </a:bodyPr>
          <a:lstStyle/>
          <a:p>
            <a:r>
              <a:rPr lang="zh-TW" altLang="en-US" dirty="0"/>
              <a:t>範例解說：將</a:t>
            </a:r>
            <a:r>
              <a:rPr lang="en-US" altLang="zh-TW" dirty="0"/>
              <a:t>CSV</a:t>
            </a:r>
            <a:r>
              <a:rPr lang="zh-TW" altLang="en-US" dirty="0"/>
              <a:t>輸出成圖檔並整合到</a:t>
            </a:r>
            <a:r>
              <a:rPr lang="en-US" altLang="zh-TW" dirty="0"/>
              <a:t>HTML</a:t>
            </a:r>
            <a:r>
              <a:rPr lang="zh-TW" altLang="en-US" dirty="0"/>
              <a:t>報告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254</TotalTime>
  <Words>785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模擬報告自動化 </vt:lpstr>
      <vt:lpstr>如何整合圖片及數據甚或文字來產生報告？ </vt:lpstr>
      <vt:lpstr>資料分析工程</vt:lpstr>
      <vt:lpstr>AEDT就有提供繪圖的功能，為何還需要使用matplotlib？</vt:lpstr>
      <vt:lpstr>可以簡單的說明html標籤的使用方式嗎？ </vt:lpstr>
      <vt:lpstr>該如何在html當中產生表格？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2020-06-09T00:10:49Z</dcterms:modified>
</cp:coreProperties>
</file>