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9" r:id="rId3"/>
    <p:sldId id="310" r:id="rId4"/>
    <p:sldId id="316" r:id="rId5"/>
    <p:sldId id="317" r:id="rId6"/>
    <p:sldId id="298" r:id="rId7"/>
    <p:sldId id="289" r:id="rId8"/>
    <p:sldId id="288" r:id="rId9"/>
    <p:sldId id="299" r:id="rId10"/>
    <p:sldId id="272" r:id="rId11"/>
    <p:sldId id="259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A031A-4D31-4AEE-8DCB-44C85EA436EB}" v="430" dt="2020-06-11T21:10:29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11T21:10:29.464" v="2309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addSp modSp">
        <pc:chgData name="Ming-Chih Lin" userId="f1ba3ba5-e185-404b-b55f-b2be90e2bdc2" providerId="ADAL" clId="{F1FA031A-4D31-4AEE-8DCB-44C85EA436EB}" dt="2020-06-11T21:10:02.939" v="2308"/>
        <pc:sldMkLst>
          <pc:docMk/>
          <pc:sldMk cId="929909194" sldId="259"/>
        </pc:sldMkLst>
        <pc:graphicFrameChg chg="add mod">
          <ac:chgData name="Ming-Chih Lin" userId="f1ba3ba5-e185-404b-b55f-b2be90e2bdc2" providerId="ADAL" clId="{F1FA031A-4D31-4AEE-8DCB-44C85EA436EB}" dt="2020-06-11T21:10:02.939" v="2308"/>
          <ac:graphicFrameMkLst>
            <pc:docMk/>
            <pc:sldMk cId="929909194" sldId="259"/>
            <ac:graphicFrameMk id="6" creationId="{B4AC816D-15B5-4DA5-91F2-29D807EAB969}"/>
          </ac:graphicFrameMkLst>
        </pc:graphicFrame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8T23:36:51.283" v="1352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8T23:36:51.283" v="1352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8T23:31:07.485" v="1288" actId="113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8T23:31:07.485" v="1288" actId="113"/>
          <ac:spMkLst>
            <pc:docMk/>
            <pc:sldMk cId="2773999239" sldId="288"/>
            <ac:spMk id="2" creationId="{9AB95A1D-731F-4754-8CC5-5B2A6DACC14C}"/>
          </ac:spMkLst>
        </pc:spChg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8T23:30:43.503" v="1284" actId="113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8T23:30:43.503" v="1284" actId="113"/>
          <ac:spMkLst>
            <pc:docMk/>
            <pc:sldMk cId="1061609012" sldId="289"/>
            <ac:spMk id="2" creationId="{39ECB457-4D4F-4A33-A3B9-6B135073BD8A}"/>
          </ac:spMkLst>
        </pc:spChg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del mod">
        <pc:chgData name="Ming-Chih Lin" userId="f1ba3ba5-e185-404b-b55f-b2be90e2bdc2" providerId="ADAL" clId="{F1FA031A-4D31-4AEE-8DCB-44C85EA436EB}" dt="2020-06-08T23:31:30.054" v="1291" actId="47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8T23:31:24.122" v="1289"/>
          <ac:spMkLst>
            <pc:docMk/>
            <pc:sldMk cId="1663756997" sldId="290"/>
            <ac:spMk id="2" creationId="{F11FD2CA-F942-45B8-9174-40F6B5B42065}"/>
          </ac:spMkLst>
        </pc:spChg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addSp delSp modSp add mod">
        <pc:chgData name="Ming-Chih Lin" userId="f1ba3ba5-e185-404b-b55f-b2be90e2bdc2" providerId="ADAL" clId="{F1FA031A-4D31-4AEE-8DCB-44C85EA436EB}" dt="2020-06-08T23:35:19.265" v="1316" actId="14100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8T23:35:19.265" v="1316" actId="14100"/>
          <ac:spMkLst>
            <pc:docMk/>
            <pc:sldMk cId="101432508" sldId="299"/>
            <ac:spMk id="2" creationId="{F11FD2CA-F942-45B8-9174-40F6B5B42065}"/>
          </ac:spMkLst>
        </pc:spChg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  <pc:picChg chg="add mod">
          <ac:chgData name="Ming-Chih Lin" userId="f1ba3ba5-e185-404b-b55f-b2be90e2bdc2" providerId="ADAL" clId="{F1FA031A-4D31-4AEE-8DCB-44C85EA436EB}" dt="2020-06-08T23:35:14.351" v="1315" actId="1076"/>
          <ac:picMkLst>
            <pc:docMk/>
            <pc:sldMk cId="101432508" sldId="299"/>
            <ac:picMk id="4" creationId="{6FB5FDE6-1EF5-4D36-B4AB-3539895B20C5}"/>
          </ac:picMkLst>
        </pc:picChg>
        <pc:picChg chg="add del mod">
          <ac:chgData name="Ming-Chih Lin" userId="f1ba3ba5-e185-404b-b55f-b2be90e2bdc2" providerId="ADAL" clId="{F1FA031A-4D31-4AEE-8DCB-44C85EA436EB}" dt="2020-06-08T23:34:23.990" v="1300"/>
          <ac:picMkLst>
            <pc:docMk/>
            <pc:sldMk cId="101432508" sldId="299"/>
            <ac:picMk id="1026" creationId="{A376FEA8-1644-40D7-83D6-180290289924}"/>
          </ac:picMkLst>
        </pc:picChg>
      </pc:sldChg>
      <pc:sldChg chg="addSp delSp modSp new add del mod modClrScheme chgLayout">
        <pc:chgData name="Ming-Chih Lin" userId="f1ba3ba5-e185-404b-b55f-b2be90e2bdc2" providerId="ADAL" clId="{F1FA031A-4D31-4AEE-8DCB-44C85EA436EB}" dt="2020-06-08T23:36:57.808" v="1353" actId="47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7T23:53:47.977" v="1238" actId="20577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8T23:35:43.119" v="1317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 ord">
        <pc:chgData name="Ming-Chih Lin" userId="f1ba3ba5-e185-404b-b55f-b2be90e2bdc2" providerId="ADAL" clId="{F1FA031A-4D31-4AEE-8DCB-44C85EA436EB}" dt="2020-06-05T07:03:17.196" v="1156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5T07:03:17.196" v="1156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8T23:38:55.563" v="1355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2T00:22:12.083" v="1137" actId="207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8T23:38:55.563" v="1355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add del mod modClrScheme chgLayout">
        <pc:chgData name="Ming-Chih Lin" userId="f1ba3ba5-e185-404b-b55f-b2be90e2bdc2" providerId="ADAL" clId="{F1FA031A-4D31-4AEE-8DCB-44C85EA436EB}" dt="2020-06-11T21:10:29.464" v="2309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add del mod">
        <pc:chgData name="Ming-Chih Lin" userId="f1ba3ba5-e185-404b-b55f-b2be90e2bdc2" providerId="ADAL" clId="{F1FA031A-4D31-4AEE-8DCB-44C85EA436EB}" dt="2020-06-08T23:36:57.808" v="1353" actId="47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new mod ord">
        <pc:chgData name="Ming-Chih Lin" userId="f1ba3ba5-e185-404b-b55f-b2be90e2bdc2" providerId="ADAL" clId="{F1FA031A-4D31-4AEE-8DCB-44C85EA436EB}" dt="2020-06-05T07:13:10.557" v="1232" actId="6549"/>
        <pc:sldMkLst>
          <pc:docMk/>
          <pc:sldMk cId="134334159" sldId="316"/>
        </pc:sldMkLst>
        <pc:spChg chg="mod">
          <ac:chgData name="Ming-Chih Lin" userId="f1ba3ba5-e185-404b-b55f-b2be90e2bdc2" providerId="ADAL" clId="{F1FA031A-4D31-4AEE-8DCB-44C85EA436EB}" dt="2020-06-05T07:13:10.557" v="1232" actId="6549"/>
          <ac:spMkLst>
            <pc:docMk/>
            <pc:sldMk cId="134334159" sldId="316"/>
            <ac:spMk id="2" creationId="{4081B7A7-6FE7-41CF-9EB4-A0E9B61DCCC4}"/>
          </ac:spMkLst>
        </pc:spChg>
        <pc:spChg chg="mod">
          <ac:chgData name="Ming-Chih Lin" userId="f1ba3ba5-e185-404b-b55f-b2be90e2bdc2" providerId="ADAL" clId="{F1FA031A-4D31-4AEE-8DCB-44C85EA436EB}" dt="2020-06-05T07:05:45.819" v="1206"/>
          <ac:spMkLst>
            <pc:docMk/>
            <pc:sldMk cId="134334159" sldId="316"/>
            <ac:spMk id="3" creationId="{2063B519-CE41-4415-8828-F8BEC96E3CEB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addSp modSp new mod">
        <pc:chgData name="Ming-Chih Lin" userId="f1ba3ba5-e185-404b-b55f-b2be90e2bdc2" providerId="ADAL" clId="{F1FA031A-4D31-4AEE-8DCB-44C85EA436EB}" dt="2020-06-11T08:04:20.132" v="2305" actId="20577"/>
        <pc:sldMkLst>
          <pc:docMk/>
          <pc:sldMk cId="1555247219" sldId="317"/>
        </pc:sldMkLst>
        <pc:spChg chg="mod">
          <ac:chgData name="Ming-Chih Lin" userId="f1ba3ba5-e185-404b-b55f-b2be90e2bdc2" providerId="ADAL" clId="{F1FA031A-4D31-4AEE-8DCB-44C85EA436EB}" dt="2020-06-11T08:02:43.171" v="2284"/>
          <ac:spMkLst>
            <pc:docMk/>
            <pc:sldMk cId="1555247219" sldId="317"/>
            <ac:spMk id="2" creationId="{2E969B95-2A73-4997-A380-20B1D9CB2A08}"/>
          </ac:spMkLst>
        </pc:spChg>
        <pc:spChg chg="mod">
          <ac:chgData name="Ming-Chih Lin" userId="f1ba3ba5-e185-404b-b55f-b2be90e2bdc2" providerId="ADAL" clId="{F1FA031A-4D31-4AEE-8DCB-44C85EA436EB}" dt="2020-06-11T08:04:20.132" v="2305" actId="20577"/>
          <ac:spMkLst>
            <pc:docMk/>
            <pc:sldMk cId="1555247219" sldId="317"/>
            <ac:spMk id="3" creationId="{2A98E3D0-197E-4283-9374-014ACD4317AE}"/>
          </ac:spMkLst>
        </pc:spChg>
        <pc:picChg chg="add mod">
          <ac:chgData name="Ming-Chih Lin" userId="f1ba3ba5-e185-404b-b55f-b2be90e2bdc2" providerId="ADAL" clId="{F1FA031A-4D31-4AEE-8DCB-44C85EA436EB}" dt="2020-06-11T08:03:56.753" v="2293" actId="208"/>
          <ac:picMkLst>
            <pc:docMk/>
            <pc:sldMk cId="1555247219" sldId="317"/>
            <ac:picMk id="5" creationId="{D60D42ED-7EAA-46F5-8FEB-C037CD4BE2AA}"/>
          </ac:picMkLst>
        </pc:picChg>
        <pc:picChg chg="add mod">
          <ac:chgData name="Ming-Chih Lin" userId="f1ba3ba5-e185-404b-b55f-b2be90e2bdc2" providerId="ADAL" clId="{F1FA031A-4D31-4AEE-8DCB-44C85EA436EB}" dt="2020-06-11T08:03:59.549" v="2294" actId="1076"/>
          <ac:picMkLst>
            <pc:docMk/>
            <pc:sldMk cId="1555247219" sldId="317"/>
            <ac:picMk id="6" creationId="{E4961178-589B-4EDB-984E-FC6AB21A8483}"/>
          </ac:picMkLst>
        </pc:picChg>
        <pc:picChg chg="add mod">
          <ac:chgData name="Ming-Chih Lin" userId="f1ba3ba5-e185-404b-b55f-b2be90e2bdc2" providerId="ADAL" clId="{F1FA031A-4D31-4AEE-8DCB-44C85EA436EB}" dt="2020-06-11T08:04:00.519" v="2295" actId="1076"/>
          <ac:picMkLst>
            <pc:docMk/>
            <pc:sldMk cId="1555247219" sldId="317"/>
            <ac:picMk id="7" creationId="{0C51E3FF-8378-43AD-B331-3491724D4B4C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AE8DB-2897-4272-BC48-7C73B5E8118B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9D2555F-B744-4203-AC83-2B8B3C2CA34A}">
      <dgm:prSet/>
      <dgm:spPr/>
      <dgm:t>
        <a:bodyPr/>
        <a:lstStyle/>
        <a:p>
          <a:r>
            <a:rPr lang="zh-TW" b="0" i="0" baseline="0"/>
            <a:t>題目</a:t>
          </a:r>
          <a:r>
            <a:rPr lang="en-US" b="0" i="0" baseline="0"/>
            <a:t>:</a:t>
          </a:r>
          <a:endParaRPr lang="en-US"/>
        </a:p>
      </dgm:t>
    </dgm:pt>
    <dgm:pt modelId="{FE11ED62-8508-4D64-A2B2-44CEA867467B}" type="parTrans" cxnId="{24BE4FEF-F4F0-4FEB-B8E2-EFCE63B470B3}">
      <dgm:prSet/>
      <dgm:spPr/>
      <dgm:t>
        <a:bodyPr/>
        <a:lstStyle/>
        <a:p>
          <a:endParaRPr lang="en-US"/>
        </a:p>
      </dgm:t>
    </dgm:pt>
    <dgm:pt modelId="{A88B7D2C-5DE0-468E-9752-35B0F95227E6}" type="sibTrans" cxnId="{24BE4FEF-F4F0-4FEB-B8E2-EFCE63B470B3}">
      <dgm:prSet/>
      <dgm:spPr/>
      <dgm:t>
        <a:bodyPr/>
        <a:lstStyle/>
        <a:p>
          <a:endParaRPr lang="en-US"/>
        </a:p>
      </dgm:t>
    </dgm:pt>
    <dgm:pt modelId="{32C5F357-6232-4A5C-B20F-9C86C61AD1D1}">
      <dgm:prSet/>
      <dgm:spPr/>
      <dgm:t>
        <a:bodyPr/>
        <a:lstStyle/>
        <a:p>
          <a:r>
            <a:rPr lang="zh-TW" b="0" i="0" baseline="0"/>
            <a:t>緣由</a:t>
          </a:r>
          <a:r>
            <a:rPr lang="en-US" b="0" i="0" baseline="0"/>
            <a:t>:</a:t>
          </a:r>
          <a:endParaRPr lang="en-US"/>
        </a:p>
      </dgm:t>
    </dgm:pt>
    <dgm:pt modelId="{3D09B7E2-9542-4600-8E65-762C41647E70}" type="parTrans" cxnId="{FCAD16EF-E0D6-4D98-BDC0-3ADCBAAB71AD}">
      <dgm:prSet/>
      <dgm:spPr/>
      <dgm:t>
        <a:bodyPr/>
        <a:lstStyle/>
        <a:p>
          <a:endParaRPr lang="en-US"/>
        </a:p>
      </dgm:t>
    </dgm:pt>
    <dgm:pt modelId="{9508CBCF-CE99-47D1-B4D5-A67575E20591}" type="sibTrans" cxnId="{FCAD16EF-E0D6-4D98-BDC0-3ADCBAAB71AD}">
      <dgm:prSet/>
      <dgm:spPr/>
      <dgm:t>
        <a:bodyPr/>
        <a:lstStyle/>
        <a:p>
          <a:endParaRPr lang="en-US"/>
        </a:p>
      </dgm:t>
    </dgm:pt>
    <dgm:pt modelId="{3213A80C-7B25-4468-9256-7A2FA549C354}">
      <dgm:prSet/>
      <dgm:spPr/>
      <dgm:t>
        <a:bodyPr/>
        <a:lstStyle/>
        <a:p>
          <a:r>
            <a:rPr lang="zh-TW" b="0" i="0" baseline="0"/>
            <a:t>輸入</a:t>
          </a:r>
          <a:r>
            <a:rPr lang="en-US" b="0" i="0" baseline="0"/>
            <a:t>:</a:t>
          </a:r>
          <a:endParaRPr lang="en-US"/>
        </a:p>
      </dgm:t>
    </dgm:pt>
    <dgm:pt modelId="{39C0DFF8-A6E0-4E1C-9072-534138327BCB}" type="parTrans" cxnId="{22C00523-673D-43D8-8867-75466AA8CA55}">
      <dgm:prSet/>
      <dgm:spPr/>
      <dgm:t>
        <a:bodyPr/>
        <a:lstStyle/>
        <a:p>
          <a:endParaRPr lang="en-US"/>
        </a:p>
      </dgm:t>
    </dgm:pt>
    <dgm:pt modelId="{EC8BB826-2C46-4D98-8800-6E4E79DF80A2}" type="sibTrans" cxnId="{22C00523-673D-43D8-8867-75466AA8CA55}">
      <dgm:prSet/>
      <dgm:spPr/>
      <dgm:t>
        <a:bodyPr/>
        <a:lstStyle/>
        <a:p>
          <a:endParaRPr lang="en-US"/>
        </a:p>
      </dgm:t>
    </dgm:pt>
    <dgm:pt modelId="{429324C4-6517-4F06-83CC-6176FAB80732}">
      <dgm:prSet/>
      <dgm:spPr/>
      <dgm:t>
        <a:bodyPr/>
        <a:lstStyle/>
        <a:p>
          <a:r>
            <a:rPr lang="zh-TW" b="0" i="0" baseline="0"/>
            <a:t>輸出</a:t>
          </a:r>
          <a:r>
            <a:rPr lang="en-US" b="0" i="0" baseline="0"/>
            <a:t>:</a:t>
          </a:r>
          <a:endParaRPr lang="en-US"/>
        </a:p>
      </dgm:t>
    </dgm:pt>
    <dgm:pt modelId="{FF20E171-5D54-4046-B648-68FADBB12CF3}" type="parTrans" cxnId="{2035F843-054C-4A5B-8A4D-2A38E352A675}">
      <dgm:prSet/>
      <dgm:spPr/>
      <dgm:t>
        <a:bodyPr/>
        <a:lstStyle/>
        <a:p>
          <a:endParaRPr lang="en-US"/>
        </a:p>
      </dgm:t>
    </dgm:pt>
    <dgm:pt modelId="{B8854CE7-FDE4-4729-A4A1-38234F7B8641}" type="sibTrans" cxnId="{2035F843-054C-4A5B-8A4D-2A38E352A675}">
      <dgm:prSet/>
      <dgm:spPr/>
      <dgm:t>
        <a:bodyPr/>
        <a:lstStyle/>
        <a:p>
          <a:endParaRPr lang="en-US"/>
        </a:p>
      </dgm:t>
    </dgm:pt>
    <dgm:pt modelId="{1F22C270-408F-455E-8771-E063909F9E2B}" type="pres">
      <dgm:prSet presAssocID="{C8DAE8DB-2897-4272-BC48-7C73B5E8118B}" presName="linear" presStyleCnt="0">
        <dgm:presLayoutVars>
          <dgm:dir/>
          <dgm:animLvl val="lvl"/>
          <dgm:resizeHandles val="exact"/>
        </dgm:presLayoutVars>
      </dgm:prSet>
      <dgm:spPr/>
    </dgm:pt>
    <dgm:pt modelId="{93F6AA23-B1C4-4436-A2CA-EC8815416DFE}" type="pres">
      <dgm:prSet presAssocID="{D9D2555F-B744-4203-AC83-2B8B3C2CA34A}" presName="parentLin" presStyleCnt="0"/>
      <dgm:spPr/>
    </dgm:pt>
    <dgm:pt modelId="{970B85FB-64F5-4CD2-8137-7ED5E39FB8EF}" type="pres">
      <dgm:prSet presAssocID="{D9D2555F-B744-4203-AC83-2B8B3C2CA34A}" presName="parentLeftMargin" presStyleLbl="node1" presStyleIdx="0" presStyleCnt="4"/>
      <dgm:spPr/>
    </dgm:pt>
    <dgm:pt modelId="{17752AD4-0A5B-407D-AE6C-5FF4C59FD63D}" type="pres">
      <dgm:prSet presAssocID="{D9D2555F-B744-4203-AC83-2B8B3C2CA3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D1FA97-F0EA-4CBA-BADA-48ACDF320CEB}" type="pres">
      <dgm:prSet presAssocID="{D9D2555F-B744-4203-AC83-2B8B3C2CA34A}" presName="negativeSpace" presStyleCnt="0"/>
      <dgm:spPr/>
    </dgm:pt>
    <dgm:pt modelId="{61E931EC-5A92-4677-9FD1-06B39CD41F8A}" type="pres">
      <dgm:prSet presAssocID="{D9D2555F-B744-4203-AC83-2B8B3C2CA34A}" presName="childText" presStyleLbl="conFgAcc1" presStyleIdx="0" presStyleCnt="4">
        <dgm:presLayoutVars>
          <dgm:bulletEnabled val="1"/>
        </dgm:presLayoutVars>
      </dgm:prSet>
      <dgm:spPr/>
    </dgm:pt>
    <dgm:pt modelId="{CEC2ACDD-0335-403D-ABAE-63D0659E8DD4}" type="pres">
      <dgm:prSet presAssocID="{A88B7D2C-5DE0-468E-9752-35B0F95227E6}" presName="spaceBetweenRectangles" presStyleCnt="0"/>
      <dgm:spPr/>
    </dgm:pt>
    <dgm:pt modelId="{35659A4E-2BF9-417A-9140-AAEA1FDBAAD0}" type="pres">
      <dgm:prSet presAssocID="{32C5F357-6232-4A5C-B20F-9C86C61AD1D1}" presName="parentLin" presStyleCnt="0"/>
      <dgm:spPr/>
    </dgm:pt>
    <dgm:pt modelId="{D0CFEE95-6922-4321-94B4-912CA316EBCB}" type="pres">
      <dgm:prSet presAssocID="{32C5F357-6232-4A5C-B20F-9C86C61AD1D1}" presName="parentLeftMargin" presStyleLbl="node1" presStyleIdx="0" presStyleCnt="4"/>
      <dgm:spPr/>
    </dgm:pt>
    <dgm:pt modelId="{52AD053F-9931-475C-BD31-809FFE3B176F}" type="pres">
      <dgm:prSet presAssocID="{32C5F357-6232-4A5C-B20F-9C86C61AD1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DD734D-7E60-45F7-9CDD-62712780300A}" type="pres">
      <dgm:prSet presAssocID="{32C5F357-6232-4A5C-B20F-9C86C61AD1D1}" presName="negativeSpace" presStyleCnt="0"/>
      <dgm:spPr/>
    </dgm:pt>
    <dgm:pt modelId="{8068715E-AB30-4837-A506-0376AEB7EC04}" type="pres">
      <dgm:prSet presAssocID="{32C5F357-6232-4A5C-B20F-9C86C61AD1D1}" presName="childText" presStyleLbl="conFgAcc1" presStyleIdx="1" presStyleCnt="4">
        <dgm:presLayoutVars>
          <dgm:bulletEnabled val="1"/>
        </dgm:presLayoutVars>
      </dgm:prSet>
      <dgm:spPr/>
    </dgm:pt>
    <dgm:pt modelId="{110A3AD4-56BA-498B-96A2-A2C4AC29E30A}" type="pres">
      <dgm:prSet presAssocID="{9508CBCF-CE99-47D1-B4D5-A67575E20591}" presName="spaceBetweenRectangles" presStyleCnt="0"/>
      <dgm:spPr/>
    </dgm:pt>
    <dgm:pt modelId="{BAD273EC-61FC-45A6-9E9F-67375CBC259A}" type="pres">
      <dgm:prSet presAssocID="{3213A80C-7B25-4468-9256-7A2FA549C354}" presName="parentLin" presStyleCnt="0"/>
      <dgm:spPr/>
    </dgm:pt>
    <dgm:pt modelId="{DC66F130-7DAB-4D17-B689-9B35FBD875C3}" type="pres">
      <dgm:prSet presAssocID="{3213A80C-7B25-4468-9256-7A2FA549C354}" presName="parentLeftMargin" presStyleLbl="node1" presStyleIdx="1" presStyleCnt="4"/>
      <dgm:spPr/>
    </dgm:pt>
    <dgm:pt modelId="{7F40C168-AA37-4AC3-9A07-1C86C69E2150}" type="pres">
      <dgm:prSet presAssocID="{3213A80C-7B25-4468-9256-7A2FA549C3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F912B-2AED-4836-B1ED-DEA47C747B15}" type="pres">
      <dgm:prSet presAssocID="{3213A80C-7B25-4468-9256-7A2FA549C354}" presName="negativeSpace" presStyleCnt="0"/>
      <dgm:spPr/>
    </dgm:pt>
    <dgm:pt modelId="{CF20D75A-5E76-4015-873F-8B7F46EFFB75}" type="pres">
      <dgm:prSet presAssocID="{3213A80C-7B25-4468-9256-7A2FA549C354}" presName="childText" presStyleLbl="conFgAcc1" presStyleIdx="2" presStyleCnt="4">
        <dgm:presLayoutVars>
          <dgm:bulletEnabled val="1"/>
        </dgm:presLayoutVars>
      </dgm:prSet>
      <dgm:spPr/>
    </dgm:pt>
    <dgm:pt modelId="{103EB84E-FF1A-4586-BB06-8E3A170B2E8D}" type="pres">
      <dgm:prSet presAssocID="{EC8BB826-2C46-4D98-8800-6E4E79DF80A2}" presName="spaceBetweenRectangles" presStyleCnt="0"/>
      <dgm:spPr/>
    </dgm:pt>
    <dgm:pt modelId="{CBC8B802-4CBB-47AF-A641-7677CA4025CF}" type="pres">
      <dgm:prSet presAssocID="{429324C4-6517-4F06-83CC-6176FAB80732}" presName="parentLin" presStyleCnt="0"/>
      <dgm:spPr/>
    </dgm:pt>
    <dgm:pt modelId="{A056FD34-C29D-443F-B129-C8700439E462}" type="pres">
      <dgm:prSet presAssocID="{429324C4-6517-4F06-83CC-6176FAB80732}" presName="parentLeftMargin" presStyleLbl="node1" presStyleIdx="2" presStyleCnt="4"/>
      <dgm:spPr/>
    </dgm:pt>
    <dgm:pt modelId="{0B275171-8729-42E5-B8F4-B9D78EB9B2A4}" type="pres">
      <dgm:prSet presAssocID="{429324C4-6517-4F06-83CC-6176FAB8073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CD7BF0-6FC1-4CE7-BDD0-0864FD88BF62}" type="pres">
      <dgm:prSet presAssocID="{429324C4-6517-4F06-83CC-6176FAB80732}" presName="negativeSpace" presStyleCnt="0"/>
      <dgm:spPr/>
    </dgm:pt>
    <dgm:pt modelId="{49B3F383-DC9D-45B3-904C-F4A7FA7D4BBC}" type="pres">
      <dgm:prSet presAssocID="{429324C4-6517-4F06-83CC-6176FAB8073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1BD40E-B32A-45E5-A5B3-DE10D1D49C8E}" type="presOf" srcId="{429324C4-6517-4F06-83CC-6176FAB80732}" destId="{0B275171-8729-42E5-B8F4-B9D78EB9B2A4}" srcOrd="1" destOrd="0" presId="urn:microsoft.com/office/officeart/2005/8/layout/list1"/>
    <dgm:cxn modelId="{22C00523-673D-43D8-8867-75466AA8CA55}" srcId="{C8DAE8DB-2897-4272-BC48-7C73B5E8118B}" destId="{3213A80C-7B25-4468-9256-7A2FA549C354}" srcOrd="2" destOrd="0" parTransId="{39C0DFF8-A6E0-4E1C-9072-534138327BCB}" sibTransId="{EC8BB826-2C46-4D98-8800-6E4E79DF80A2}"/>
    <dgm:cxn modelId="{F8F18729-1034-4FB3-9803-6E8D20BCE27C}" type="presOf" srcId="{D9D2555F-B744-4203-AC83-2B8B3C2CA34A}" destId="{970B85FB-64F5-4CD2-8137-7ED5E39FB8EF}" srcOrd="0" destOrd="0" presId="urn:microsoft.com/office/officeart/2005/8/layout/list1"/>
    <dgm:cxn modelId="{1E1AD736-45D9-4E31-AB32-C67252F27171}" type="presOf" srcId="{D9D2555F-B744-4203-AC83-2B8B3C2CA34A}" destId="{17752AD4-0A5B-407D-AE6C-5FF4C59FD63D}" srcOrd="1" destOrd="0" presId="urn:microsoft.com/office/officeart/2005/8/layout/list1"/>
    <dgm:cxn modelId="{72C72D3A-2872-4FC2-B483-4197139117B5}" type="presOf" srcId="{32C5F357-6232-4A5C-B20F-9C86C61AD1D1}" destId="{52AD053F-9931-475C-BD31-809FFE3B176F}" srcOrd="1" destOrd="0" presId="urn:microsoft.com/office/officeart/2005/8/layout/list1"/>
    <dgm:cxn modelId="{9D3B2B5D-F6B0-436E-BD22-0E9A6CABF790}" type="presOf" srcId="{C8DAE8DB-2897-4272-BC48-7C73B5E8118B}" destId="{1F22C270-408F-455E-8771-E063909F9E2B}" srcOrd="0" destOrd="0" presId="urn:microsoft.com/office/officeart/2005/8/layout/list1"/>
    <dgm:cxn modelId="{2035F843-054C-4A5B-8A4D-2A38E352A675}" srcId="{C8DAE8DB-2897-4272-BC48-7C73B5E8118B}" destId="{429324C4-6517-4F06-83CC-6176FAB80732}" srcOrd="3" destOrd="0" parTransId="{FF20E171-5D54-4046-B648-68FADBB12CF3}" sibTransId="{B8854CE7-FDE4-4729-A4A1-38234F7B8641}"/>
    <dgm:cxn modelId="{EC2F7B4F-1A04-4530-8D22-A880D555CFA3}" type="presOf" srcId="{429324C4-6517-4F06-83CC-6176FAB80732}" destId="{A056FD34-C29D-443F-B129-C8700439E462}" srcOrd="0" destOrd="0" presId="urn:microsoft.com/office/officeart/2005/8/layout/list1"/>
    <dgm:cxn modelId="{A87C1BC8-3A39-406A-B432-66E4A2C22976}" type="presOf" srcId="{3213A80C-7B25-4468-9256-7A2FA549C354}" destId="{7F40C168-AA37-4AC3-9A07-1C86C69E2150}" srcOrd="1" destOrd="0" presId="urn:microsoft.com/office/officeart/2005/8/layout/list1"/>
    <dgm:cxn modelId="{D27338CB-B398-425E-BCE7-E64024D457EF}" type="presOf" srcId="{32C5F357-6232-4A5C-B20F-9C86C61AD1D1}" destId="{D0CFEE95-6922-4321-94B4-912CA316EBCB}" srcOrd="0" destOrd="0" presId="urn:microsoft.com/office/officeart/2005/8/layout/list1"/>
    <dgm:cxn modelId="{1B34AEEB-9D66-4C00-935E-7F23332052CD}" type="presOf" srcId="{3213A80C-7B25-4468-9256-7A2FA549C354}" destId="{DC66F130-7DAB-4D17-B689-9B35FBD875C3}" srcOrd="0" destOrd="0" presId="urn:microsoft.com/office/officeart/2005/8/layout/list1"/>
    <dgm:cxn modelId="{FCAD16EF-E0D6-4D98-BDC0-3ADCBAAB71AD}" srcId="{C8DAE8DB-2897-4272-BC48-7C73B5E8118B}" destId="{32C5F357-6232-4A5C-B20F-9C86C61AD1D1}" srcOrd="1" destOrd="0" parTransId="{3D09B7E2-9542-4600-8E65-762C41647E70}" sibTransId="{9508CBCF-CE99-47D1-B4D5-A67575E20591}"/>
    <dgm:cxn modelId="{24BE4FEF-F4F0-4FEB-B8E2-EFCE63B470B3}" srcId="{C8DAE8DB-2897-4272-BC48-7C73B5E8118B}" destId="{D9D2555F-B744-4203-AC83-2B8B3C2CA34A}" srcOrd="0" destOrd="0" parTransId="{FE11ED62-8508-4D64-A2B2-44CEA867467B}" sibTransId="{A88B7D2C-5DE0-468E-9752-35B0F95227E6}"/>
    <dgm:cxn modelId="{98969722-8100-4EFB-B96B-388B4E0D2C81}" type="presParOf" srcId="{1F22C270-408F-455E-8771-E063909F9E2B}" destId="{93F6AA23-B1C4-4436-A2CA-EC8815416DFE}" srcOrd="0" destOrd="0" presId="urn:microsoft.com/office/officeart/2005/8/layout/list1"/>
    <dgm:cxn modelId="{7E9F1BE3-98E5-4328-A8BA-DF5DAB7A3745}" type="presParOf" srcId="{93F6AA23-B1C4-4436-A2CA-EC8815416DFE}" destId="{970B85FB-64F5-4CD2-8137-7ED5E39FB8EF}" srcOrd="0" destOrd="0" presId="urn:microsoft.com/office/officeart/2005/8/layout/list1"/>
    <dgm:cxn modelId="{E43AFB2D-5F4D-4F84-8B31-D825CECC6AA5}" type="presParOf" srcId="{93F6AA23-B1C4-4436-A2CA-EC8815416DFE}" destId="{17752AD4-0A5B-407D-AE6C-5FF4C59FD63D}" srcOrd="1" destOrd="0" presId="urn:microsoft.com/office/officeart/2005/8/layout/list1"/>
    <dgm:cxn modelId="{0AF71A60-55B1-4632-A577-745A7EFCD163}" type="presParOf" srcId="{1F22C270-408F-455E-8771-E063909F9E2B}" destId="{B2D1FA97-F0EA-4CBA-BADA-48ACDF320CEB}" srcOrd="1" destOrd="0" presId="urn:microsoft.com/office/officeart/2005/8/layout/list1"/>
    <dgm:cxn modelId="{AF2A2FBB-284F-4632-A8AB-C16D977CB1F2}" type="presParOf" srcId="{1F22C270-408F-455E-8771-E063909F9E2B}" destId="{61E931EC-5A92-4677-9FD1-06B39CD41F8A}" srcOrd="2" destOrd="0" presId="urn:microsoft.com/office/officeart/2005/8/layout/list1"/>
    <dgm:cxn modelId="{FC4E4FA8-CE0B-4275-BF40-7AD019E47364}" type="presParOf" srcId="{1F22C270-408F-455E-8771-E063909F9E2B}" destId="{CEC2ACDD-0335-403D-ABAE-63D0659E8DD4}" srcOrd="3" destOrd="0" presId="urn:microsoft.com/office/officeart/2005/8/layout/list1"/>
    <dgm:cxn modelId="{2DABE8DF-D86D-48A5-BFDF-1114FC57A017}" type="presParOf" srcId="{1F22C270-408F-455E-8771-E063909F9E2B}" destId="{35659A4E-2BF9-417A-9140-AAEA1FDBAAD0}" srcOrd="4" destOrd="0" presId="urn:microsoft.com/office/officeart/2005/8/layout/list1"/>
    <dgm:cxn modelId="{D6C62A6E-8D73-4E78-AC11-BE1A30B6D2EA}" type="presParOf" srcId="{35659A4E-2BF9-417A-9140-AAEA1FDBAAD0}" destId="{D0CFEE95-6922-4321-94B4-912CA316EBCB}" srcOrd="0" destOrd="0" presId="urn:microsoft.com/office/officeart/2005/8/layout/list1"/>
    <dgm:cxn modelId="{2C16E6C1-63B2-4BA6-975D-1A3849599D56}" type="presParOf" srcId="{35659A4E-2BF9-417A-9140-AAEA1FDBAAD0}" destId="{52AD053F-9931-475C-BD31-809FFE3B176F}" srcOrd="1" destOrd="0" presId="urn:microsoft.com/office/officeart/2005/8/layout/list1"/>
    <dgm:cxn modelId="{61AF736B-B6BB-4C3C-80BD-134B88B08DE8}" type="presParOf" srcId="{1F22C270-408F-455E-8771-E063909F9E2B}" destId="{58DD734D-7E60-45F7-9CDD-62712780300A}" srcOrd="5" destOrd="0" presId="urn:microsoft.com/office/officeart/2005/8/layout/list1"/>
    <dgm:cxn modelId="{D6113E89-B381-42ED-B78A-692DAB7B6D0C}" type="presParOf" srcId="{1F22C270-408F-455E-8771-E063909F9E2B}" destId="{8068715E-AB30-4837-A506-0376AEB7EC04}" srcOrd="6" destOrd="0" presId="urn:microsoft.com/office/officeart/2005/8/layout/list1"/>
    <dgm:cxn modelId="{784B0B23-56F8-444B-9867-0B099CE4A2D3}" type="presParOf" srcId="{1F22C270-408F-455E-8771-E063909F9E2B}" destId="{110A3AD4-56BA-498B-96A2-A2C4AC29E30A}" srcOrd="7" destOrd="0" presId="urn:microsoft.com/office/officeart/2005/8/layout/list1"/>
    <dgm:cxn modelId="{A727CC0A-A740-4A20-975F-25CD98690D34}" type="presParOf" srcId="{1F22C270-408F-455E-8771-E063909F9E2B}" destId="{BAD273EC-61FC-45A6-9E9F-67375CBC259A}" srcOrd="8" destOrd="0" presId="urn:microsoft.com/office/officeart/2005/8/layout/list1"/>
    <dgm:cxn modelId="{C9122103-F60F-4386-A54A-C3227446FC19}" type="presParOf" srcId="{BAD273EC-61FC-45A6-9E9F-67375CBC259A}" destId="{DC66F130-7DAB-4D17-B689-9B35FBD875C3}" srcOrd="0" destOrd="0" presId="urn:microsoft.com/office/officeart/2005/8/layout/list1"/>
    <dgm:cxn modelId="{F64AC4A5-B8C0-4CE8-80FE-77F0233D5389}" type="presParOf" srcId="{BAD273EC-61FC-45A6-9E9F-67375CBC259A}" destId="{7F40C168-AA37-4AC3-9A07-1C86C69E2150}" srcOrd="1" destOrd="0" presId="urn:microsoft.com/office/officeart/2005/8/layout/list1"/>
    <dgm:cxn modelId="{2F3DB1B6-B928-456F-A2B3-DD2B2D66D7C1}" type="presParOf" srcId="{1F22C270-408F-455E-8771-E063909F9E2B}" destId="{B40F912B-2AED-4836-B1ED-DEA47C747B15}" srcOrd="9" destOrd="0" presId="urn:microsoft.com/office/officeart/2005/8/layout/list1"/>
    <dgm:cxn modelId="{9DC8616A-B2CD-49D5-9E1C-10B0A99FF03B}" type="presParOf" srcId="{1F22C270-408F-455E-8771-E063909F9E2B}" destId="{CF20D75A-5E76-4015-873F-8B7F46EFFB75}" srcOrd="10" destOrd="0" presId="urn:microsoft.com/office/officeart/2005/8/layout/list1"/>
    <dgm:cxn modelId="{C81BDEA8-C87E-4005-9805-8EC03F4F45BB}" type="presParOf" srcId="{1F22C270-408F-455E-8771-E063909F9E2B}" destId="{103EB84E-FF1A-4586-BB06-8E3A170B2E8D}" srcOrd="11" destOrd="0" presId="urn:microsoft.com/office/officeart/2005/8/layout/list1"/>
    <dgm:cxn modelId="{84974288-BEA4-4A88-BAFA-0D9A678D3CCC}" type="presParOf" srcId="{1F22C270-408F-455E-8771-E063909F9E2B}" destId="{CBC8B802-4CBB-47AF-A641-7677CA4025CF}" srcOrd="12" destOrd="0" presId="urn:microsoft.com/office/officeart/2005/8/layout/list1"/>
    <dgm:cxn modelId="{9E874145-720C-4540-AEDB-841176C0973E}" type="presParOf" srcId="{CBC8B802-4CBB-47AF-A641-7677CA4025CF}" destId="{A056FD34-C29D-443F-B129-C8700439E462}" srcOrd="0" destOrd="0" presId="urn:microsoft.com/office/officeart/2005/8/layout/list1"/>
    <dgm:cxn modelId="{A2F72447-3D64-455F-B53D-D800FE820464}" type="presParOf" srcId="{CBC8B802-4CBB-47AF-A641-7677CA4025CF}" destId="{0B275171-8729-42E5-B8F4-B9D78EB9B2A4}" srcOrd="1" destOrd="0" presId="urn:microsoft.com/office/officeart/2005/8/layout/list1"/>
    <dgm:cxn modelId="{7587C663-1C12-4DC9-ACCC-52BC4F979B82}" type="presParOf" srcId="{1F22C270-408F-455E-8771-E063909F9E2B}" destId="{C4CD7BF0-6FC1-4CE7-BDD0-0864FD88BF62}" srcOrd="13" destOrd="0" presId="urn:microsoft.com/office/officeart/2005/8/layout/list1"/>
    <dgm:cxn modelId="{3F6A67F0-23F1-4FD7-8BED-610FACBB51DF}" type="presParOf" srcId="{1F22C270-408F-455E-8771-E063909F9E2B}" destId="{49B3F383-DC9D-45B3-904C-F4A7FA7D4B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931EC-5A92-4677-9FD1-06B39CD41F8A}">
      <dsp:nvSpPr>
        <dsp:cNvPr id="0" name=""/>
        <dsp:cNvSpPr/>
      </dsp:nvSpPr>
      <dsp:spPr>
        <a:xfrm>
          <a:off x="0" y="425547"/>
          <a:ext cx="481613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52AD4-0A5B-407D-AE6C-5FF4C59FD63D}">
      <dsp:nvSpPr>
        <dsp:cNvPr id="0" name=""/>
        <dsp:cNvSpPr/>
      </dsp:nvSpPr>
      <dsp:spPr>
        <a:xfrm>
          <a:off x="240806" y="41787"/>
          <a:ext cx="3371292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427" tIns="0" rIns="12742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b="0" i="0" kern="1200" baseline="0"/>
            <a:t>題目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278273" y="79254"/>
        <a:ext cx="3296358" cy="692586"/>
      </dsp:txXfrm>
    </dsp:sp>
    <dsp:sp modelId="{8068715E-AB30-4837-A506-0376AEB7EC04}">
      <dsp:nvSpPr>
        <dsp:cNvPr id="0" name=""/>
        <dsp:cNvSpPr/>
      </dsp:nvSpPr>
      <dsp:spPr>
        <a:xfrm>
          <a:off x="0" y="1604907"/>
          <a:ext cx="481613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D053F-9931-475C-BD31-809FFE3B176F}">
      <dsp:nvSpPr>
        <dsp:cNvPr id="0" name=""/>
        <dsp:cNvSpPr/>
      </dsp:nvSpPr>
      <dsp:spPr>
        <a:xfrm>
          <a:off x="240806" y="1221147"/>
          <a:ext cx="3371292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427" tIns="0" rIns="12742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b="0" i="0" kern="1200" baseline="0"/>
            <a:t>緣由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278273" y="1258614"/>
        <a:ext cx="3296358" cy="692586"/>
      </dsp:txXfrm>
    </dsp:sp>
    <dsp:sp modelId="{CF20D75A-5E76-4015-873F-8B7F46EFFB75}">
      <dsp:nvSpPr>
        <dsp:cNvPr id="0" name=""/>
        <dsp:cNvSpPr/>
      </dsp:nvSpPr>
      <dsp:spPr>
        <a:xfrm>
          <a:off x="0" y="2784267"/>
          <a:ext cx="481613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0C168-AA37-4AC3-9A07-1C86C69E2150}">
      <dsp:nvSpPr>
        <dsp:cNvPr id="0" name=""/>
        <dsp:cNvSpPr/>
      </dsp:nvSpPr>
      <dsp:spPr>
        <a:xfrm>
          <a:off x="240806" y="2400507"/>
          <a:ext cx="3371292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427" tIns="0" rIns="12742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b="0" i="0" kern="1200" baseline="0"/>
            <a:t>輸入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278273" y="2437974"/>
        <a:ext cx="3296358" cy="692586"/>
      </dsp:txXfrm>
    </dsp:sp>
    <dsp:sp modelId="{49B3F383-DC9D-45B3-904C-F4A7FA7D4BBC}">
      <dsp:nvSpPr>
        <dsp:cNvPr id="0" name=""/>
        <dsp:cNvSpPr/>
      </dsp:nvSpPr>
      <dsp:spPr>
        <a:xfrm>
          <a:off x="0" y="3963628"/>
          <a:ext cx="4816132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75171-8729-42E5-B8F4-B9D78EB9B2A4}">
      <dsp:nvSpPr>
        <dsp:cNvPr id="0" name=""/>
        <dsp:cNvSpPr/>
      </dsp:nvSpPr>
      <dsp:spPr>
        <a:xfrm>
          <a:off x="240806" y="3579868"/>
          <a:ext cx="3371292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427" tIns="0" rIns="12742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b="0" i="0" kern="1200" baseline="0"/>
            <a:t>輸出</a:t>
          </a:r>
          <a:r>
            <a:rPr lang="en-US" sz="2600" b="0" i="0" kern="1200" baseline="0"/>
            <a:t>:</a:t>
          </a:r>
          <a:endParaRPr lang="en-US" sz="2600" kern="1200"/>
        </a:p>
      </dsp:txBody>
      <dsp:txXfrm>
        <a:off x="278273" y="3617335"/>
        <a:ext cx="329635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python/python_ref_exceptions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Week 2-</a:t>
            </a:r>
            <a:r>
              <a:rPr lang="zh-TW" altLang="en-US" b="0" dirty="0"/>
              <a:t>自動化問題分析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範例解說：如何根據</a:t>
            </a:r>
            <a:r>
              <a:rPr lang="en-US" altLang="zh-TW" dirty="0"/>
              <a:t>CSV</a:t>
            </a:r>
            <a:r>
              <a:rPr lang="zh-TW" altLang="en-US" dirty="0"/>
              <a:t>紀錄的座標複製物件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01BE97AB-03A6-4BDD-9894-7482434E4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371600"/>
            <a:ext cx="5325374" cy="4835297"/>
          </a:xfrm>
        </p:spPr>
        <p:txBody>
          <a:bodyPr/>
          <a:lstStyle/>
          <a:p>
            <a:r>
              <a:rPr lang="zh-TW" altLang="en-US" dirty="0"/>
              <a:t>分享想要透過自動化解決的題目及緣由，並設想輸入及輸出。</a:t>
            </a:r>
            <a:endParaRPr lang="en-US" altLang="zh-TW" dirty="0"/>
          </a:p>
          <a:p>
            <a:r>
              <a:rPr lang="zh-TW" altLang="en-US" dirty="0"/>
              <a:t>每位</a:t>
            </a:r>
            <a:r>
              <a:rPr lang="en-US" altLang="zh-TW" dirty="0"/>
              <a:t>5</a:t>
            </a:r>
            <a:r>
              <a:rPr lang="zh-TW" altLang="en-US" dirty="0"/>
              <a:t>分鐘時間並利用板書搭配口頭說明。</a:t>
            </a:r>
            <a:endParaRPr lang="en-US" altLang="zh-TW" dirty="0"/>
          </a:p>
          <a:p>
            <a:r>
              <a:rPr lang="zh-TW" altLang="en-US" dirty="0"/>
              <a:t>講師針對題目給出建議及方向，並評估難易度。</a:t>
            </a:r>
            <a:endParaRPr lang="en-US" altLang="zh-TW" dirty="0"/>
          </a:p>
          <a:p>
            <a:r>
              <a:rPr lang="zh-TW" altLang="en-US" dirty="0"/>
              <a:t>分享供所有學員參考，不一定為最後專題題目。</a:t>
            </a:r>
            <a:endParaRPr lang="en-US" altLang="zh-TW" dirty="0"/>
          </a:p>
          <a:p>
            <a:r>
              <a:rPr lang="zh-TW" altLang="en-US" dirty="0"/>
              <a:t>待第四周所有學員完成分享之後，再從當中選擇最後的專題題目。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</p:spPr>
        <p:txBody>
          <a:bodyPr anchor="t">
            <a:normAutofit/>
          </a:bodyPr>
          <a:lstStyle/>
          <a:p>
            <a:r>
              <a:rPr lang="zh-TW" altLang="en-US" dirty="0"/>
              <a:t>個人專題分享</a:t>
            </a:r>
          </a:p>
        </p:txBody>
      </p:sp>
      <p:graphicFrame>
        <p:nvGraphicFramePr>
          <p:cNvPr id="29" name="內容版面配置區 4">
            <a:extLst>
              <a:ext uri="{FF2B5EF4-FFF2-40B4-BE49-F238E27FC236}">
                <a16:creationId xmlns:a16="http://schemas.microsoft.com/office/drawing/2014/main" id="{65ACC48E-E28C-4D76-B91A-BBF5321702F0}"/>
              </a:ext>
            </a:extLst>
          </p:cNvPr>
          <p:cNvGraphicFramePr>
            <a:graphicFrameLocks noGrp="1"/>
          </p:cNvGraphicFramePr>
          <p:nvPr>
            <p:ph type="media" sz="quarter" idx="14"/>
          </p:nvPr>
        </p:nvGraphicFramePr>
        <p:xfrm>
          <a:off x="6674253" y="994418"/>
          <a:ext cx="4816132" cy="466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6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zh-TW" alt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797093-BD72-4872-BB27-2A60EE73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98" y="1166596"/>
            <a:ext cx="6674604" cy="45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081B7A7-6FE7-41CF-9EB4-A0E9B61D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Lines and Indentation</a:t>
            </a:r>
          </a:p>
          <a:p>
            <a:r>
              <a:rPr lang="en-US" altLang="zh-TW" dirty="0"/>
              <a:t>Comments in Python</a:t>
            </a:r>
          </a:p>
          <a:p>
            <a:r>
              <a:rPr lang="en-US" altLang="zh-TW" dirty="0"/>
              <a:t>Multiple Assignment</a:t>
            </a:r>
          </a:p>
          <a:p>
            <a:r>
              <a:rPr lang="en-US" altLang="zh-TW" dirty="0"/>
              <a:t>Standard Data Types</a:t>
            </a:r>
          </a:p>
          <a:p>
            <a:r>
              <a:rPr lang="en-US" altLang="zh-TW" dirty="0"/>
              <a:t>Python Strings</a:t>
            </a:r>
          </a:p>
          <a:p>
            <a:r>
              <a:rPr lang="en-US" altLang="zh-TW" dirty="0"/>
              <a:t>Python Lists</a:t>
            </a:r>
          </a:p>
          <a:p>
            <a:r>
              <a:rPr lang="en-US" altLang="zh-TW" dirty="0"/>
              <a:t>Python Tuples</a:t>
            </a:r>
          </a:p>
          <a:p>
            <a:r>
              <a:rPr lang="en-US" altLang="zh-TW" dirty="0"/>
              <a:t>Python Dictionary</a:t>
            </a:r>
          </a:p>
          <a:p>
            <a:r>
              <a:rPr lang="en-US" altLang="zh-TW" dirty="0"/>
              <a:t>Data Type Conversion</a:t>
            </a:r>
          </a:p>
          <a:p>
            <a:endParaRPr lang="en-US" altLang="zh-TW" dirty="0"/>
          </a:p>
          <a:p>
            <a:r>
              <a:rPr lang="en-US" altLang="zh-TW" dirty="0"/>
              <a:t>Types of Operator</a:t>
            </a:r>
          </a:p>
          <a:p>
            <a:pPr lvl="1"/>
            <a:r>
              <a:rPr lang="en-US" altLang="zh-TW" dirty="0"/>
              <a:t>Python </a:t>
            </a:r>
            <a:r>
              <a:rPr lang="en-US" altLang="zh-TW"/>
              <a:t>Membership Operators</a:t>
            </a:r>
            <a:endParaRPr lang="en-US" altLang="zh-TW" dirty="0"/>
          </a:p>
          <a:p>
            <a:r>
              <a:rPr lang="en-US" altLang="zh-TW" dirty="0"/>
              <a:t>Decision Making</a:t>
            </a:r>
          </a:p>
          <a:p>
            <a:r>
              <a:rPr lang="en-US" altLang="zh-TW" dirty="0"/>
              <a:t>Loops</a:t>
            </a:r>
          </a:p>
          <a:p>
            <a:r>
              <a:rPr lang="en-US" altLang="zh-TW" dirty="0"/>
              <a:t>Mathematical Functions</a:t>
            </a:r>
          </a:p>
          <a:p>
            <a:r>
              <a:rPr lang="en-US" altLang="zh-TW" dirty="0"/>
              <a:t>Accessing Values in Strings</a:t>
            </a:r>
          </a:p>
          <a:p>
            <a:r>
              <a:rPr lang="en-US" altLang="zh-TW" dirty="0"/>
              <a:t>Escape Characters</a:t>
            </a:r>
          </a:p>
          <a:p>
            <a:r>
              <a:rPr lang="en-US" altLang="zh-TW" dirty="0"/>
              <a:t>String Special Operators</a:t>
            </a:r>
          </a:p>
          <a:p>
            <a:r>
              <a:rPr lang="en-US" altLang="zh-TW" dirty="0"/>
              <a:t>Built-in String Methods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3B519-CE41-4415-8828-F8BEC96E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1343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969B95-2A73-4997-A380-20B1D9CB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寫程式是不斷的嘗試及除錯，程式錯誤基本上可分成兩種：</a:t>
            </a:r>
            <a:endParaRPr lang="en-US" altLang="zh-TW" dirty="0"/>
          </a:p>
          <a:p>
            <a:r>
              <a:rPr lang="en-US" altLang="zh-TW" dirty="0"/>
              <a:t>Syntax Error(</a:t>
            </a:r>
            <a:r>
              <a:rPr lang="zh-TW" altLang="en-US" dirty="0"/>
              <a:t>語法錯誤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Logic Error(</a:t>
            </a:r>
            <a:r>
              <a:rPr lang="zh-TW" altLang="en-US" dirty="0"/>
              <a:t>邏輯錯誤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Syntax error</a:t>
            </a:r>
            <a:r>
              <a:rPr lang="zh-TW" altLang="en-US" dirty="0"/>
              <a:t>在執行過程便會被檢查出來，可以透過</a:t>
            </a:r>
            <a:r>
              <a:rPr lang="en-US" altLang="zh-TW" dirty="0">
                <a:hlinkClick r:id="rId2"/>
              </a:rPr>
              <a:t>Exception</a:t>
            </a:r>
            <a:r>
              <a:rPr lang="zh-TW" altLang="en-US" dirty="0"/>
              <a:t>推測發生的問題。修正之後既可繼續向下執行。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Logic Error</a:t>
            </a:r>
            <a:r>
              <a:rPr lang="zh-TW" altLang="en-US" dirty="0"/>
              <a:t>則是輸出結果不如預期，這個錯誤要修正則是困難許多。一般需要設定斷點觀察變量的變動來追蹤可能的邏輯錯誤。在</a:t>
            </a:r>
            <a:r>
              <a:rPr lang="en-US" altLang="zh-TW" dirty="0"/>
              <a:t>AEDT</a:t>
            </a:r>
            <a:r>
              <a:rPr lang="zh-TW" altLang="en-US" dirty="0"/>
              <a:t>當中只能透過輸出變數值或</a:t>
            </a:r>
            <a:r>
              <a:rPr lang="en-US" altLang="zh-TW" dirty="0"/>
              <a:t>log</a:t>
            </a:r>
            <a:r>
              <a:rPr lang="zh-TW" altLang="en-US" dirty="0"/>
              <a:t>檔來協助除錯。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A98E3D0-197E-4283-9374-014ACD43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 </a:t>
            </a:r>
            <a:r>
              <a:rPr lang="en-US" altLang="zh-TW"/>
              <a:t>(Debug)</a:t>
            </a:r>
            <a:endParaRPr lang="zh-TW" altLang="en-US" dirty="0"/>
          </a:p>
        </p:txBody>
      </p:sp>
      <p:pic>
        <p:nvPicPr>
          <p:cNvPr id="5" name="圖形 4" descr="蟲">
            <a:extLst>
              <a:ext uri="{FF2B5EF4-FFF2-40B4-BE49-F238E27FC236}">
                <a16:creationId xmlns:a16="http://schemas.microsoft.com/office/drawing/2014/main" id="{D60D42ED-7EAA-46F5-8FEB-C037CD4BE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0995" y="457200"/>
            <a:ext cx="914400" cy="914400"/>
          </a:xfrm>
          <a:prstGeom prst="rect">
            <a:avLst/>
          </a:prstGeom>
        </p:spPr>
      </p:pic>
      <p:pic>
        <p:nvPicPr>
          <p:cNvPr id="6" name="圖形 5" descr="蟲">
            <a:extLst>
              <a:ext uri="{FF2B5EF4-FFF2-40B4-BE49-F238E27FC236}">
                <a16:creationId xmlns:a16="http://schemas.microsoft.com/office/drawing/2014/main" id="{E4961178-589B-4EDB-984E-FC6AB21A8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8771" y="1371600"/>
            <a:ext cx="914400" cy="914400"/>
          </a:xfrm>
          <a:prstGeom prst="rect">
            <a:avLst/>
          </a:prstGeom>
        </p:spPr>
      </p:pic>
      <p:pic>
        <p:nvPicPr>
          <p:cNvPr id="7" name="圖形 6" descr="蟲">
            <a:extLst>
              <a:ext uri="{FF2B5EF4-FFF2-40B4-BE49-F238E27FC236}">
                <a16:creationId xmlns:a16="http://schemas.microsoft.com/office/drawing/2014/main" id="{0C51E3FF-8378-43AD-B331-3491724D4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1984" y="1929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8BA54D6-C8F9-4AAC-8CAA-D399FA342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自動化程式開發流程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826541-8182-4A3B-9B53-86E069C33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6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ECB457-4D4F-4A33-A3B9-6B13507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首先試著在問題中加入明確的輸入及輸出。舉例來說，“如何更快的畫出</a:t>
            </a:r>
            <a:r>
              <a:rPr lang="en-US" altLang="zh-TW" dirty="0"/>
              <a:t>3D</a:t>
            </a:r>
            <a:r>
              <a:rPr lang="zh-TW" altLang="en-US" dirty="0"/>
              <a:t>結構”就是屬於一個大問題，沒有明確的輸入及輸出。加入輸出入的問題會像是這樣子：</a:t>
            </a:r>
            <a:endParaRPr lang="en-US" altLang="zh-TW" dirty="0"/>
          </a:p>
          <a:p>
            <a:r>
              <a:rPr lang="zh-TW" altLang="en-US" b="1" dirty="0"/>
              <a:t>“如何給定一條曲線（輸入），沿著線產生等間距的</a:t>
            </a:r>
            <a:r>
              <a:rPr lang="en-US" altLang="zh-TW" b="1" dirty="0"/>
              <a:t>via</a:t>
            </a:r>
            <a:r>
              <a:rPr lang="zh-TW" altLang="en-US" b="1" dirty="0"/>
              <a:t>（輸出）</a:t>
            </a:r>
            <a:r>
              <a:rPr lang="zh-TW" altLang="en-US" dirty="0"/>
              <a:t>”，或是</a:t>
            </a:r>
            <a:endParaRPr lang="en-US" altLang="zh-TW" dirty="0"/>
          </a:p>
          <a:p>
            <a:r>
              <a:rPr lang="zh-TW" altLang="en-US" b="1" dirty="0"/>
              <a:t>“如何給定座標點（輸入），將物件（輸入）複製到座標點上面（輸出）”</a:t>
            </a:r>
            <a:r>
              <a:rPr lang="zh-TW" altLang="en-US" dirty="0"/>
              <a:t>或是，</a:t>
            </a:r>
            <a:endParaRPr lang="en-US" altLang="zh-TW" dirty="0"/>
          </a:p>
          <a:p>
            <a:r>
              <a:rPr lang="zh-TW" altLang="en-US" b="1" dirty="0"/>
              <a:t>“選擇焊片（輸入），如何在上面自動產生錫球（輸出）”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加入了輸入及輸出的描述讓整個問題變得具體也更容易理解。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6425F9-195D-4693-9E6E-3A6A872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找出模擬工作的瓶頸並定義題目</a:t>
            </a:r>
          </a:p>
        </p:txBody>
      </p:sp>
    </p:spTree>
    <p:extLst>
      <p:ext uri="{BB962C8B-B14F-4D97-AF65-F5344CB8AC3E}">
        <p14:creationId xmlns:p14="http://schemas.microsoft.com/office/powerpoint/2010/main" val="10616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B95A1D-731F-4754-8CC5-5B2A6DAC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接下來要試著將上面的問題變成是（輸入</a:t>
            </a:r>
            <a:r>
              <a:rPr lang="en-US" altLang="zh-TW" dirty="0"/>
              <a:t>—</a:t>
            </a:r>
            <a:r>
              <a:rPr lang="zh-TW" altLang="en-US" dirty="0"/>
              <a:t>輸出）</a:t>
            </a:r>
            <a:r>
              <a:rPr lang="en-US" altLang="zh-TW" dirty="0"/>
              <a:t>—</a:t>
            </a:r>
            <a:r>
              <a:rPr lang="zh-TW" altLang="en-US" dirty="0"/>
              <a:t>（輸入</a:t>
            </a:r>
            <a:r>
              <a:rPr lang="en-US" altLang="zh-TW" dirty="0"/>
              <a:t>—</a:t>
            </a:r>
            <a:r>
              <a:rPr lang="zh-TW" altLang="en-US" dirty="0"/>
              <a:t>輸出）</a:t>
            </a:r>
            <a:r>
              <a:rPr lang="en-US" altLang="zh-TW" dirty="0"/>
              <a:t>—</a:t>
            </a:r>
            <a:r>
              <a:rPr lang="zh-TW" altLang="en-US" dirty="0"/>
              <a:t>（輸入</a:t>
            </a:r>
            <a:r>
              <a:rPr lang="en-US" altLang="zh-TW" dirty="0"/>
              <a:t>—</a:t>
            </a:r>
            <a:r>
              <a:rPr lang="zh-TW" altLang="en-US" dirty="0"/>
              <a:t>輸出）的格式，拆解問題的同時也是在回答問題，如同抽絲剝繭一般，這時候已經開始進入了程式開發的工作。舉例來說，</a:t>
            </a:r>
            <a:r>
              <a:rPr lang="zh-TW" altLang="en-US" b="1" dirty="0"/>
              <a:t>”如何給定座標點“</a:t>
            </a:r>
            <a:r>
              <a:rPr lang="zh-TW" altLang="en-US" dirty="0"/>
              <a:t>變成是</a:t>
            </a:r>
            <a:r>
              <a:rPr lang="zh-TW" altLang="en-US" b="1" dirty="0"/>
              <a:t>“如何將儲存在</a:t>
            </a:r>
            <a:r>
              <a:rPr lang="en-US" altLang="zh-TW" b="1" dirty="0"/>
              <a:t>csv</a:t>
            </a:r>
            <a:r>
              <a:rPr lang="zh-TW" altLang="en-US" b="1" dirty="0"/>
              <a:t>檔案的座標點讀到陣列當中“</a:t>
            </a:r>
            <a:r>
              <a:rPr lang="zh-TW" altLang="en-US" dirty="0"/>
              <a:t>以及</a:t>
            </a:r>
            <a:r>
              <a:rPr lang="zh-TW" altLang="en-US" b="1" dirty="0"/>
              <a:t>”如何將選擇的物件輸出名稱“</a:t>
            </a:r>
            <a:r>
              <a:rPr lang="zh-TW" altLang="en-US" dirty="0"/>
              <a:t>和</a:t>
            </a:r>
            <a:r>
              <a:rPr lang="zh-TW" altLang="en-US" b="1" dirty="0"/>
              <a:t>“如何將輸出物件根據陣列的座標位置進行複製”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注意的是，除非你已經是有經驗的開發者，否則這些問題並不是你在程式開發初期就可以想的出來的，而是在程式碼開發過程當中，透過不斷嘗試去摸索出來的。過程當中答案也可能會一變再變，不斷嘗試不同的小程式碼片段去解決其中一個小問題，直到找到答案為止。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9BE9DE2-8245-4CD7-8644-BCDBABA8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分析題目並拆解為更小的問題</a:t>
            </a:r>
          </a:p>
        </p:txBody>
      </p:sp>
    </p:spTree>
    <p:extLst>
      <p:ext uri="{BB962C8B-B14F-4D97-AF65-F5344CB8AC3E}">
        <p14:creationId xmlns:p14="http://schemas.microsoft.com/office/powerpoint/2010/main" val="27739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6843624" cy="476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等到把所有的拼圖碎片找齊，最後便是拼圖的工作。這個階段不斷進行拼湊程式碼，測試，除錯的工作循環。就像拼圖一樣，先拼出邊邊角角比較容易的部分。將四個邊角完成之後在設法將這些大塊連結起來。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開發自動化程式很少是一氣呵成，一筆而就的。實際的過程更像是摸著石子過河，走到半途退回去另尋他路更是常有的事。就算是百轉千折，只要最終能到達對岸就是成功的達成任務，這也是學習程式開發的必經階段。至於對有開發經驗的設計師來說，可以快速的找出最短路徑，加上手上現有的工具，很快就能完成開發的工作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將所有的代碼拼湊出來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B5FDE6-1EF5-4D36-B4AB-3539895B20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2193" y="2178051"/>
            <a:ext cx="4454275" cy="27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307</TotalTime>
  <Words>783</Words>
  <Application>Microsoft Office PowerPoint</Application>
  <PresentationFormat>寬螢幕</PresentationFormat>
  <Paragraphs>59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除錯 (Debug)</vt:lpstr>
      <vt:lpstr>PowerPoint 簡報</vt:lpstr>
      <vt:lpstr>找出模擬工作的瓶頸並定義題目</vt:lpstr>
      <vt:lpstr>分析題目並拆解為更小的問題</vt:lpstr>
      <vt:lpstr>將所有的代碼拼湊出來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2020-06-11T21:10:30Z</dcterms:modified>
</cp:coreProperties>
</file>