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26" r:id="rId5"/>
    <p:sldId id="1956" r:id="rId6"/>
    <p:sldId id="1961" r:id="rId7"/>
    <p:sldId id="327" r:id="rId8"/>
    <p:sldId id="1962" r:id="rId9"/>
    <p:sldId id="318" r:id="rId10"/>
    <p:sldId id="1965" r:id="rId11"/>
    <p:sldId id="325" r:id="rId12"/>
    <p:sldId id="322" r:id="rId13"/>
    <p:sldId id="1963" r:id="rId14"/>
    <p:sldId id="319" r:id="rId15"/>
    <p:sldId id="1964" r:id="rId16"/>
    <p:sldId id="272" r:id="rId17"/>
    <p:sldId id="259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49393-00F6-48C7-99DB-5262FA837701}" v="762" dt="2020-06-11T21:09:14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undo custSel mod addSld delSld modSld sldOrd">
      <pc:chgData name="Ming-Chih Lin" userId="f1ba3ba5-e185-404b-b55f-b2be90e2bdc2" providerId="ADAL" clId="{73C49393-00F6-48C7-99DB-5262FA837701}" dt="2020-06-11T21:09:14.879" v="3531" actId="14100"/>
      <pc:docMkLst>
        <pc:docMk/>
      </pc:docMkLst>
      <pc:sldChg chg="addSp delSp modSp mod">
        <pc:chgData name="Ming-Chih Lin" userId="f1ba3ba5-e185-404b-b55f-b2be90e2bdc2" providerId="ADAL" clId="{73C49393-00F6-48C7-99DB-5262FA837701}" dt="2020-06-08T00:57:30.363" v="2298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8T00:57:30.363" v="2298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2:26:13.657" v="164" actId="2696"/>
        <pc:sldMkLst>
          <pc:docMk/>
          <pc:sldMk cId="2189207556" sldId="272"/>
        </pc:sldMkLst>
      </pc:sldChg>
      <pc:sldChg chg="addSp delSp modSp add mod">
        <pc:chgData name="Ming-Chih Lin" userId="f1ba3ba5-e185-404b-b55f-b2be90e2bdc2" providerId="ADAL" clId="{73C49393-00F6-48C7-99DB-5262FA837701}" dt="2020-06-11T20:53:56.627" v="2849" actId="12100"/>
        <pc:sldMkLst>
          <pc:docMk/>
          <pc:sldMk cId="3139632968" sldId="272"/>
        </pc:sldMkLst>
        <pc:spChg chg="mod">
          <ac:chgData name="Ming-Chih Lin" userId="f1ba3ba5-e185-404b-b55f-b2be90e2bdc2" providerId="ADAL" clId="{73C49393-00F6-48C7-99DB-5262FA837701}" dt="2020-06-11T20:52:11.063" v="2841" actId="20577"/>
          <ac:spMkLst>
            <pc:docMk/>
            <pc:sldMk cId="3139632968" sldId="272"/>
            <ac:spMk id="4" creationId="{2FA54F75-D405-4104-B6BB-EA44A23A109A}"/>
          </ac:spMkLst>
        </pc:spChg>
        <pc:spChg chg="del">
          <ac:chgData name="Ming-Chih Lin" userId="f1ba3ba5-e185-404b-b55f-b2be90e2bdc2" providerId="ADAL" clId="{73C49393-00F6-48C7-99DB-5262FA837701}" dt="2020-06-11T20:51:24.542" v="2829" actId="478"/>
          <ac:spMkLst>
            <pc:docMk/>
            <pc:sldMk cId="3139632968" sldId="272"/>
            <ac:spMk id="5" creationId="{CEE2A55E-C73D-43FF-AA36-95C0FF95B7B1}"/>
          </ac:spMkLst>
        </pc:spChg>
        <pc:graphicFrameChg chg="add mod">
          <ac:chgData name="Ming-Chih Lin" userId="f1ba3ba5-e185-404b-b55f-b2be90e2bdc2" providerId="ADAL" clId="{73C49393-00F6-48C7-99DB-5262FA837701}" dt="2020-06-11T20:53:56.627" v="2849" actId="12100"/>
          <ac:graphicFrameMkLst>
            <pc:docMk/>
            <pc:sldMk cId="3139632968" sldId="272"/>
            <ac:graphicFrameMk id="6" creationId="{EC1231C7-4B48-4F52-9543-2FDBC1FFD295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addSp delSp modSp mod modClrScheme chgLayout">
        <pc:chgData name="Ming-Chih Lin" userId="f1ba3ba5-e185-404b-b55f-b2be90e2bdc2" providerId="ADAL" clId="{73C49393-00F6-48C7-99DB-5262FA837701}" dt="2020-06-11T21:09:14.879" v="3531" actId="14100"/>
        <pc:sldMkLst>
          <pc:docMk/>
          <pc:sldMk cId="1266417032" sldId="312"/>
        </pc:sldMkLst>
        <pc:spChg chg="mod">
          <ac:chgData name="Ming-Chih Lin" userId="f1ba3ba5-e185-404b-b55f-b2be90e2bdc2" providerId="ADAL" clId="{73C49393-00F6-48C7-99DB-5262FA837701}" dt="2020-06-11T20:56:23.544" v="2875" actId="26606"/>
          <ac:spMkLst>
            <pc:docMk/>
            <pc:sldMk cId="1266417032" sldId="312"/>
            <ac:spMk id="4" creationId="{1854605A-57A1-476A-82F9-537D284E62C2}"/>
          </ac:spMkLst>
        </pc:spChg>
        <pc:spChg chg="add del">
          <ac:chgData name="Ming-Chih Lin" userId="f1ba3ba5-e185-404b-b55f-b2be90e2bdc2" providerId="ADAL" clId="{73C49393-00F6-48C7-99DB-5262FA837701}" dt="2020-06-11T20:56:23.544" v="2875" actId="26606"/>
          <ac:spMkLst>
            <pc:docMk/>
            <pc:sldMk cId="1266417032" sldId="312"/>
            <ac:spMk id="5" creationId="{221EB24A-D4DB-45CB-BE7B-D41F7B493329}"/>
          </ac:spMkLst>
        </pc:spChg>
        <pc:spChg chg="add del mod">
          <ac:chgData name="Ming-Chih Lin" userId="f1ba3ba5-e185-404b-b55f-b2be90e2bdc2" providerId="ADAL" clId="{73C49393-00F6-48C7-99DB-5262FA837701}" dt="2020-06-11T20:56:12.372" v="2864" actId="26606"/>
          <ac:spMkLst>
            <pc:docMk/>
            <pc:sldMk cId="1266417032" sldId="312"/>
            <ac:spMk id="11" creationId="{01BE97AB-03A6-4BDD-9894-7482434E4EEC}"/>
          </ac:spMkLst>
        </pc:spChg>
        <pc:spChg chg="add del mod">
          <ac:chgData name="Ming-Chih Lin" userId="f1ba3ba5-e185-404b-b55f-b2be90e2bdc2" providerId="ADAL" clId="{73C49393-00F6-48C7-99DB-5262FA837701}" dt="2020-06-11T20:56:16.775" v="2866" actId="26606"/>
          <ac:spMkLst>
            <pc:docMk/>
            <pc:sldMk cId="1266417032" sldId="312"/>
            <ac:spMk id="13" creationId="{0A06A6C0-45DA-4822-8107-CC6451C95679}"/>
          </ac:spMkLst>
        </pc:spChg>
        <pc:spChg chg="add del mod">
          <ac:chgData name="Ming-Chih Lin" userId="f1ba3ba5-e185-404b-b55f-b2be90e2bdc2" providerId="ADAL" clId="{73C49393-00F6-48C7-99DB-5262FA837701}" dt="2020-06-11T20:56:19.714" v="2868" actId="26606"/>
          <ac:spMkLst>
            <pc:docMk/>
            <pc:sldMk cId="1266417032" sldId="312"/>
            <ac:spMk id="16" creationId="{0A06A6C0-45DA-4822-8107-CC6451C95679}"/>
          </ac:spMkLst>
        </pc:spChg>
        <pc:spChg chg="add del mod">
          <ac:chgData name="Ming-Chih Lin" userId="f1ba3ba5-e185-404b-b55f-b2be90e2bdc2" providerId="ADAL" clId="{73C49393-00F6-48C7-99DB-5262FA837701}" dt="2020-06-11T20:56:21.739" v="2870" actId="26606"/>
          <ac:spMkLst>
            <pc:docMk/>
            <pc:sldMk cId="1266417032" sldId="312"/>
            <ac:spMk id="19" creationId="{91BD4EE6-3BD6-4393-993F-1CBBD2C27513}"/>
          </ac:spMkLst>
        </pc:spChg>
        <pc:spChg chg="add del mod">
          <ac:chgData name="Ming-Chih Lin" userId="f1ba3ba5-e185-404b-b55f-b2be90e2bdc2" providerId="ADAL" clId="{73C49393-00F6-48C7-99DB-5262FA837701}" dt="2020-06-11T20:56:22.584" v="2872" actId="26606"/>
          <ac:spMkLst>
            <pc:docMk/>
            <pc:sldMk cId="1266417032" sldId="312"/>
            <ac:spMk id="22" creationId="{01BE97AB-03A6-4BDD-9894-7482434E4EEC}"/>
          </ac:spMkLst>
        </pc:spChg>
        <pc:spChg chg="add del mod">
          <ac:chgData name="Ming-Chih Lin" userId="f1ba3ba5-e185-404b-b55f-b2be90e2bdc2" providerId="ADAL" clId="{73C49393-00F6-48C7-99DB-5262FA837701}" dt="2020-06-11T20:56:23.514" v="2874" actId="26606"/>
          <ac:spMkLst>
            <pc:docMk/>
            <pc:sldMk cId="1266417032" sldId="312"/>
            <ac:spMk id="25" creationId="{91BD4EE6-3BD6-4393-993F-1CBBD2C27513}"/>
          </ac:spMkLst>
        </pc:spChg>
        <pc:spChg chg="add mod">
          <ac:chgData name="Ming-Chih Lin" userId="f1ba3ba5-e185-404b-b55f-b2be90e2bdc2" providerId="ADAL" clId="{73C49393-00F6-48C7-99DB-5262FA837701}" dt="2020-06-11T21:09:08.061" v="3530" actId="14100"/>
          <ac:spMkLst>
            <pc:docMk/>
            <pc:sldMk cId="1266417032" sldId="312"/>
            <ac:spMk id="28" creationId="{01BE97AB-03A6-4BDD-9894-7482434E4EEC}"/>
          </ac:spMkLst>
        </pc:spChg>
        <pc:graphicFrameChg chg="add del mod">
          <ac:chgData name="Ming-Chih Lin" userId="f1ba3ba5-e185-404b-b55f-b2be90e2bdc2" providerId="ADAL" clId="{73C49393-00F6-48C7-99DB-5262FA837701}" dt="2020-06-11T20:56:12.372" v="2864" actId="26606"/>
          <ac:graphicFrameMkLst>
            <pc:docMk/>
            <pc:sldMk cId="1266417032" sldId="312"/>
            <ac:graphicFrameMk id="7" creationId="{65ACC48E-E28C-4D76-B91A-BBF5321702F0}"/>
          </ac:graphicFrameMkLst>
        </pc:graphicFrameChg>
        <pc:graphicFrameChg chg="add del mod">
          <ac:chgData name="Ming-Chih Lin" userId="f1ba3ba5-e185-404b-b55f-b2be90e2bdc2" providerId="ADAL" clId="{73C49393-00F6-48C7-99DB-5262FA837701}" dt="2020-06-11T20:56:16.775" v="2866" actId="26606"/>
          <ac:graphicFrameMkLst>
            <pc:docMk/>
            <pc:sldMk cId="1266417032" sldId="312"/>
            <ac:graphicFrameMk id="14" creationId="{2D31276D-4817-43A4-82DF-019BEBA7CA85}"/>
          </ac:graphicFrameMkLst>
        </pc:graphicFrameChg>
        <pc:graphicFrameChg chg="add del mod">
          <ac:chgData name="Ming-Chih Lin" userId="f1ba3ba5-e185-404b-b55f-b2be90e2bdc2" providerId="ADAL" clId="{73C49393-00F6-48C7-99DB-5262FA837701}" dt="2020-06-11T20:56:19.714" v="2868" actId="26606"/>
          <ac:graphicFrameMkLst>
            <pc:docMk/>
            <pc:sldMk cId="1266417032" sldId="312"/>
            <ac:graphicFrameMk id="17" creationId="{AEDCC82A-1383-40C2-9505-368126F7057A}"/>
          </ac:graphicFrameMkLst>
        </pc:graphicFrameChg>
        <pc:graphicFrameChg chg="add del mod">
          <ac:chgData name="Ming-Chih Lin" userId="f1ba3ba5-e185-404b-b55f-b2be90e2bdc2" providerId="ADAL" clId="{73C49393-00F6-48C7-99DB-5262FA837701}" dt="2020-06-11T20:56:21.739" v="2870" actId="26606"/>
          <ac:graphicFrameMkLst>
            <pc:docMk/>
            <pc:sldMk cId="1266417032" sldId="312"/>
            <ac:graphicFrameMk id="20" creationId="{DD235783-018D-4DF4-8310-2C57FD961618}"/>
          </ac:graphicFrameMkLst>
        </pc:graphicFrameChg>
        <pc:graphicFrameChg chg="add del mod">
          <ac:chgData name="Ming-Chih Lin" userId="f1ba3ba5-e185-404b-b55f-b2be90e2bdc2" providerId="ADAL" clId="{73C49393-00F6-48C7-99DB-5262FA837701}" dt="2020-06-11T20:56:22.584" v="2872" actId="26606"/>
          <ac:graphicFrameMkLst>
            <pc:docMk/>
            <pc:sldMk cId="1266417032" sldId="312"/>
            <ac:graphicFrameMk id="23" creationId="{65ACC48E-E28C-4D76-B91A-BBF5321702F0}"/>
          </ac:graphicFrameMkLst>
        </pc:graphicFrameChg>
        <pc:graphicFrameChg chg="add del mod">
          <ac:chgData name="Ming-Chih Lin" userId="f1ba3ba5-e185-404b-b55f-b2be90e2bdc2" providerId="ADAL" clId="{73C49393-00F6-48C7-99DB-5262FA837701}" dt="2020-06-11T20:56:23.514" v="2874" actId="26606"/>
          <ac:graphicFrameMkLst>
            <pc:docMk/>
            <pc:sldMk cId="1266417032" sldId="312"/>
            <ac:graphicFrameMk id="26" creationId="{DD235783-018D-4DF4-8310-2C57FD961618}"/>
          </ac:graphicFrameMkLst>
        </pc:graphicFrameChg>
        <pc:graphicFrameChg chg="add mod">
          <ac:chgData name="Ming-Chih Lin" userId="f1ba3ba5-e185-404b-b55f-b2be90e2bdc2" providerId="ADAL" clId="{73C49393-00F6-48C7-99DB-5262FA837701}" dt="2020-06-11T21:09:14.879" v="3531" actId="14100"/>
          <ac:graphicFrameMkLst>
            <pc:docMk/>
            <pc:sldMk cId="1266417032" sldId="312"/>
            <ac:graphicFrameMk id="29" creationId="{65ACC48E-E28C-4D76-B91A-BBF5321702F0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modSp add mod">
        <pc:chgData name="Ming-Chih Lin" userId="f1ba3ba5-e185-404b-b55f-b2be90e2bdc2" providerId="ADAL" clId="{73C49393-00F6-48C7-99DB-5262FA837701}" dt="2020-06-07T23:59:06.853" v="446"/>
        <pc:sldMkLst>
          <pc:docMk/>
          <pc:sldMk cId="19629556" sldId="316"/>
        </pc:sldMkLst>
        <pc:spChg chg="mod">
          <ac:chgData name="Ming-Chih Lin" userId="f1ba3ba5-e185-404b-b55f-b2be90e2bdc2" providerId="ADAL" clId="{73C49393-00F6-48C7-99DB-5262FA837701}" dt="2020-06-07T23:59:06.853" v="446"/>
          <ac:spMkLst>
            <pc:docMk/>
            <pc:sldMk cId="19629556" sldId="316"/>
            <ac:spMk id="4" creationId="{2FA54F75-D405-4104-B6BB-EA44A23A109A}"/>
          </ac:spMkLst>
        </pc:spChg>
      </pc:sldChg>
      <pc:sldChg chg="addSp delSp modSp add mod">
        <pc:chgData name="Ming-Chih Lin" userId="f1ba3ba5-e185-404b-b55f-b2be90e2bdc2" providerId="ADAL" clId="{73C49393-00F6-48C7-99DB-5262FA837701}" dt="2020-06-02T00:23:43.677" v="98" actId="14100"/>
        <pc:sldMkLst>
          <pc:docMk/>
          <pc:sldMk cId="497064445" sldId="317"/>
        </pc:sldMkLst>
        <pc:spChg chg="add mod">
          <ac:chgData name="Ming-Chih Lin" userId="f1ba3ba5-e185-404b-b55f-b2be90e2bdc2" providerId="ADAL" clId="{73C49393-00F6-48C7-99DB-5262FA837701}" dt="2020-06-02T00:23:36.110" v="95" actId="14100"/>
          <ac:spMkLst>
            <pc:docMk/>
            <pc:sldMk cId="497064445" sldId="317"/>
            <ac:spMk id="5" creationId="{B9F44C00-80B7-4B93-A0AD-85D9AEC0F763}"/>
          </ac:spMkLst>
        </pc:spChg>
        <pc:spChg chg="add mod">
          <ac:chgData name="Ming-Chih Lin" userId="f1ba3ba5-e185-404b-b55f-b2be90e2bdc2" providerId="ADAL" clId="{73C49393-00F6-48C7-99DB-5262FA837701}" dt="2020-06-02T00:23:43.677" v="98" actId="14100"/>
          <ac:spMkLst>
            <pc:docMk/>
            <pc:sldMk cId="497064445" sldId="317"/>
            <ac:spMk id="6" creationId="{43046FB8-6D26-4EF8-9D8C-B7F0233C2D3E}"/>
          </ac:spMkLst>
        </pc:spChg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add del">
          <ac:chgData name="Ming-Chih Lin" userId="f1ba3ba5-e185-404b-b55f-b2be90e2bdc2" providerId="ADAL" clId="{73C49393-00F6-48C7-99DB-5262FA837701}" dt="2020-06-02T00:22:59.530" v="92"/>
          <ac:picMkLst>
            <pc:docMk/>
            <pc:sldMk cId="497064445" sldId="317"/>
            <ac:picMk id="4" creationId="{86AFA7C1-F1E9-43DE-9F2C-BC70D5ADDB41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addSp delSp modSp add del mod chgLayout">
        <pc:chgData name="Ming-Chih Lin" userId="f1ba3ba5-e185-404b-b55f-b2be90e2bdc2" providerId="ADAL" clId="{73C49393-00F6-48C7-99DB-5262FA837701}" dt="2020-06-05T00:06:08.318" v="178" actId="2696"/>
        <pc:sldMkLst>
          <pc:docMk/>
          <pc:sldMk cId="1705629521" sldId="318"/>
        </pc:sldMkLst>
        <pc:spChg chg="add mod ord">
          <ac:chgData name="Ming-Chih Lin" userId="f1ba3ba5-e185-404b-b55f-b2be90e2bdc2" providerId="ADAL" clId="{73C49393-00F6-48C7-99DB-5262FA837701}" dt="2020-06-02T00:24:39.936" v="116" actId="700"/>
          <ac:spMkLst>
            <pc:docMk/>
            <pc:sldMk cId="1705629521" sldId="318"/>
            <ac:spMk id="2" creationId="{6323B9C6-4296-4701-9395-884F01AEB1BA}"/>
          </ac:spMkLst>
        </pc:spChg>
        <pc:spChg chg="mod ord">
          <ac:chgData name="Ming-Chih Lin" userId="f1ba3ba5-e185-404b-b55f-b2be90e2bdc2" providerId="ADAL" clId="{73C49393-00F6-48C7-99DB-5262FA837701}" dt="2020-06-05T00:05:50.570" v="177" actId="20577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  <pc:sldChg chg="addSp delSp modSp add mod">
        <pc:chgData name="Ming-Chih Lin" userId="f1ba3ba5-e185-404b-b55f-b2be90e2bdc2" providerId="ADAL" clId="{73C49393-00F6-48C7-99DB-5262FA837701}" dt="2020-06-11T00:36:26.069" v="2402" actId="6549"/>
        <pc:sldMkLst>
          <pc:docMk/>
          <pc:sldMk cId="2205041351" sldId="318"/>
        </pc:sldMkLst>
        <pc:spChg chg="mod">
          <ac:chgData name="Ming-Chih Lin" userId="f1ba3ba5-e185-404b-b55f-b2be90e2bdc2" providerId="ADAL" clId="{73C49393-00F6-48C7-99DB-5262FA837701}" dt="2020-06-11T00:36:26.069" v="2402" actId="6549"/>
          <ac:spMkLst>
            <pc:docMk/>
            <pc:sldMk cId="2205041351" sldId="318"/>
            <ac:spMk id="2" creationId="{6323B9C6-4296-4701-9395-884F01AEB1BA}"/>
          </ac:spMkLst>
        </pc:spChg>
        <pc:spChg chg="mod">
          <ac:chgData name="Ming-Chih Lin" userId="f1ba3ba5-e185-404b-b55f-b2be90e2bdc2" providerId="ADAL" clId="{73C49393-00F6-48C7-99DB-5262FA837701}" dt="2020-06-08T00:11:56.906" v="471"/>
          <ac:spMkLst>
            <pc:docMk/>
            <pc:sldMk cId="2205041351" sldId="318"/>
            <ac:spMk id="3" creationId="{E7C3D928-2CE9-4266-A577-F5AA1DFC7CE3}"/>
          </ac:spMkLst>
        </pc:spChg>
        <pc:picChg chg="add del mod">
          <ac:chgData name="Ming-Chih Lin" userId="f1ba3ba5-e185-404b-b55f-b2be90e2bdc2" providerId="ADAL" clId="{73C49393-00F6-48C7-99DB-5262FA837701}" dt="2020-06-11T00:32:14.822" v="2321"/>
          <ac:picMkLst>
            <pc:docMk/>
            <pc:sldMk cId="2205041351" sldId="318"/>
            <ac:picMk id="4" creationId="{BAAE2F85-E226-45D8-AE20-3747524D7BC7}"/>
          </ac:picMkLst>
        </pc:picChg>
        <pc:picChg chg="add del">
          <ac:chgData name="Ming-Chih Lin" userId="f1ba3ba5-e185-404b-b55f-b2be90e2bdc2" providerId="ADAL" clId="{73C49393-00F6-48C7-99DB-5262FA837701}" dt="2020-06-11T00:35:11.025" v="2324" actId="478"/>
          <ac:picMkLst>
            <pc:docMk/>
            <pc:sldMk cId="2205041351" sldId="318"/>
            <ac:picMk id="5" creationId="{18B7C4D3-62AC-4DC9-A1A0-BCC00716764A}"/>
          </ac:picMkLst>
        </pc:picChg>
        <pc:picChg chg="add mod">
          <ac:chgData name="Ming-Chih Lin" userId="f1ba3ba5-e185-404b-b55f-b2be90e2bdc2" providerId="ADAL" clId="{73C49393-00F6-48C7-99DB-5262FA837701}" dt="2020-06-11T00:35:19.184" v="2327" actId="1076"/>
          <ac:picMkLst>
            <pc:docMk/>
            <pc:sldMk cId="2205041351" sldId="318"/>
            <ac:picMk id="6" creationId="{85034C2B-3432-4626-84CF-94B6DBF5DFD8}"/>
          </ac:picMkLst>
        </pc:picChg>
      </pc:sldChg>
      <pc:sldChg chg="addSp delSp modSp new mod ord modClrScheme chgLayout">
        <pc:chgData name="Ming-Chih Lin" userId="f1ba3ba5-e185-404b-b55f-b2be90e2bdc2" providerId="ADAL" clId="{73C49393-00F6-48C7-99DB-5262FA837701}" dt="2020-06-11T00:42:23.790" v="2446"/>
        <pc:sldMkLst>
          <pc:docMk/>
          <pc:sldMk cId="1655947332" sldId="319"/>
        </pc:sldMkLst>
        <pc:spChg chg="del mod ord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2" creationId="{278D5408-D063-469E-8287-F1761DF8BFB1}"/>
          </ac:spMkLst>
        </pc:spChg>
        <pc:spChg chg="del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3" creationId="{2E40D952-6C8B-4E11-84E3-3278ED68872F}"/>
          </ac:spMkLst>
        </pc:spChg>
        <pc:spChg chg="add mod ord">
          <ac:chgData name="Ming-Chih Lin" userId="f1ba3ba5-e185-404b-b55f-b2be90e2bdc2" providerId="ADAL" clId="{73C49393-00F6-48C7-99DB-5262FA837701}" dt="2020-06-08T00:51:06.090" v="2159"/>
          <ac:spMkLst>
            <pc:docMk/>
            <pc:sldMk cId="1655947332" sldId="319"/>
            <ac:spMk id="4" creationId="{4F757CAB-CFF8-4102-BD5C-AF5056C64951}"/>
          </ac:spMkLst>
        </pc:spChg>
        <pc:spChg chg="add mod ord">
          <ac:chgData name="Ming-Chih Lin" userId="f1ba3ba5-e185-404b-b55f-b2be90e2bdc2" providerId="ADAL" clId="{73C49393-00F6-48C7-99DB-5262FA837701}" dt="2020-06-08T00:56:00.315" v="2297"/>
          <ac:spMkLst>
            <pc:docMk/>
            <pc:sldMk cId="1655947332" sldId="319"/>
            <ac:spMk id="5" creationId="{680D27AA-D6DD-4913-B75C-C4DC715BB99D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1:08.469" v="2160" actId="47"/>
        <pc:sldMkLst>
          <pc:docMk/>
          <pc:sldMk cId="1219695762" sldId="320"/>
        </pc:sldMkLst>
        <pc:spChg chg="mod">
          <ac:chgData name="Ming-Chih Lin" userId="f1ba3ba5-e185-404b-b55f-b2be90e2bdc2" providerId="ADAL" clId="{73C49393-00F6-48C7-99DB-5262FA837701}" dt="2020-06-08T00:50:41.586" v="2140" actId="21"/>
          <ac:spMkLst>
            <pc:docMk/>
            <pc:sldMk cId="1219695762" sldId="320"/>
            <ac:spMk id="2" creationId="{3FE29309-5345-4E19-8AE7-4649FDF97613}"/>
          </ac:spMkLst>
        </pc:spChg>
      </pc:sldChg>
      <pc:sldChg chg="modSp new del mod">
        <pc:chgData name="Ming-Chih Lin" userId="f1ba3ba5-e185-404b-b55f-b2be90e2bdc2" providerId="ADAL" clId="{73C49393-00F6-48C7-99DB-5262FA837701}" dt="2020-06-05T00:07:32.418" v="269" actId="47"/>
        <pc:sldMkLst>
          <pc:docMk/>
          <pc:sldMk cId="2968284391" sldId="321"/>
        </pc:sldMkLst>
        <pc:spChg chg="mod">
          <ac:chgData name="Ming-Chih Lin" userId="f1ba3ba5-e185-404b-b55f-b2be90e2bdc2" providerId="ADAL" clId="{73C49393-00F6-48C7-99DB-5262FA837701}" dt="2020-06-02T00:57:27.845" v="152" actId="5793"/>
          <ac:spMkLst>
            <pc:docMk/>
            <pc:sldMk cId="2968284391" sldId="321"/>
            <ac:spMk id="2" creationId="{CC0F63CD-5F6F-40F4-9DD1-1ADE29154084}"/>
          </ac:spMkLst>
        </pc:spChg>
      </pc:sldChg>
      <pc:sldChg chg="addSp delSp modSp new mod modClrScheme chgLayout">
        <pc:chgData name="Ming-Chih Lin" userId="f1ba3ba5-e185-404b-b55f-b2be90e2bdc2" providerId="ADAL" clId="{73C49393-00F6-48C7-99DB-5262FA837701}" dt="2020-06-11T00:37:25.548" v="2404" actId="27636"/>
        <pc:sldMkLst>
          <pc:docMk/>
          <pc:sldMk cId="7019956" sldId="322"/>
        </pc:sldMkLst>
        <pc:spChg chg="del mod ord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2" creationId="{DBCA22C7-EEA5-486E-BA8F-EB6AF3A249A3}"/>
          </ac:spMkLst>
        </pc:spChg>
        <pc:spChg chg="del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3" creationId="{243040C2-FBA9-49C8-8873-1337357D1DB9}"/>
          </ac:spMkLst>
        </pc:spChg>
        <pc:spChg chg="add mod ord">
          <ac:chgData name="Ming-Chih Lin" userId="f1ba3ba5-e185-404b-b55f-b2be90e2bdc2" providerId="ADAL" clId="{73C49393-00F6-48C7-99DB-5262FA837701}" dt="2020-06-02T02:04:00.492" v="156"/>
          <ac:spMkLst>
            <pc:docMk/>
            <pc:sldMk cId="7019956" sldId="322"/>
            <ac:spMk id="4" creationId="{A1FA83DE-77B4-4FD3-A6E8-90A05C834CA2}"/>
          </ac:spMkLst>
        </pc:spChg>
        <pc:spChg chg="add mod ord">
          <ac:chgData name="Ming-Chih Lin" userId="f1ba3ba5-e185-404b-b55f-b2be90e2bdc2" providerId="ADAL" clId="{73C49393-00F6-48C7-99DB-5262FA837701}" dt="2020-06-11T00:37:25.548" v="2404" actId="27636"/>
          <ac:spMkLst>
            <pc:docMk/>
            <pc:sldMk cId="7019956" sldId="322"/>
            <ac:spMk id="5" creationId="{13882B9C-0321-47C2-A3C8-516DA6756FEE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2:59.702" v="2234" actId="47"/>
        <pc:sldMkLst>
          <pc:docMk/>
          <pc:sldMk cId="1999714696" sldId="323"/>
        </pc:sldMkLst>
        <pc:spChg chg="mod">
          <ac:chgData name="Ming-Chih Lin" userId="f1ba3ba5-e185-404b-b55f-b2be90e2bdc2" providerId="ADAL" clId="{73C49393-00F6-48C7-99DB-5262FA837701}" dt="2020-06-08T00:52:54.410" v="2230" actId="21"/>
          <ac:spMkLst>
            <pc:docMk/>
            <pc:sldMk cId="1999714696" sldId="323"/>
            <ac:spMk id="2" creationId="{DEB8D6FB-A8C1-4133-91A9-13A0E502A066}"/>
          </ac:spMkLst>
        </pc:spChg>
        <pc:spChg chg="mod">
          <ac:chgData name="Ming-Chih Lin" userId="f1ba3ba5-e185-404b-b55f-b2be90e2bdc2" providerId="ADAL" clId="{73C49393-00F6-48C7-99DB-5262FA837701}" dt="2020-06-02T02:04:22.042" v="158"/>
          <ac:spMkLst>
            <pc:docMk/>
            <pc:sldMk cId="1999714696" sldId="323"/>
            <ac:spMk id="3" creationId="{AD18A9C0-55E2-46C6-8FAD-AD980AFCAB2A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3:32.175" v="2242" actId="47"/>
        <pc:sldMkLst>
          <pc:docMk/>
          <pc:sldMk cId="1818927525" sldId="324"/>
        </pc:sldMkLst>
        <pc:spChg chg="mod">
          <ac:chgData name="Ming-Chih Lin" userId="f1ba3ba5-e185-404b-b55f-b2be90e2bdc2" providerId="ADAL" clId="{73C49393-00F6-48C7-99DB-5262FA837701}" dt="2020-06-08T00:53:25.848" v="2237" actId="21"/>
          <ac:spMkLst>
            <pc:docMk/>
            <pc:sldMk cId="1818927525" sldId="324"/>
            <ac:spMk id="2" creationId="{68F6B3DB-638E-43E7-96C6-4A7E2096237E}"/>
          </ac:spMkLst>
        </pc:spChg>
        <pc:spChg chg="mod">
          <ac:chgData name="Ming-Chih Lin" userId="f1ba3ba5-e185-404b-b55f-b2be90e2bdc2" providerId="ADAL" clId="{73C49393-00F6-48C7-99DB-5262FA837701}" dt="2020-06-05T00:05:15.267" v="172"/>
          <ac:spMkLst>
            <pc:docMk/>
            <pc:sldMk cId="1818927525" sldId="324"/>
            <ac:spMk id="3" creationId="{7CF71D4B-9055-46CA-AA21-6A4A6AC943F5}"/>
          </ac:spMkLst>
        </pc:spChg>
      </pc:sldChg>
      <pc:sldChg chg="add">
        <pc:chgData name="Ming-Chih Lin" userId="f1ba3ba5-e185-404b-b55f-b2be90e2bdc2" providerId="ADAL" clId="{73C49393-00F6-48C7-99DB-5262FA837701}" dt="2020-06-02T02:26:09.657" v="163"/>
        <pc:sldMkLst>
          <pc:docMk/>
          <pc:sldMk cId="2484227852" sldId="325"/>
        </pc:sldMkLst>
      </pc:sldChg>
      <pc:sldChg chg="addSp delSp modSp new mod">
        <pc:chgData name="Ming-Chih Lin" userId="f1ba3ba5-e185-404b-b55f-b2be90e2bdc2" providerId="ADAL" clId="{73C49393-00F6-48C7-99DB-5262FA837701}" dt="2020-06-07T23:59:59.181" v="449"/>
        <pc:sldMkLst>
          <pc:docMk/>
          <pc:sldMk cId="1096945965" sldId="326"/>
        </pc:sldMkLst>
        <pc:spChg chg="mod">
          <ac:chgData name="Ming-Chih Lin" userId="f1ba3ba5-e185-404b-b55f-b2be90e2bdc2" providerId="ADAL" clId="{73C49393-00F6-48C7-99DB-5262FA837701}" dt="2020-06-07T23:58:55.355" v="434" actId="20577"/>
          <ac:spMkLst>
            <pc:docMk/>
            <pc:sldMk cId="1096945965" sldId="326"/>
            <ac:spMk id="2" creationId="{EAABEF2F-5C08-417B-87A5-1D12C74B051E}"/>
          </ac:spMkLst>
        </pc:spChg>
        <pc:spChg chg="mod">
          <ac:chgData name="Ming-Chih Lin" userId="f1ba3ba5-e185-404b-b55f-b2be90e2bdc2" providerId="ADAL" clId="{73C49393-00F6-48C7-99DB-5262FA837701}" dt="2020-06-07T23:59:55.686" v="447"/>
          <ac:spMkLst>
            <pc:docMk/>
            <pc:sldMk cId="1096945965" sldId="326"/>
            <ac:spMk id="3" creationId="{B6F007FF-43A2-4732-8D5A-724C4E433F2E}"/>
          </ac:spMkLst>
        </pc:spChg>
        <pc:spChg chg="add del mod">
          <ac:chgData name="Ming-Chih Lin" userId="f1ba3ba5-e185-404b-b55f-b2be90e2bdc2" providerId="ADAL" clId="{73C49393-00F6-48C7-99DB-5262FA837701}" dt="2020-06-07T23:59:59.181" v="449"/>
          <ac:spMkLst>
            <pc:docMk/>
            <pc:sldMk cId="1096945965" sldId="326"/>
            <ac:spMk id="4" creationId="{7F137CDD-E733-4B46-91FC-BA070EB3C8EE}"/>
          </ac:spMkLst>
        </pc:spChg>
      </pc:sldChg>
      <pc:sldChg chg="addSp delSp modSp new mod">
        <pc:chgData name="Ming-Chih Lin" userId="f1ba3ba5-e185-404b-b55f-b2be90e2bdc2" providerId="ADAL" clId="{73C49393-00F6-48C7-99DB-5262FA837701}" dt="2020-06-08T00:49:50.706" v="2139" actId="20577"/>
        <pc:sldMkLst>
          <pc:docMk/>
          <pc:sldMk cId="2286263138" sldId="327"/>
        </pc:sldMkLst>
        <pc:spChg chg="mod">
          <ac:chgData name="Ming-Chih Lin" userId="f1ba3ba5-e185-404b-b55f-b2be90e2bdc2" providerId="ADAL" clId="{73C49393-00F6-48C7-99DB-5262FA837701}" dt="2020-06-08T00:49:50.706" v="2139" actId="20577"/>
          <ac:spMkLst>
            <pc:docMk/>
            <pc:sldMk cId="2286263138" sldId="327"/>
            <ac:spMk id="2" creationId="{7E1411A4-FA18-4CF5-8726-F8EBBD7B7A62}"/>
          </ac:spMkLst>
        </pc:spChg>
        <pc:spChg chg="mod">
          <ac:chgData name="Ming-Chih Lin" userId="f1ba3ba5-e185-404b-b55f-b2be90e2bdc2" providerId="ADAL" clId="{73C49393-00F6-48C7-99DB-5262FA837701}" dt="2020-06-08T00:40:52.299" v="1951" actId="21"/>
          <ac:spMkLst>
            <pc:docMk/>
            <pc:sldMk cId="2286263138" sldId="327"/>
            <ac:spMk id="3" creationId="{D6468701-1EFF-4708-A4DB-2F3CA4B6D346}"/>
          </ac:spMkLst>
        </pc:spChg>
        <pc:picChg chg="add del mod">
          <ac:chgData name="Ming-Chih Lin" userId="f1ba3ba5-e185-404b-b55f-b2be90e2bdc2" providerId="ADAL" clId="{73C49393-00F6-48C7-99DB-5262FA837701}" dt="2020-06-08T00:40:09.138" v="1912" actId="21"/>
          <ac:picMkLst>
            <pc:docMk/>
            <pc:sldMk cId="2286263138" sldId="327"/>
            <ac:picMk id="4" creationId="{3D6CE71E-AABE-46F2-A032-29C8F5FD764B}"/>
          </ac:picMkLst>
        </pc:picChg>
        <pc:picChg chg="add mod">
          <ac:chgData name="Ming-Chih Lin" userId="f1ba3ba5-e185-404b-b55f-b2be90e2bdc2" providerId="ADAL" clId="{73C49393-00F6-48C7-99DB-5262FA837701}" dt="2020-06-08T00:41:00.110" v="1954" actId="1076"/>
          <ac:picMkLst>
            <pc:docMk/>
            <pc:sldMk cId="2286263138" sldId="327"/>
            <ac:picMk id="5" creationId="{B304793A-1876-44C9-AB89-096E1C2B63D7}"/>
          </ac:picMkLst>
        </pc:picChg>
        <pc:picChg chg="add del mod">
          <ac:chgData name="Ming-Chih Lin" userId="f1ba3ba5-e185-404b-b55f-b2be90e2bdc2" providerId="ADAL" clId="{73C49393-00F6-48C7-99DB-5262FA837701}" dt="2020-06-08T00:42:20.377" v="1986" actId="478"/>
          <ac:picMkLst>
            <pc:docMk/>
            <pc:sldMk cId="2286263138" sldId="327"/>
            <ac:picMk id="6" creationId="{4D2B8DE5-09B6-4A9E-B7B9-41F60FB0048E}"/>
          </ac:picMkLst>
        </pc:picChg>
        <pc:picChg chg="add del mod">
          <ac:chgData name="Ming-Chih Lin" userId="f1ba3ba5-e185-404b-b55f-b2be90e2bdc2" providerId="ADAL" clId="{73C49393-00F6-48C7-99DB-5262FA837701}" dt="2020-06-08T00:43:41.473" v="2016" actId="478"/>
          <ac:picMkLst>
            <pc:docMk/>
            <pc:sldMk cId="2286263138" sldId="327"/>
            <ac:picMk id="7" creationId="{2E02B268-9E67-42A4-9B8E-A9EC06283E5E}"/>
          </ac:picMkLst>
        </pc:picChg>
        <pc:picChg chg="add mod">
          <ac:chgData name="Ming-Chih Lin" userId="f1ba3ba5-e185-404b-b55f-b2be90e2bdc2" providerId="ADAL" clId="{73C49393-00F6-48C7-99DB-5262FA837701}" dt="2020-06-08T00:44:26.942" v="2020" actId="1076"/>
          <ac:picMkLst>
            <pc:docMk/>
            <pc:sldMk cId="2286263138" sldId="327"/>
            <ac:picMk id="8" creationId="{A52B2C48-806B-4BAF-AD82-00A2BAD0ED4A}"/>
          </ac:picMkLst>
        </pc:picChg>
      </pc:sldChg>
      <pc:sldChg chg="modSp new del mod">
        <pc:chgData name="Ming-Chih Lin" userId="f1ba3ba5-e185-404b-b55f-b2be90e2bdc2" providerId="ADAL" clId="{73C49393-00F6-48C7-99DB-5262FA837701}" dt="2020-06-08T00:02:22.076" v="470" actId="47"/>
        <pc:sldMkLst>
          <pc:docMk/>
          <pc:sldMk cId="1830241539" sldId="328"/>
        </pc:sldMkLst>
        <pc:spChg chg="mod">
          <ac:chgData name="Ming-Chih Lin" userId="f1ba3ba5-e185-404b-b55f-b2be90e2bdc2" providerId="ADAL" clId="{73C49393-00F6-48C7-99DB-5262FA837701}" dt="2020-06-08T00:00:08.821" v="468" actId="20577"/>
          <ac:spMkLst>
            <pc:docMk/>
            <pc:sldMk cId="1830241539" sldId="328"/>
            <ac:spMk id="3" creationId="{CB4A2A7F-D493-40F1-B9E5-5D7791FF9F2B}"/>
          </ac:spMkLst>
        </pc:spChg>
      </pc:sldChg>
      <pc:sldChg chg="add modTransition">
        <pc:chgData name="Ming-Chih Lin" userId="f1ba3ba5-e185-404b-b55f-b2be90e2bdc2" providerId="ADAL" clId="{73C49393-00F6-48C7-99DB-5262FA837701}" dt="2020-06-08T00:01:13.187" v="469"/>
        <pc:sldMkLst>
          <pc:docMk/>
          <pc:sldMk cId="2980351257" sldId="1956"/>
        </pc:sldMkLst>
      </pc:sldChg>
      <pc:sldChg chg="add modTransition">
        <pc:chgData name="Ming-Chih Lin" userId="f1ba3ba5-e185-404b-b55f-b2be90e2bdc2" providerId="ADAL" clId="{73C49393-00F6-48C7-99DB-5262FA837701}" dt="2020-06-08T00:01:13.187" v="469"/>
        <pc:sldMkLst>
          <pc:docMk/>
          <pc:sldMk cId="3031599788" sldId="1961"/>
        </pc:sldMkLst>
      </pc:sldChg>
      <pc:sldChg chg="addSp delSp modSp new del mod">
        <pc:chgData name="Ming-Chih Lin" userId="f1ba3ba5-e185-404b-b55f-b2be90e2bdc2" providerId="ADAL" clId="{73C49393-00F6-48C7-99DB-5262FA837701}" dt="2020-06-08T00:40:40.300" v="1948" actId="47"/>
        <pc:sldMkLst>
          <pc:docMk/>
          <pc:sldMk cId="708872954" sldId="1962"/>
        </pc:sldMkLst>
        <pc:spChg chg="add del mod">
          <ac:chgData name="Ming-Chih Lin" userId="f1ba3ba5-e185-404b-b55f-b2be90e2bdc2" providerId="ADAL" clId="{73C49393-00F6-48C7-99DB-5262FA837701}" dt="2020-06-08T00:40:38.313" v="1947" actId="14100"/>
          <ac:spMkLst>
            <pc:docMk/>
            <pc:sldMk cId="708872954" sldId="1962"/>
            <ac:spMk id="2" creationId="{1E66F45F-6EFD-4FD7-B144-8BFFEE52D343}"/>
          </ac:spMkLst>
        </pc:spChg>
        <pc:spChg chg="mod">
          <ac:chgData name="Ming-Chih Lin" userId="f1ba3ba5-e185-404b-b55f-b2be90e2bdc2" providerId="ADAL" clId="{73C49393-00F6-48C7-99DB-5262FA837701}" dt="2020-06-08T00:40:18.179" v="1933" actId="20577"/>
          <ac:spMkLst>
            <pc:docMk/>
            <pc:sldMk cId="708872954" sldId="1962"/>
            <ac:spMk id="3" creationId="{F540ED53-81B1-4AE0-BA54-15A9796B2316}"/>
          </ac:spMkLst>
        </pc:spChg>
        <pc:picChg chg="add del mod">
          <ac:chgData name="Ming-Chih Lin" userId="f1ba3ba5-e185-404b-b55f-b2be90e2bdc2" providerId="ADAL" clId="{73C49393-00F6-48C7-99DB-5262FA837701}" dt="2020-06-08T00:40:22.315" v="1935"/>
          <ac:picMkLst>
            <pc:docMk/>
            <pc:sldMk cId="708872954" sldId="1962"/>
            <ac:picMk id="4" creationId="{AED9004D-9C75-453B-84D4-76D1EEDF3225}"/>
          </ac:picMkLst>
        </pc:picChg>
        <pc:picChg chg="add del mod">
          <ac:chgData name="Ming-Chih Lin" userId="f1ba3ba5-e185-404b-b55f-b2be90e2bdc2" providerId="ADAL" clId="{73C49393-00F6-48C7-99DB-5262FA837701}" dt="2020-06-08T00:40:37.803" v="1946"/>
          <ac:picMkLst>
            <pc:docMk/>
            <pc:sldMk cId="708872954" sldId="1962"/>
            <ac:picMk id="5" creationId="{A011643D-D885-44E8-B6A7-83AFD4F284F0}"/>
          </ac:picMkLst>
        </pc:picChg>
      </pc:sldChg>
      <pc:sldChg chg="addSp delSp modSp new mod">
        <pc:chgData name="Ming-Chih Lin" userId="f1ba3ba5-e185-404b-b55f-b2be90e2bdc2" providerId="ADAL" clId="{73C49393-00F6-48C7-99DB-5262FA837701}" dt="2020-06-08T00:48:25.195" v="2134" actId="1076"/>
        <pc:sldMkLst>
          <pc:docMk/>
          <pc:sldMk cId="3815406527" sldId="1962"/>
        </pc:sldMkLst>
        <pc:spChg chg="mod">
          <ac:chgData name="Ming-Chih Lin" userId="f1ba3ba5-e185-404b-b55f-b2be90e2bdc2" providerId="ADAL" clId="{73C49393-00F6-48C7-99DB-5262FA837701}" dt="2020-06-08T00:46:36.506" v="2123" actId="20577"/>
          <ac:spMkLst>
            <pc:docMk/>
            <pc:sldMk cId="3815406527" sldId="1962"/>
            <ac:spMk id="2" creationId="{C1BA32D2-A354-4ABF-8901-B8CEB8AB9735}"/>
          </ac:spMkLst>
        </pc:spChg>
        <pc:spChg chg="mod">
          <ac:chgData name="Ming-Chih Lin" userId="f1ba3ba5-e185-404b-b55f-b2be90e2bdc2" providerId="ADAL" clId="{73C49393-00F6-48C7-99DB-5262FA837701}" dt="2020-06-08T00:40:56.376" v="1953"/>
          <ac:spMkLst>
            <pc:docMk/>
            <pc:sldMk cId="3815406527" sldId="1962"/>
            <ac:spMk id="3" creationId="{8F062A07-9BD4-4DA5-B790-26153CC4FBA3}"/>
          </ac:spMkLst>
        </pc:spChg>
        <pc:picChg chg="add del mod">
          <ac:chgData name="Ming-Chih Lin" userId="f1ba3ba5-e185-404b-b55f-b2be90e2bdc2" providerId="ADAL" clId="{73C49393-00F6-48C7-99DB-5262FA837701}" dt="2020-06-08T00:48:20.368" v="2131" actId="478"/>
          <ac:picMkLst>
            <pc:docMk/>
            <pc:sldMk cId="3815406527" sldId="1962"/>
            <ac:picMk id="4" creationId="{F10026FF-9E8B-4109-A88D-9A038037DC42}"/>
          </ac:picMkLst>
        </pc:picChg>
        <pc:picChg chg="add mod">
          <ac:chgData name="Ming-Chih Lin" userId="f1ba3ba5-e185-404b-b55f-b2be90e2bdc2" providerId="ADAL" clId="{73C49393-00F6-48C7-99DB-5262FA837701}" dt="2020-06-08T00:48:25.195" v="2134" actId="1076"/>
          <ac:picMkLst>
            <pc:docMk/>
            <pc:sldMk cId="3815406527" sldId="1962"/>
            <ac:picMk id="5" creationId="{29E80870-B46C-439A-A39B-95E563C27F19}"/>
          </ac:picMkLst>
        </pc:picChg>
      </pc:sldChg>
      <pc:sldChg chg="addSp modSp new mod ord">
        <pc:chgData name="Ming-Chih Lin" userId="f1ba3ba5-e185-404b-b55f-b2be90e2bdc2" providerId="ADAL" clId="{73C49393-00F6-48C7-99DB-5262FA837701}" dt="2020-06-11T00:42:40.773" v="2448"/>
        <pc:sldMkLst>
          <pc:docMk/>
          <pc:sldMk cId="4119878490" sldId="1963"/>
        </pc:sldMkLst>
        <pc:spChg chg="mod">
          <ac:chgData name="Ming-Chih Lin" userId="f1ba3ba5-e185-404b-b55f-b2be90e2bdc2" providerId="ADAL" clId="{73C49393-00F6-48C7-99DB-5262FA837701}" dt="2020-06-09T00:03:42.552" v="2302" actId="14100"/>
          <ac:spMkLst>
            <pc:docMk/>
            <pc:sldMk cId="4119878490" sldId="1963"/>
            <ac:spMk id="2" creationId="{3360A62E-57ED-4C96-A3D3-7908E0A76E21}"/>
          </ac:spMkLst>
        </pc:spChg>
        <pc:spChg chg="mod">
          <ac:chgData name="Ming-Chih Lin" userId="f1ba3ba5-e185-404b-b55f-b2be90e2bdc2" providerId="ADAL" clId="{73C49393-00F6-48C7-99DB-5262FA837701}" dt="2020-06-09T00:03:35.486" v="2301"/>
          <ac:spMkLst>
            <pc:docMk/>
            <pc:sldMk cId="4119878490" sldId="1963"/>
            <ac:spMk id="3" creationId="{63D7A325-963B-489F-91E9-A3F5AE2DF8C7}"/>
          </ac:spMkLst>
        </pc:spChg>
        <pc:picChg chg="add mod">
          <ac:chgData name="Ming-Chih Lin" userId="f1ba3ba5-e185-404b-b55f-b2be90e2bdc2" providerId="ADAL" clId="{73C49393-00F6-48C7-99DB-5262FA837701}" dt="2020-06-09T00:04:53.130" v="2309" actId="1076"/>
          <ac:picMkLst>
            <pc:docMk/>
            <pc:sldMk cId="4119878490" sldId="1963"/>
            <ac:picMk id="5" creationId="{1E64636B-B5D0-4D78-B07A-E367448C7959}"/>
          </ac:picMkLst>
        </pc:picChg>
      </pc:sldChg>
      <pc:sldChg chg="addSp delSp modSp new mod chgLayout">
        <pc:chgData name="Ming-Chih Lin" userId="f1ba3ba5-e185-404b-b55f-b2be90e2bdc2" providerId="ADAL" clId="{73C49393-00F6-48C7-99DB-5262FA837701}" dt="2020-06-11T00:42:12.153" v="2444" actId="1076"/>
        <pc:sldMkLst>
          <pc:docMk/>
          <pc:sldMk cId="2198752928" sldId="1964"/>
        </pc:sldMkLst>
        <pc:spChg chg="add del mod ord">
          <ac:chgData name="Ming-Chih Lin" userId="f1ba3ba5-e185-404b-b55f-b2be90e2bdc2" providerId="ADAL" clId="{73C49393-00F6-48C7-99DB-5262FA837701}" dt="2020-06-11T00:41:30.060" v="2442" actId="700"/>
          <ac:spMkLst>
            <pc:docMk/>
            <pc:sldMk cId="2198752928" sldId="1964"/>
            <ac:spMk id="2" creationId="{59AB1304-0A84-43D4-86EA-C45938C0568F}"/>
          </ac:spMkLst>
        </pc:spChg>
        <pc:spChg chg="mod ord">
          <ac:chgData name="Ming-Chih Lin" userId="f1ba3ba5-e185-404b-b55f-b2be90e2bdc2" providerId="ADAL" clId="{73C49393-00F6-48C7-99DB-5262FA837701}" dt="2020-06-11T00:41:30.060" v="2442" actId="700"/>
          <ac:spMkLst>
            <pc:docMk/>
            <pc:sldMk cId="2198752928" sldId="1964"/>
            <ac:spMk id="3" creationId="{6E0CBFF7-9300-4AE1-B4BB-6E16CD7B2143}"/>
          </ac:spMkLst>
        </pc:spChg>
        <pc:spChg chg="add del mod">
          <ac:chgData name="Ming-Chih Lin" userId="f1ba3ba5-e185-404b-b55f-b2be90e2bdc2" providerId="ADAL" clId="{73C49393-00F6-48C7-99DB-5262FA837701}" dt="2020-06-11T00:40:13.510" v="2431"/>
          <ac:spMkLst>
            <pc:docMk/>
            <pc:sldMk cId="2198752928" sldId="1964"/>
            <ac:spMk id="4" creationId="{168F6B86-4FFB-4D35-BDFD-F056A0461058}"/>
          </ac:spMkLst>
        </pc:spChg>
        <pc:picChg chg="add mod">
          <ac:chgData name="Ming-Chih Lin" userId="f1ba3ba5-e185-404b-b55f-b2be90e2bdc2" providerId="ADAL" clId="{73C49393-00F6-48C7-99DB-5262FA837701}" dt="2020-06-11T00:42:12.153" v="2444" actId="1076"/>
          <ac:picMkLst>
            <pc:docMk/>
            <pc:sldMk cId="2198752928" sldId="1964"/>
            <ac:picMk id="1027" creationId="{BA17854D-BDB8-49BC-BA2F-3B54811F0784}"/>
          </ac:picMkLst>
        </pc:picChg>
      </pc:sldChg>
      <pc:sldChg chg="modSp new del mod">
        <pc:chgData name="Ming-Chih Lin" userId="f1ba3ba5-e185-404b-b55f-b2be90e2bdc2" providerId="ADAL" clId="{73C49393-00F6-48C7-99DB-5262FA837701}" dt="2020-06-11T07:49:31.225" v="2458" actId="47"/>
        <pc:sldMkLst>
          <pc:docMk/>
          <pc:sldMk cId="2924466447" sldId="1965"/>
        </pc:sldMkLst>
        <pc:spChg chg="mod">
          <ac:chgData name="Ming-Chih Lin" userId="f1ba3ba5-e185-404b-b55f-b2be90e2bdc2" providerId="ADAL" clId="{73C49393-00F6-48C7-99DB-5262FA837701}" dt="2020-06-11T07:49:25.149" v="2457" actId="20577"/>
          <ac:spMkLst>
            <pc:docMk/>
            <pc:sldMk cId="2924466447" sldId="1965"/>
            <ac:spMk id="3" creationId="{72E7B718-4EE0-4546-B07C-121B7B37072F}"/>
          </ac:spMkLst>
        </pc:spChg>
      </pc:sldChg>
      <pc:sldChg chg="addSp delSp modSp new mod chgLayout">
        <pc:chgData name="Ming-Chih Lin" userId="f1ba3ba5-e185-404b-b55f-b2be90e2bdc2" providerId="ADAL" clId="{73C49393-00F6-48C7-99DB-5262FA837701}" dt="2020-06-11T20:57:25.122" v="2878" actId="20577"/>
        <pc:sldMkLst>
          <pc:docMk/>
          <pc:sldMk cId="3146720728" sldId="1965"/>
        </pc:sldMkLst>
        <pc:spChg chg="del">
          <ac:chgData name="Ming-Chih Lin" userId="f1ba3ba5-e185-404b-b55f-b2be90e2bdc2" providerId="ADAL" clId="{73C49393-00F6-48C7-99DB-5262FA837701}" dt="2020-06-11T20:37:54.053" v="2544"/>
          <ac:spMkLst>
            <pc:docMk/>
            <pc:sldMk cId="3146720728" sldId="1965"/>
            <ac:spMk id="2" creationId="{6F6D9E04-33D5-4155-AF60-717D1C6631B7}"/>
          </ac:spMkLst>
        </pc:spChg>
        <pc:spChg chg="mod ord">
          <ac:chgData name="Ming-Chih Lin" userId="f1ba3ba5-e185-404b-b55f-b2be90e2bdc2" providerId="ADAL" clId="{73C49393-00F6-48C7-99DB-5262FA837701}" dt="2020-06-11T20:57:25.122" v="2878" actId="20577"/>
          <ac:spMkLst>
            <pc:docMk/>
            <pc:sldMk cId="3146720728" sldId="1965"/>
            <ac:spMk id="3" creationId="{028DAB8E-F242-4BC2-88B2-5B867F09EE3B}"/>
          </ac:spMkLst>
        </pc:spChg>
        <pc:spChg chg="add del mod">
          <ac:chgData name="Ming-Chih Lin" userId="f1ba3ba5-e185-404b-b55f-b2be90e2bdc2" providerId="ADAL" clId="{73C49393-00F6-48C7-99DB-5262FA837701}" dt="2020-06-11T20:49:35.824" v="2806" actId="478"/>
          <ac:spMkLst>
            <pc:docMk/>
            <pc:sldMk cId="3146720728" sldId="1965"/>
            <ac:spMk id="6" creationId="{58E3543B-2BAD-493D-A154-7E8251544CBF}"/>
          </ac:spMkLst>
        </pc:spChg>
        <pc:spChg chg="add del mod ord">
          <ac:chgData name="Ming-Chih Lin" userId="f1ba3ba5-e185-404b-b55f-b2be90e2bdc2" providerId="ADAL" clId="{73C49393-00F6-48C7-99DB-5262FA837701}" dt="2020-06-11T20:55:05.323" v="2862" actId="700"/>
          <ac:spMkLst>
            <pc:docMk/>
            <pc:sldMk cId="3146720728" sldId="1965"/>
            <ac:spMk id="9" creationId="{B678A7CA-2767-4297-851F-5A86026ABB3E}"/>
          </ac:spMkLst>
        </pc:spChg>
        <pc:picChg chg="add del mod">
          <ac:chgData name="Ming-Chih Lin" userId="f1ba3ba5-e185-404b-b55f-b2be90e2bdc2" providerId="ADAL" clId="{73C49393-00F6-48C7-99DB-5262FA837701}" dt="2020-06-11T20:49:32.760" v="2803" actId="478"/>
          <ac:picMkLst>
            <pc:docMk/>
            <pc:sldMk cId="3146720728" sldId="1965"/>
            <ac:picMk id="4" creationId="{41301826-BB8F-48C1-8E6E-F76E5399BA5B}"/>
          </ac:picMkLst>
        </pc:picChg>
        <pc:picChg chg="add del">
          <ac:chgData name="Ming-Chih Lin" userId="f1ba3ba5-e185-404b-b55f-b2be90e2bdc2" providerId="ADAL" clId="{73C49393-00F6-48C7-99DB-5262FA837701}" dt="2020-06-11T20:49:34.049" v="2805"/>
          <ac:picMkLst>
            <pc:docMk/>
            <pc:sldMk cId="3146720728" sldId="1965"/>
            <ac:picMk id="7" creationId="{5A25F154-BFDE-4F9E-A5DF-A00E3D1A7A82}"/>
          </ac:picMkLst>
        </pc:picChg>
        <pc:picChg chg="add mod">
          <ac:chgData name="Ming-Chih Lin" userId="f1ba3ba5-e185-404b-b55f-b2be90e2bdc2" providerId="ADAL" clId="{73C49393-00F6-48C7-99DB-5262FA837701}" dt="2020-06-11T20:55:04.920" v="2861" actId="14100"/>
          <ac:picMkLst>
            <pc:docMk/>
            <pc:sldMk cId="3146720728" sldId="1965"/>
            <ac:picMk id="8" creationId="{314DF281-8C2B-4AEA-B283-4DB8A67B0EE5}"/>
          </ac:picMkLst>
        </pc:picChg>
      </pc:sldChg>
      <pc:sldChg chg="addSp delSp modSp new del mod ord">
        <pc:chgData name="Ming-Chih Lin" userId="f1ba3ba5-e185-404b-b55f-b2be90e2bdc2" providerId="ADAL" clId="{73C49393-00F6-48C7-99DB-5262FA837701}" dt="2020-06-11T20:50:52.154" v="2826" actId="47"/>
        <pc:sldMkLst>
          <pc:docMk/>
          <pc:sldMk cId="919828397" sldId="1966"/>
        </pc:sldMkLst>
        <pc:spChg chg="del">
          <ac:chgData name="Ming-Chih Lin" userId="f1ba3ba5-e185-404b-b55f-b2be90e2bdc2" providerId="ADAL" clId="{73C49393-00F6-48C7-99DB-5262FA837701}" dt="2020-06-11T20:40:34.348" v="2565" actId="478"/>
          <ac:spMkLst>
            <pc:docMk/>
            <pc:sldMk cId="919828397" sldId="1966"/>
            <ac:spMk id="2" creationId="{599FAD88-2027-474C-98FD-FC9A7E2BD82B}"/>
          </ac:spMkLst>
        </pc:spChg>
        <pc:graphicFrameChg chg="add del mod modGraphic">
          <ac:chgData name="Ming-Chih Lin" userId="f1ba3ba5-e185-404b-b55f-b2be90e2bdc2" providerId="ADAL" clId="{73C49393-00F6-48C7-99DB-5262FA837701}" dt="2020-06-11T20:50:45.704" v="2824" actId="21"/>
          <ac:graphicFrameMkLst>
            <pc:docMk/>
            <pc:sldMk cId="919828397" sldId="1966"/>
            <ac:graphicFrameMk id="4" creationId="{B4AC816D-15B5-4DA5-91F2-29D807EAB96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2AA38-24CE-4364-811B-EC786A275FAC}" type="doc">
      <dgm:prSet loTypeId="urn:microsoft.com/office/officeart/2005/8/layout/chevron1" loCatId="process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F55AA7EA-4934-41A6-A22A-B60701C27A9E}">
      <dgm:prSet phldrT="[文字]"/>
      <dgm:spPr/>
      <dgm:t>
        <a:bodyPr/>
        <a:lstStyle/>
        <a:p>
          <a:r>
            <a:rPr lang="zh-TW" altLang="en-US" dirty="0"/>
            <a:t>匯出資料</a:t>
          </a:r>
        </a:p>
      </dgm:t>
    </dgm:pt>
    <dgm:pt modelId="{C1F721F6-DC04-4155-A997-6D86317968C2}" type="parTrans" cxnId="{8FF0AAA2-8E5A-4938-A520-28401F18566B}">
      <dgm:prSet/>
      <dgm:spPr/>
      <dgm:t>
        <a:bodyPr/>
        <a:lstStyle/>
        <a:p>
          <a:endParaRPr lang="zh-TW" altLang="en-US"/>
        </a:p>
      </dgm:t>
    </dgm:pt>
    <dgm:pt modelId="{0F8C749B-7656-410E-985E-4DD3BFEE917A}" type="sibTrans" cxnId="{8FF0AAA2-8E5A-4938-A520-28401F18566B}">
      <dgm:prSet/>
      <dgm:spPr/>
      <dgm:t>
        <a:bodyPr/>
        <a:lstStyle/>
        <a:p>
          <a:endParaRPr lang="zh-TW" altLang="en-US"/>
        </a:p>
      </dgm:t>
    </dgm:pt>
    <dgm:pt modelId="{1E9E7EE0-D066-47F2-8474-70255C93A868}">
      <dgm:prSet phldrT="[文字]"/>
      <dgm:spPr/>
      <dgm:t>
        <a:bodyPr/>
        <a:lstStyle/>
        <a:p>
          <a:r>
            <a:rPr lang="en-US" altLang="zh-TW" dirty="0"/>
            <a:t>CSV</a:t>
          </a:r>
          <a:endParaRPr lang="zh-TW" altLang="en-US" dirty="0"/>
        </a:p>
      </dgm:t>
    </dgm:pt>
    <dgm:pt modelId="{DDEE66AE-A53E-4AFE-8A81-C7B0731D7E4A}" type="parTrans" cxnId="{49C897F8-B235-47D8-91AB-900C3E0F210E}">
      <dgm:prSet/>
      <dgm:spPr/>
      <dgm:t>
        <a:bodyPr/>
        <a:lstStyle/>
        <a:p>
          <a:endParaRPr lang="zh-TW" altLang="en-US"/>
        </a:p>
      </dgm:t>
    </dgm:pt>
    <dgm:pt modelId="{5CBDA9B6-26CD-4616-A12C-BBC6FD86253A}" type="sibTrans" cxnId="{49C897F8-B235-47D8-91AB-900C3E0F210E}">
      <dgm:prSet/>
      <dgm:spPr/>
      <dgm:t>
        <a:bodyPr/>
        <a:lstStyle/>
        <a:p>
          <a:endParaRPr lang="zh-TW" altLang="en-US"/>
        </a:p>
      </dgm:t>
    </dgm:pt>
    <dgm:pt modelId="{20AD7FFA-BE6A-46C0-B941-673B7A98486C}">
      <dgm:prSet phldrT="[文字]"/>
      <dgm:spPr/>
      <dgm:t>
        <a:bodyPr/>
        <a:lstStyle/>
        <a:p>
          <a:r>
            <a:rPr lang="en-US" altLang="zh-TW" dirty="0"/>
            <a:t>XML</a:t>
          </a:r>
          <a:endParaRPr lang="zh-TW" altLang="en-US" dirty="0"/>
        </a:p>
      </dgm:t>
    </dgm:pt>
    <dgm:pt modelId="{E05535E9-5233-4D5F-996D-AB0E84DCB43C}" type="parTrans" cxnId="{A7991667-0710-49DC-A727-C5BD1D198D06}">
      <dgm:prSet/>
      <dgm:spPr/>
      <dgm:t>
        <a:bodyPr/>
        <a:lstStyle/>
        <a:p>
          <a:endParaRPr lang="zh-TW" altLang="en-US"/>
        </a:p>
      </dgm:t>
    </dgm:pt>
    <dgm:pt modelId="{456B9053-A070-4A56-8F41-AC511707E524}" type="sibTrans" cxnId="{A7991667-0710-49DC-A727-C5BD1D198D06}">
      <dgm:prSet/>
      <dgm:spPr/>
      <dgm:t>
        <a:bodyPr/>
        <a:lstStyle/>
        <a:p>
          <a:endParaRPr lang="zh-TW" altLang="en-US"/>
        </a:p>
      </dgm:t>
    </dgm:pt>
    <dgm:pt modelId="{6CF8A632-FB32-483A-9AD8-DB154CEE5346}">
      <dgm:prSet phldrT="[文字]"/>
      <dgm:spPr/>
      <dgm:t>
        <a:bodyPr/>
        <a:lstStyle/>
        <a:p>
          <a:r>
            <a:rPr lang="zh-TW" altLang="en-US" dirty="0"/>
            <a:t>開檔讀取</a:t>
          </a:r>
        </a:p>
      </dgm:t>
    </dgm:pt>
    <dgm:pt modelId="{6159DB52-86C5-4109-BA11-D7AFB2A69C2A}" type="parTrans" cxnId="{41D4D833-81AC-435B-830D-2EA88B4E898C}">
      <dgm:prSet/>
      <dgm:spPr/>
      <dgm:t>
        <a:bodyPr/>
        <a:lstStyle/>
        <a:p>
          <a:endParaRPr lang="zh-TW" altLang="en-US"/>
        </a:p>
      </dgm:t>
    </dgm:pt>
    <dgm:pt modelId="{999F137E-2668-4D47-A45D-327CEA59A61C}" type="sibTrans" cxnId="{41D4D833-81AC-435B-830D-2EA88B4E898C}">
      <dgm:prSet/>
      <dgm:spPr/>
      <dgm:t>
        <a:bodyPr/>
        <a:lstStyle/>
        <a:p>
          <a:endParaRPr lang="zh-TW" altLang="en-US"/>
        </a:p>
      </dgm:t>
    </dgm:pt>
    <dgm:pt modelId="{741B08B0-6198-4D93-855B-28A0D168CF86}">
      <dgm:prSet phldrT="[文字]"/>
      <dgm:spPr/>
      <dgm:t>
        <a:bodyPr/>
        <a:lstStyle/>
        <a:p>
          <a:r>
            <a:rPr lang="zh-TW" altLang="en-US" dirty="0"/>
            <a:t>計算</a:t>
          </a:r>
        </a:p>
      </dgm:t>
    </dgm:pt>
    <dgm:pt modelId="{036B58E6-405D-4F3C-B4CC-B041F4201F15}" type="parTrans" cxnId="{E5F5D108-CCC0-4F39-91D8-F049CCF1A3DA}">
      <dgm:prSet/>
      <dgm:spPr/>
      <dgm:t>
        <a:bodyPr/>
        <a:lstStyle/>
        <a:p>
          <a:endParaRPr lang="zh-TW" altLang="en-US"/>
        </a:p>
      </dgm:t>
    </dgm:pt>
    <dgm:pt modelId="{4DCC6C2E-EFDA-4D5E-B033-2C872AE5826B}" type="sibTrans" cxnId="{E5F5D108-CCC0-4F39-91D8-F049CCF1A3DA}">
      <dgm:prSet/>
      <dgm:spPr/>
      <dgm:t>
        <a:bodyPr/>
        <a:lstStyle/>
        <a:p>
          <a:endParaRPr lang="zh-TW" altLang="en-US"/>
        </a:p>
      </dgm:t>
    </dgm:pt>
    <dgm:pt modelId="{A098E747-0AEE-4C07-B490-F5AD29DEA09A}">
      <dgm:prSet phldrT="[文字]"/>
      <dgm:spPr/>
      <dgm:t>
        <a:bodyPr/>
        <a:lstStyle/>
        <a:p>
          <a:r>
            <a:rPr lang="zh-TW" altLang="en-US" dirty="0"/>
            <a:t>篩選</a:t>
          </a:r>
        </a:p>
      </dgm:t>
    </dgm:pt>
    <dgm:pt modelId="{22A226F2-8D34-4F34-B424-F6BC67C92246}" type="parTrans" cxnId="{A4DB0012-9F8D-421E-90F5-213C7D908FCA}">
      <dgm:prSet/>
      <dgm:spPr/>
      <dgm:t>
        <a:bodyPr/>
        <a:lstStyle/>
        <a:p>
          <a:endParaRPr lang="zh-TW" altLang="en-US"/>
        </a:p>
      </dgm:t>
    </dgm:pt>
    <dgm:pt modelId="{1A767181-2733-47BC-BBDD-4976E99119A5}" type="sibTrans" cxnId="{A4DB0012-9F8D-421E-90F5-213C7D908FCA}">
      <dgm:prSet/>
      <dgm:spPr/>
      <dgm:t>
        <a:bodyPr/>
        <a:lstStyle/>
        <a:p>
          <a:endParaRPr lang="zh-TW" altLang="en-US"/>
        </a:p>
      </dgm:t>
    </dgm:pt>
    <dgm:pt modelId="{82995E82-8B7A-4F58-85E3-01B1280A3A12}">
      <dgm:prSet phldrT="[文字]"/>
      <dgm:spPr/>
      <dgm:t>
        <a:bodyPr/>
        <a:lstStyle/>
        <a:p>
          <a:r>
            <a:rPr lang="zh-TW" altLang="en-US" dirty="0"/>
            <a:t>輸出</a:t>
          </a:r>
        </a:p>
      </dgm:t>
    </dgm:pt>
    <dgm:pt modelId="{64FB7B78-7663-4704-8697-42D59073021A}" type="parTrans" cxnId="{2B3D63A1-DD29-4E60-93E0-A9FECE0364B3}">
      <dgm:prSet/>
      <dgm:spPr/>
      <dgm:t>
        <a:bodyPr/>
        <a:lstStyle/>
        <a:p>
          <a:endParaRPr lang="zh-TW" altLang="en-US"/>
        </a:p>
      </dgm:t>
    </dgm:pt>
    <dgm:pt modelId="{7CF05CF0-041F-4B5D-8F51-01DA0FF601F7}" type="sibTrans" cxnId="{2B3D63A1-DD29-4E60-93E0-A9FECE0364B3}">
      <dgm:prSet/>
      <dgm:spPr/>
      <dgm:t>
        <a:bodyPr/>
        <a:lstStyle/>
        <a:p>
          <a:endParaRPr lang="zh-TW" altLang="en-US"/>
        </a:p>
      </dgm:t>
    </dgm:pt>
    <dgm:pt modelId="{1776F356-2D59-4221-8450-828883FCF383}">
      <dgm:prSet phldrT="[文字]"/>
      <dgm:spPr/>
      <dgm:t>
        <a:bodyPr/>
        <a:lstStyle/>
        <a:p>
          <a:r>
            <a:rPr lang="zh-TW" altLang="en-US" dirty="0"/>
            <a:t>格式化</a:t>
          </a:r>
        </a:p>
      </dgm:t>
    </dgm:pt>
    <dgm:pt modelId="{9BE28AB3-40E5-4C0A-BE0A-06E101D4558B}" type="parTrans" cxnId="{A1941C14-9125-4903-9C0C-38135F1E3887}">
      <dgm:prSet/>
      <dgm:spPr/>
      <dgm:t>
        <a:bodyPr/>
        <a:lstStyle/>
        <a:p>
          <a:endParaRPr lang="zh-TW" altLang="en-US"/>
        </a:p>
      </dgm:t>
    </dgm:pt>
    <dgm:pt modelId="{293267C8-59DC-4CC9-85E3-8242D96684C9}" type="sibTrans" cxnId="{A1941C14-9125-4903-9C0C-38135F1E3887}">
      <dgm:prSet/>
      <dgm:spPr/>
      <dgm:t>
        <a:bodyPr/>
        <a:lstStyle/>
        <a:p>
          <a:endParaRPr lang="zh-TW" altLang="en-US"/>
        </a:p>
      </dgm:t>
    </dgm:pt>
    <dgm:pt modelId="{E2E8CAB4-B0A4-4304-A095-9EB110990546}">
      <dgm:prSet phldrT="[文字]"/>
      <dgm:spPr/>
      <dgm:t>
        <a:bodyPr/>
        <a:lstStyle/>
        <a:p>
          <a:r>
            <a:rPr lang="zh-TW" altLang="en-US" dirty="0"/>
            <a:t>儲存</a:t>
          </a:r>
        </a:p>
      </dgm:t>
    </dgm:pt>
    <dgm:pt modelId="{BDF8FE2E-18BB-4514-BE18-2E057DE9161D}" type="parTrans" cxnId="{A1A6F88B-D412-41F8-B218-CB732E9D2474}">
      <dgm:prSet/>
      <dgm:spPr/>
      <dgm:t>
        <a:bodyPr/>
        <a:lstStyle/>
        <a:p>
          <a:endParaRPr lang="zh-TW" altLang="en-US"/>
        </a:p>
      </dgm:t>
    </dgm:pt>
    <dgm:pt modelId="{C84E0FC9-971F-4DD7-BB45-4EC7D3A53693}" type="sibTrans" cxnId="{A1A6F88B-D412-41F8-B218-CB732E9D2474}">
      <dgm:prSet/>
      <dgm:spPr/>
      <dgm:t>
        <a:bodyPr/>
        <a:lstStyle/>
        <a:p>
          <a:endParaRPr lang="zh-TW" altLang="en-US"/>
        </a:p>
      </dgm:t>
    </dgm:pt>
    <dgm:pt modelId="{AA84F93F-F270-45F4-88E6-39DF65A408F2}">
      <dgm:prSet phldrT="[文字]"/>
      <dgm:spPr/>
      <dgm:t>
        <a:bodyPr/>
        <a:lstStyle/>
        <a:p>
          <a:r>
            <a:rPr lang="en-US" altLang="zh-TW" dirty="0"/>
            <a:t>TXT</a:t>
          </a:r>
          <a:endParaRPr lang="zh-TW" altLang="en-US" dirty="0"/>
        </a:p>
      </dgm:t>
    </dgm:pt>
    <dgm:pt modelId="{0F39CF4B-DC64-43DE-9247-83725BF5FD5B}" type="parTrans" cxnId="{F66E9DF0-162A-45DF-ABE5-867FEAEF977C}">
      <dgm:prSet/>
      <dgm:spPr/>
      <dgm:t>
        <a:bodyPr/>
        <a:lstStyle/>
        <a:p>
          <a:endParaRPr lang="zh-TW" altLang="en-US"/>
        </a:p>
      </dgm:t>
    </dgm:pt>
    <dgm:pt modelId="{FA74D835-2616-4577-916E-006332324301}" type="sibTrans" cxnId="{F66E9DF0-162A-45DF-ABE5-867FEAEF977C}">
      <dgm:prSet/>
      <dgm:spPr/>
      <dgm:t>
        <a:bodyPr/>
        <a:lstStyle/>
        <a:p>
          <a:endParaRPr lang="zh-TW" altLang="en-US"/>
        </a:p>
      </dgm:t>
    </dgm:pt>
    <dgm:pt modelId="{A4FBC448-DE02-4E24-AE6B-374C0064F04E}" type="pres">
      <dgm:prSet presAssocID="{0D82AA38-24CE-4364-811B-EC786A275FAC}" presName="Name0" presStyleCnt="0">
        <dgm:presLayoutVars>
          <dgm:dir/>
          <dgm:animLvl val="lvl"/>
          <dgm:resizeHandles val="exact"/>
        </dgm:presLayoutVars>
      </dgm:prSet>
      <dgm:spPr/>
    </dgm:pt>
    <dgm:pt modelId="{7FE08AAC-74B1-41D4-A51F-72190F7F4196}" type="pres">
      <dgm:prSet presAssocID="{F55AA7EA-4934-41A6-A22A-B60701C27A9E}" presName="composite" presStyleCnt="0"/>
      <dgm:spPr/>
    </dgm:pt>
    <dgm:pt modelId="{C146623C-1DCB-4967-BC4E-ED89DC04D360}" type="pres">
      <dgm:prSet presAssocID="{F55AA7EA-4934-41A6-A22A-B60701C27A9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0F51128-CA0C-4200-B527-7994D9371F99}" type="pres">
      <dgm:prSet presAssocID="{F55AA7EA-4934-41A6-A22A-B60701C27A9E}" presName="desTx" presStyleLbl="revTx" presStyleIdx="0" presStyleCnt="3">
        <dgm:presLayoutVars>
          <dgm:bulletEnabled val="1"/>
        </dgm:presLayoutVars>
      </dgm:prSet>
      <dgm:spPr/>
    </dgm:pt>
    <dgm:pt modelId="{4440C990-B0D2-40DF-8A6E-5C17B084F061}" type="pres">
      <dgm:prSet presAssocID="{0F8C749B-7656-410E-985E-4DD3BFEE917A}" presName="space" presStyleCnt="0"/>
      <dgm:spPr/>
    </dgm:pt>
    <dgm:pt modelId="{1681D838-1215-4324-A747-FCD3294C849C}" type="pres">
      <dgm:prSet presAssocID="{6CF8A632-FB32-483A-9AD8-DB154CEE5346}" presName="composite" presStyleCnt="0"/>
      <dgm:spPr/>
    </dgm:pt>
    <dgm:pt modelId="{8A84C4AA-3A24-4390-BB47-D10688BC6848}" type="pres">
      <dgm:prSet presAssocID="{6CF8A632-FB32-483A-9AD8-DB154CEE534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82FD55-1053-4624-8F7B-A874AEDAC2FC}" type="pres">
      <dgm:prSet presAssocID="{6CF8A632-FB32-483A-9AD8-DB154CEE5346}" presName="desTx" presStyleLbl="revTx" presStyleIdx="1" presStyleCnt="3">
        <dgm:presLayoutVars>
          <dgm:bulletEnabled val="1"/>
        </dgm:presLayoutVars>
      </dgm:prSet>
      <dgm:spPr/>
    </dgm:pt>
    <dgm:pt modelId="{308DEAD0-22B0-4D6B-9A0A-F70C29C093B4}" type="pres">
      <dgm:prSet presAssocID="{999F137E-2668-4D47-A45D-327CEA59A61C}" presName="space" presStyleCnt="0"/>
      <dgm:spPr/>
    </dgm:pt>
    <dgm:pt modelId="{DA508E94-6062-4A1F-AE91-4F755C2141F8}" type="pres">
      <dgm:prSet presAssocID="{82995E82-8B7A-4F58-85E3-01B1280A3A12}" presName="composite" presStyleCnt="0"/>
      <dgm:spPr/>
    </dgm:pt>
    <dgm:pt modelId="{1A3BCFB3-5E95-4340-B0BF-A497CD568857}" type="pres">
      <dgm:prSet presAssocID="{82995E82-8B7A-4F58-85E3-01B1280A3A12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0C3F46D-D005-4770-869F-4E88AE7AFCC5}" type="pres">
      <dgm:prSet presAssocID="{82995E82-8B7A-4F58-85E3-01B1280A3A12}" presName="desTx" presStyleLbl="revTx" presStyleIdx="2" presStyleCnt="3">
        <dgm:presLayoutVars>
          <dgm:bulletEnabled val="1"/>
        </dgm:presLayoutVars>
      </dgm:prSet>
      <dgm:spPr/>
    </dgm:pt>
  </dgm:ptLst>
  <dgm:cxnLst>
    <dgm:cxn modelId="{E5F5D108-CCC0-4F39-91D8-F049CCF1A3DA}" srcId="{6CF8A632-FB32-483A-9AD8-DB154CEE5346}" destId="{741B08B0-6198-4D93-855B-28A0D168CF86}" srcOrd="0" destOrd="0" parTransId="{036B58E6-405D-4F3C-B4CC-B041F4201F15}" sibTransId="{4DCC6C2E-EFDA-4D5E-B033-2C872AE5826B}"/>
    <dgm:cxn modelId="{2F905411-961F-44F9-867A-6BA5BB4CD3D6}" type="presOf" srcId="{82995E82-8B7A-4F58-85E3-01B1280A3A12}" destId="{1A3BCFB3-5E95-4340-B0BF-A497CD568857}" srcOrd="0" destOrd="0" presId="urn:microsoft.com/office/officeart/2005/8/layout/chevron1"/>
    <dgm:cxn modelId="{A4DB0012-9F8D-421E-90F5-213C7D908FCA}" srcId="{6CF8A632-FB32-483A-9AD8-DB154CEE5346}" destId="{A098E747-0AEE-4C07-B490-F5AD29DEA09A}" srcOrd="1" destOrd="0" parTransId="{22A226F2-8D34-4F34-B424-F6BC67C92246}" sibTransId="{1A767181-2733-47BC-BBDD-4976E99119A5}"/>
    <dgm:cxn modelId="{A1941C14-9125-4903-9C0C-38135F1E3887}" srcId="{82995E82-8B7A-4F58-85E3-01B1280A3A12}" destId="{1776F356-2D59-4221-8450-828883FCF383}" srcOrd="0" destOrd="0" parTransId="{9BE28AB3-40E5-4C0A-BE0A-06E101D4558B}" sibTransId="{293267C8-59DC-4CC9-85E3-8242D96684C9}"/>
    <dgm:cxn modelId="{13BD0C1D-D101-4EF9-9607-D0780BDD8C4F}" type="presOf" srcId="{AA84F93F-F270-45F4-88E6-39DF65A408F2}" destId="{80F51128-CA0C-4200-B527-7994D9371F99}" srcOrd="0" destOrd="2" presId="urn:microsoft.com/office/officeart/2005/8/layout/chevron1"/>
    <dgm:cxn modelId="{40BDD11F-687C-4AF6-A987-7D54F897371E}" type="presOf" srcId="{741B08B0-6198-4D93-855B-28A0D168CF86}" destId="{7382FD55-1053-4624-8F7B-A874AEDAC2FC}" srcOrd="0" destOrd="0" presId="urn:microsoft.com/office/officeart/2005/8/layout/chevron1"/>
    <dgm:cxn modelId="{41D4D833-81AC-435B-830D-2EA88B4E898C}" srcId="{0D82AA38-24CE-4364-811B-EC786A275FAC}" destId="{6CF8A632-FB32-483A-9AD8-DB154CEE5346}" srcOrd="1" destOrd="0" parTransId="{6159DB52-86C5-4109-BA11-D7AFB2A69C2A}" sibTransId="{999F137E-2668-4D47-A45D-327CEA59A61C}"/>
    <dgm:cxn modelId="{22FAC239-5067-4F1F-B1AB-6EEF688A3A75}" type="presOf" srcId="{E2E8CAB4-B0A4-4304-A095-9EB110990546}" destId="{00C3F46D-D005-4770-869F-4E88AE7AFCC5}" srcOrd="0" destOrd="1" presId="urn:microsoft.com/office/officeart/2005/8/layout/chevron1"/>
    <dgm:cxn modelId="{C88B6F40-40ED-439F-A14D-D1A65D8B607A}" type="presOf" srcId="{A098E747-0AEE-4C07-B490-F5AD29DEA09A}" destId="{7382FD55-1053-4624-8F7B-A874AEDAC2FC}" srcOrd="0" destOrd="1" presId="urn:microsoft.com/office/officeart/2005/8/layout/chevron1"/>
    <dgm:cxn modelId="{A7991667-0710-49DC-A727-C5BD1D198D06}" srcId="{F55AA7EA-4934-41A6-A22A-B60701C27A9E}" destId="{20AD7FFA-BE6A-46C0-B941-673B7A98486C}" srcOrd="1" destOrd="0" parTransId="{E05535E9-5233-4D5F-996D-AB0E84DCB43C}" sibTransId="{456B9053-A070-4A56-8F41-AC511707E524}"/>
    <dgm:cxn modelId="{0E86B858-08B1-444C-BD7E-D4F5C21EBF1C}" type="presOf" srcId="{0D82AA38-24CE-4364-811B-EC786A275FAC}" destId="{A4FBC448-DE02-4E24-AE6B-374C0064F04E}" srcOrd="0" destOrd="0" presId="urn:microsoft.com/office/officeart/2005/8/layout/chevron1"/>
    <dgm:cxn modelId="{38D2BF81-927B-4460-979A-25670D49323F}" type="presOf" srcId="{6CF8A632-FB32-483A-9AD8-DB154CEE5346}" destId="{8A84C4AA-3A24-4390-BB47-D10688BC6848}" srcOrd="0" destOrd="0" presId="urn:microsoft.com/office/officeart/2005/8/layout/chevron1"/>
    <dgm:cxn modelId="{A1A6F88B-D412-41F8-B218-CB732E9D2474}" srcId="{82995E82-8B7A-4F58-85E3-01B1280A3A12}" destId="{E2E8CAB4-B0A4-4304-A095-9EB110990546}" srcOrd="1" destOrd="0" parTransId="{BDF8FE2E-18BB-4514-BE18-2E057DE9161D}" sibTransId="{C84E0FC9-971F-4DD7-BB45-4EC7D3A53693}"/>
    <dgm:cxn modelId="{D3477099-7F0A-4554-B433-3F037F9E5099}" type="presOf" srcId="{1E9E7EE0-D066-47F2-8474-70255C93A868}" destId="{80F51128-CA0C-4200-B527-7994D9371F99}" srcOrd="0" destOrd="0" presId="urn:microsoft.com/office/officeart/2005/8/layout/chevron1"/>
    <dgm:cxn modelId="{20BCD19C-D794-4579-891E-5AFD292B8825}" type="presOf" srcId="{1776F356-2D59-4221-8450-828883FCF383}" destId="{00C3F46D-D005-4770-869F-4E88AE7AFCC5}" srcOrd="0" destOrd="0" presId="urn:microsoft.com/office/officeart/2005/8/layout/chevron1"/>
    <dgm:cxn modelId="{F6A0B89E-D283-4BB6-ADD8-6299B3430379}" type="presOf" srcId="{F55AA7EA-4934-41A6-A22A-B60701C27A9E}" destId="{C146623C-1DCB-4967-BC4E-ED89DC04D360}" srcOrd="0" destOrd="0" presId="urn:microsoft.com/office/officeart/2005/8/layout/chevron1"/>
    <dgm:cxn modelId="{2B3D63A1-DD29-4E60-93E0-A9FECE0364B3}" srcId="{0D82AA38-24CE-4364-811B-EC786A275FAC}" destId="{82995E82-8B7A-4F58-85E3-01B1280A3A12}" srcOrd="2" destOrd="0" parTransId="{64FB7B78-7663-4704-8697-42D59073021A}" sibTransId="{7CF05CF0-041F-4B5D-8F51-01DA0FF601F7}"/>
    <dgm:cxn modelId="{8FF0AAA2-8E5A-4938-A520-28401F18566B}" srcId="{0D82AA38-24CE-4364-811B-EC786A275FAC}" destId="{F55AA7EA-4934-41A6-A22A-B60701C27A9E}" srcOrd="0" destOrd="0" parTransId="{C1F721F6-DC04-4155-A997-6D86317968C2}" sibTransId="{0F8C749B-7656-410E-985E-4DD3BFEE917A}"/>
    <dgm:cxn modelId="{DFFC6BD1-2EF0-4469-8D94-AC22D03CE088}" type="presOf" srcId="{20AD7FFA-BE6A-46C0-B941-673B7A98486C}" destId="{80F51128-CA0C-4200-B527-7994D9371F99}" srcOrd="0" destOrd="1" presId="urn:microsoft.com/office/officeart/2005/8/layout/chevron1"/>
    <dgm:cxn modelId="{F66E9DF0-162A-45DF-ABE5-867FEAEF977C}" srcId="{F55AA7EA-4934-41A6-A22A-B60701C27A9E}" destId="{AA84F93F-F270-45F4-88E6-39DF65A408F2}" srcOrd="2" destOrd="0" parTransId="{0F39CF4B-DC64-43DE-9247-83725BF5FD5B}" sibTransId="{FA74D835-2616-4577-916E-006332324301}"/>
    <dgm:cxn modelId="{49C897F8-B235-47D8-91AB-900C3E0F210E}" srcId="{F55AA7EA-4934-41A6-A22A-B60701C27A9E}" destId="{1E9E7EE0-D066-47F2-8474-70255C93A868}" srcOrd="0" destOrd="0" parTransId="{DDEE66AE-A53E-4AFE-8A81-C7B0731D7E4A}" sibTransId="{5CBDA9B6-26CD-4616-A12C-BBC6FD86253A}"/>
    <dgm:cxn modelId="{9D5A87C4-6010-4908-BB2F-F67C523EA847}" type="presParOf" srcId="{A4FBC448-DE02-4E24-AE6B-374C0064F04E}" destId="{7FE08AAC-74B1-41D4-A51F-72190F7F4196}" srcOrd="0" destOrd="0" presId="urn:microsoft.com/office/officeart/2005/8/layout/chevron1"/>
    <dgm:cxn modelId="{C9C7D23B-1D06-468D-804B-80543344821A}" type="presParOf" srcId="{7FE08AAC-74B1-41D4-A51F-72190F7F4196}" destId="{C146623C-1DCB-4967-BC4E-ED89DC04D360}" srcOrd="0" destOrd="0" presId="urn:microsoft.com/office/officeart/2005/8/layout/chevron1"/>
    <dgm:cxn modelId="{58DE9A34-9396-4A33-BFD2-A01F99A76DCA}" type="presParOf" srcId="{7FE08AAC-74B1-41D4-A51F-72190F7F4196}" destId="{80F51128-CA0C-4200-B527-7994D9371F99}" srcOrd="1" destOrd="0" presId="urn:microsoft.com/office/officeart/2005/8/layout/chevron1"/>
    <dgm:cxn modelId="{E1EC591C-7A9B-4E0B-B647-DFD716A2CA2F}" type="presParOf" srcId="{A4FBC448-DE02-4E24-AE6B-374C0064F04E}" destId="{4440C990-B0D2-40DF-8A6E-5C17B084F061}" srcOrd="1" destOrd="0" presId="urn:microsoft.com/office/officeart/2005/8/layout/chevron1"/>
    <dgm:cxn modelId="{54C1D742-BB61-4AC9-9A4E-52BEEC6D5939}" type="presParOf" srcId="{A4FBC448-DE02-4E24-AE6B-374C0064F04E}" destId="{1681D838-1215-4324-A747-FCD3294C849C}" srcOrd="2" destOrd="0" presId="urn:microsoft.com/office/officeart/2005/8/layout/chevron1"/>
    <dgm:cxn modelId="{413252F1-ABDA-4286-BE8C-B6CB69108C13}" type="presParOf" srcId="{1681D838-1215-4324-A747-FCD3294C849C}" destId="{8A84C4AA-3A24-4390-BB47-D10688BC6848}" srcOrd="0" destOrd="0" presId="urn:microsoft.com/office/officeart/2005/8/layout/chevron1"/>
    <dgm:cxn modelId="{09FBEDBA-43BA-427E-8E1C-3DA4502463DB}" type="presParOf" srcId="{1681D838-1215-4324-A747-FCD3294C849C}" destId="{7382FD55-1053-4624-8F7B-A874AEDAC2FC}" srcOrd="1" destOrd="0" presId="urn:microsoft.com/office/officeart/2005/8/layout/chevron1"/>
    <dgm:cxn modelId="{C8B9F1B2-0E1A-41F5-8A11-A068C22DCFBD}" type="presParOf" srcId="{A4FBC448-DE02-4E24-AE6B-374C0064F04E}" destId="{308DEAD0-22B0-4D6B-9A0A-F70C29C093B4}" srcOrd="3" destOrd="0" presId="urn:microsoft.com/office/officeart/2005/8/layout/chevron1"/>
    <dgm:cxn modelId="{A00D8274-708B-4DB5-96DA-2A1FA6641D68}" type="presParOf" srcId="{A4FBC448-DE02-4E24-AE6B-374C0064F04E}" destId="{DA508E94-6062-4A1F-AE91-4F755C2141F8}" srcOrd="4" destOrd="0" presId="urn:microsoft.com/office/officeart/2005/8/layout/chevron1"/>
    <dgm:cxn modelId="{C3FF4F09-B1B5-4DFB-AF8A-25AEFBB4F15E}" type="presParOf" srcId="{DA508E94-6062-4A1F-AE91-4F755C2141F8}" destId="{1A3BCFB3-5E95-4340-B0BF-A497CD568857}" srcOrd="0" destOrd="0" presId="urn:microsoft.com/office/officeart/2005/8/layout/chevron1"/>
    <dgm:cxn modelId="{646E6D4D-BF84-49FC-88FB-0C5AB93ACFB2}" type="presParOf" srcId="{DA508E94-6062-4A1F-AE91-4F755C2141F8}" destId="{00C3F46D-D005-4770-869F-4E88AE7AFCC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AE8DB-2897-4272-BC48-7C73B5E8118B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9D2555F-B744-4203-AC83-2B8B3C2CA34A}">
      <dgm:prSet/>
      <dgm:spPr/>
      <dgm:t>
        <a:bodyPr/>
        <a:lstStyle/>
        <a:p>
          <a:r>
            <a:rPr lang="zh-TW" b="0" i="0" baseline="0"/>
            <a:t>題目</a:t>
          </a:r>
          <a:r>
            <a:rPr lang="en-US" b="0" i="0" baseline="0"/>
            <a:t>:</a:t>
          </a:r>
          <a:endParaRPr lang="en-US"/>
        </a:p>
      </dgm:t>
    </dgm:pt>
    <dgm:pt modelId="{FE11ED62-8508-4D64-A2B2-44CEA867467B}" type="parTrans" cxnId="{24BE4FEF-F4F0-4FEB-B8E2-EFCE63B470B3}">
      <dgm:prSet/>
      <dgm:spPr/>
      <dgm:t>
        <a:bodyPr/>
        <a:lstStyle/>
        <a:p>
          <a:endParaRPr lang="en-US"/>
        </a:p>
      </dgm:t>
    </dgm:pt>
    <dgm:pt modelId="{A88B7D2C-5DE0-468E-9752-35B0F95227E6}" type="sibTrans" cxnId="{24BE4FEF-F4F0-4FEB-B8E2-EFCE63B470B3}">
      <dgm:prSet/>
      <dgm:spPr/>
      <dgm:t>
        <a:bodyPr/>
        <a:lstStyle/>
        <a:p>
          <a:endParaRPr lang="en-US"/>
        </a:p>
      </dgm:t>
    </dgm:pt>
    <dgm:pt modelId="{32C5F357-6232-4A5C-B20F-9C86C61AD1D1}">
      <dgm:prSet/>
      <dgm:spPr/>
      <dgm:t>
        <a:bodyPr/>
        <a:lstStyle/>
        <a:p>
          <a:r>
            <a:rPr lang="zh-TW" b="0" i="0" baseline="0"/>
            <a:t>緣由</a:t>
          </a:r>
          <a:r>
            <a:rPr lang="en-US" b="0" i="0" baseline="0"/>
            <a:t>:</a:t>
          </a:r>
          <a:endParaRPr lang="en-US"/>
        </a:p>
      </dgm:t>
    </dgm:pt>
    <dgm:pt modelId="{3D09B7E2-9542-4600-8E65-762C41647E70}" type="parTrans" cxnId="{FCAD16EF-E0D6-4D98-BDC0-3ADCBAAB71AD}">
      <dgm:prSet/>
      <dgm:spPr/>
      <dgm:t>
        <a:bodyPr/>
        <a:lstStyle/>
        <a:p>
          <a:endParaRPr lang="en-US"/>
        </a:p>
      </dgm:t>
    </dgm:pt>
    <dgm:pt modelId="{9508CBCF-CE99-47D1-B4D5-A67575E20591}" type="sibTrans" cxnId="{FCAD16EF-E0D6-4D98-BDC0-3ADCBAAB71AD}">
      <dgm:prSet/>
      <dgm:spPr/>
      <dgm:t>
        <a:bodyPr/>
        <a:lstStyle/>
        <a:p>
          <a:endParaRPr lang="en-US"/>
        </a:p>
      </dgm:t>
    </dgm:pt>
    <dgm:pt modelId="{3213A80C-7B25-4468-9256-7A2FA549C354}">
      <dgm:prSet/>
      <dgm:spPr/>
      <dgm:t>
        <a:bodyPr/>
        <a:lstStyle/>
        <a:p>
          <a:r>
            <a:rPr lang="zh-TW" b="0" i="0" baseline="0"/>
            <a:t>輸入</a:t>
          </a:r>
          <a:r>
            <a:rPr lang="en-US" b="0" i="0" baseline="0"/>
            <a:t>:</a:t>
          </a:r>
          <a:endParaRPr lang="en-US"/>
        </a:p>
      </dgm:t>
    </dgm:pt>
    <dgm:pt modelId="{39C0DFF8-A6E0-4E1C-9072-534138327BCB}" type="parTrans" cxnId="{22C00523-673D-43D8-8867-75466AA8CA55}">
      <dgm:prSet/>
      <dgm:spPr/>
      <dgm:t>
        <a:bodyPr/>
        <a:lstStyle/>
        <a:p>
          <a:endParaRPr lang="en-US"/>
        </a:p>
      </dgm:t>
    </dgm:pt>
    <dgm:pt modelId="{EC8BB826-2C46-4D98-8800-6E4E79DF80A2}" type="sibTrans" cxnId="{22C00523-673D-43D8-8867-75466AA8CA55}">
      <dgm:prSet/>
      <dgm:spPr/>
      <dgm:t>
        <a:bodyPr/>
        <a:lstStyle/>
        <a:p>
          <a:endParaRPr lang="en-US"/>
        </a:p>
      </dgm:t>
    </dgm:pt>
    <dgm:pt modelId="{429324C4-6517-4F06-83CC-6176FAB80732}">
      <dgm:prSet/>
      <dgm:spPr/>
      <dgm:t>
        <a:bodyPr/>
        <a:lstStyle/>
        <a:p>
          <a:r>
            <a:rPr lang="zh-TW" b="0" i="0" baseline="0"/>
            <a:t>輸出</a:t>
          </a:r>
          <a:r>
            <a:rPr lang="en-US" b="0" i="0" baseline="0"/>
            <a:t>:</a:t>
          </a:r>
          <a:endParaRPr lang="en-US"/>
        </a:p>
      </dgm:t>
    </dgm:pt>
    <dgm:pt modelId="{FF20E171-5D54-4046-B648-68FADBB12CF3}" type="parTrans" cxnId="{2035F843-054C-4A5B-8A4D-2A38E352A675}">
      <dgm:prSet/>
      <dgm:spPr/>
      <dgm:t>
        <a:bodyPr/>
        <a:lstStyle/>
        <a:p>
          <a:endParaRPr lang="en-US"/>
        </a:p>
      </dgm:t>
    </dgm:pt>
    <dgm:pt modelId="{B8854CE7-FDE4-4729-A4A1-38234F7B8641}" type="sibTrans" cxnId="{2035F843-054C-4A5B-8A4D-2A38E352A675}">
      <dgm:prSet/>
      <dgm:spPr/>
      <dgm:t>
        <a:bodyPr/>
        <a:lstStyle/>
        <a:p>
          <a:endParaRPr lang="en-US"/>
        </a:p>
      </dgm:t>
    </dgm:pt>
    <dgm:pt modelId="{1F22C270-408F-455E-8771-E063909F9E2B}" type="pres">
      <dgm:prSet presAssocID="{C8DAE8DB-2897-4272-BC48-7C73B5E8118B}" presName="linear" presStyleCnt="0">
        <dgm:presLayoutVars>
          <dgm:dir/>
          <dgm:animLvl val="lvl"/>
          <dgm:resizeHandles val="exact"/>
        </dgm:presLayoutVars>
      </dgm:prSet>
      <dgm:spPr/>
    </dgm:pt>
    <dgm:pt modelId="{93F6AA23-B1C4-4436-A2CA-EC8815416DFE}" type="pres">
      <dgm:prSet presAssocID="{D9D2555F-B744-4203-AC83-2B8B3C2CA34A}" presName="parentLin" presStyleCnt="0"/>
      <dgm:spPr/>
    </dgm:pt>
    <dgm:pt modelId="{970B85FB-64F5-4CD2-8137-7ED5E39FB8EF}" type="pres">
      <dgm:prSet presAssocID="{D9D2555F-B744-4203-AC83-2B8B3C2CA34A}" presName="parentLeftMargin" presStyleLbl="node1" presStyleIdx="0" presStyleCnt="4"/>
      <dgm:spPr/>
    </dgm:pt>
    <dgm:pt modelId="{17752AD4-0A5B-407D-AE6C-5FF4C59FD63D}" type="pres">
      <dgm:prSet presAssocID="{D9D2555F-B744-4203-AC83-2B8B3C2CA3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D1FA97-F0EA-4CBA-BADA-48ACDF320CEB}" type="pres">
      <dgm:prSet presAssocID="{D9D2555F-B744-4203-AC83-2B8B3C2CA34A}" presName="negativeSpace" presStyleCnt="0"/>
      <dgm:spPr/>
    </dgm:pt>
    <dgm:pt modelId="{61E931EC-5A92-4677-9FD1-06B39CD41F8A}" type="pres">
      <dgm:prSet presAssocID="{D9D2555F-B744-4203-AC83-2B8B3C2CA34A}" presName="childText" presStyleLbl="conFgAcc1" presStyleIdx="0" presStyleCnt="4">
        <dgm:presLayoutVars>
          <dgm:bulletEnabled val="1"/>
        </dgm:presLayoutVars>
      </dgm:prSet>
      <dgm:spPr/>
    </dgm:pt>
    <dgm:pt modelId="{CEC2ACDD-0335-403D-ABAE-63D0659E8DD4}" type="pres">
      <dgm:prSet presAssocID="{A88B7D2C-5DE0-468E-9752-35B0F95227E6}" presName="spaceBetweenRectangles" presStyleCnt="0"/>
      <dgm:spPr/>
    </dgm:pt>
    <dgm:pt modelId="{35659A4E-2BF9-417A-9140-AAEA1FDBAAD0}" type="pres">
      <dgm:prSet presAssocID="{32C5F357-6232-4A5C-B20F-9C86C61AD1D1}" presName="parentLin" presStyleCnt="0"/>
      <dgm:spPr/>
    </dgm:pt>
    <dgm:pt modelId="{D0CFEE95-6922-4321-94B4-912CA316EBCB}" type="pres">
      <dgm:prSet presAssocID="{32C5F357-6232-4A5C-B20F-9C86C61AD1D1}" presName="parentLeftMargin" presStyleLbl="node1" presStyleIdx="0" presStyleCnt="4"/>
      <dgm:spPr/>
    </dgm:pt>
    <dgm:pt modelId="{52AD053F-9931-475C-BD31-809FFE3B176F}" type="pres">
      <dgm:prSet presAssocID="{32C5F357-6232-4A5C-B20F-9C86C61AD1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DD734D-7E60-45F7-9CDD-62712780300A}" type="pres">
      <dgm:prSet presAssocID="{32C5F357-6232-4A5C-B20F-9C86C61AD1D1}" presName="negativeSpace" presStyleCnt="0"/>
      <dgm:spPr/>
    </dgm:pt>
    <dgm:pt modelId="{8068715E-AB30-4837-A506-0376AEB7EC04}" type="pres">
      <dgm:prSet presAssocID="{32C5F357-6232-4A5C-B20F-9C86C61AD1D1}" presName="childText" presStyleLbl="conFgAcc1" presStyleIdx="1" presStyleCnt="4">
        <dgm:presLayoutVars>
          <dgm:bulletEnabled val="1"/>
        </dgm:presLayoutVars>
      </dgm:prSet>
      <dgm:spPr/>
    </dgm:pt>
    <dgm:pt modelId="{110A3AD4-56BA-498B-96A2-A2C4AC29E30A}" type="pres">
      <dgm:prSet presAssocID="{9508CBCF-CE99-47D1-B4D5-A67575E20591}" presName="spaceBetweenRectangles" presStyleCnt="0"/>
      <dgm:spPr/>
    </dgm:pt>
    <dgm:pt modelId="{BAD273EC-61FC-45A6-9E9F-67375CBC259A}" type="pres">
      <dgm:prSet presAssocID="{3213A80C-7B25-4468-9256-7A2FA549C354}" presName="parentLin" presStyleCnt="0"/>
      <dgm:spPr/>
    </dgm:pt>
    <dgm:pt modelId="{DC66F130-7DAB-4D17-B689-9B35FBD875C3}" type="pres">
      <dgm:prSet presAssocID="{3213A80C-7B25-4468-9256-7A2FA549C354}" presName="parentLeftMargin" presStyleLbl="node1" presStyleIdx="1" presStyleCnt="4"/>
      <dgm:spPr/>
    </dgm:pt>
    <dgm:pt modelId="{7F40C168-AA37-4AC3-9A07-1C86C69E2150}" type="pres">
      <dgm:prSet presAssocID="{3213A80C-7B25-4468-9256-7A2FA549C3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F912B-2AED-4836-B1ED-DEA47C747B15}" type="pres">
      <dgm:prSet presAssocID="{3213A80C-7B25-4468-9256-7A2FA549C354}" presName="negativeSpace" presStyleCnt="0"/>
      <dgm:spPr/>
    </dgm:pt>
    <dgm:pt modelId="{CF20D75A-5E76-4015-873F-8B7F46EFFB75}" type="pres">
      <dgm:prSet presAssocID="{3213A80C-7B25-4468-9256-7A2FA549C354}" presName="childText" presStyleLbl="conFgAcc1" presStyleIdx="2" presStyleCnt="4">
        <dgm:presLayoutVars>
          <dgm:bulletEnabled val="1"/>
        </dgm:presLayoutVars>
      </dgm:prSet>
      <dgm:spPr/>
    </dgm:pt>
    <dgm:pt modelId="{103EB84E-FF1A-4586-BB06-8E3A170B2E8D}" type="pres">
      <dgm:prSet presAssocID="{EC8BB826-2C46-4D98-8800-6E4E79DF80A2}" presName="spaceBetweenRectangles" presStyleCnt="0"/>
      <dgm:spPr/>
    </dgm:pt>
    <dgm:pt modelId="{CBC8B802-4CBB-47AF-A641-7677CA4025CF}" type="pres">
      <dgm:prSet presAssocID="{429324C4-6517-4F06-83CC-6176FAB80732}" presName="parentLin" presStyleCnt="0"/>
      <dgm:spPr/>
    </dgm:pt>
    <dgm:pt modelId="{A056FD34-C29D-443F-B129-C8700439E462}" type="pres">
      <dgm:prSet presAssocID="{429324C4-6517-4F06-83CC-6176FAB80732}" presName="parentLeftMargin" presStyleLbl="node1" presStyleIdx="2" presStyleCnt="4"/>
      <dgm:spPr/>
    </dgm:pt>
    <dgm:pt modelId="{0B275171-8729-42E5-B8F4-B9D78EB9B2A4}" type="pres">
      <dgm:prSet presAssocID="{429324C4-6517-4F06-83CC-6176FAB8073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CD7BF0-6FC1-4CE7-BDD0-0864FD88BF62}" type="pres">
      <dgm:prSet presAssocID="{429324C4-6517-4F06-83CC-6176FAB80732}" presName="negativeSpace" presStyleCnt="0"/>
      <dgm:spPr/>
    </dgm:pt>
    <dgm:pt modelId="{49B3F383-DC9D-45B3-904C-F4A7FA7D4BBC}" type="pres">
      <dgm:prSet presAssocID="{429324C4-6517-4F06-83CC-6176FAB8073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1BD40E-B32A-45E5-A5B3-DE10D1D49C8E}" type="presOf" srcId="{429324C4-6517-4F06-83CC-6176FAB80732}" destId="{0B275171-8729-42E5-B8F4-B9D78EB9B2A4}" srcOrd="1" destOrd="0" presId="urn:microsoft.com/office/officeart/2005/8/layout/list1"/>
    <dgm:cxn modelId="{22C00523-673D-43D8-8867-75466AA8CA55}" srcId="{C8DAE8DB-2897-4272-BC48-7C73B5E8118B}" destId="{3213A80C-7B25-4468-9256-7A2FA549C354}" srcOrd="2" destOrd="0" parTransId="{39C0DFF8-A6E0-4E1C-9072-534138327BCB}" sibTransId="{EC8BB826-2C46-4D98-8800-6E4E79DF80A2}"/>
    <dgm:cxn modelId="{F8F18729-1034-4FB3-9803-6E8D20BCE27C}" type="presOf" srcId="{D9D2555F-B744-4203-AC83-2B8B3C2CA34A}" destId="{970B85FB-64F5-4CD2-8137-7ED5E39FB8EF}" srcOrd="0" destOrd="0" presId="urn:microsoft.com/office/officeart/2005/8/layout/list1"/>
    <dgm:cxn modelId="{1E1AD736-45D9-4E31-AB32-C67252F27171}" type="presOf" srcId="{D9D2555F-B744-4203-AC83-2B8B3C2CA34A}" destId="{17752AD4-0A5B-407D-AE6C-5FF4C59FD63D}" srcOrd="1" destOrd="0" presId="urn:microsoft.com/office/officeart/2005/8/layout/list1"/>
    <dgm:cxn modelId="{72C72D3A-2872-4FC2-B483-4197139117B5}" type="presOf" srcId="{32C5F357-6232-4A5C-B20F-9C86C61AD1D1}" destId="{52AD053F-9931-475C-BD31-809FFE3B176F}" srcOrd="1" destOrd="0" presId="urn:microsoft.com/office/officeart/2005/8/layout/list1"/>
    <dgm:cxn modelId="{9D3B2B5D-F6B0-436E-BD22-0E9A6CABF790}" type="presOf" srcId="{C8DAE8DB-2897-4272-BC48-7C73B5E8118B}" destId="{1F22C270-408F-455E-8771-E063909F9E2B}" srcOrd="0" destOrd="0" presId="urn:microsoft.com/office/officeart/2005/8/layout/list1"/>
    <dgm:cxn modelId="{2035F843-054C-4A5B-8A4D-2A38E352A675}" srcId="{C8DAE8DB-2897-4272-BC48-7C73B5E8118B}" destId="{429324C4-6517-4F06-83CC-6176FAB80732}" srcOrd="3" destOrd="0" parTransId="{FF20E171-5D54-4046-B648-68FADBB12CF3}" sibTransId="{B8854CE7-FDE4-4729-A4A1-38234F7B8641}"/>
    <dgm:cxn modelId="{EC2F7B4F-1A04-4530-8D22-A880D555CFA3}" type="presOf" srcId="{429324C4-6517-4F06-83CC-6176FAB80732}" destId="{A056FD34-C29D-443F-B129-C8700439E462}" srcOrd="0" destOrd="0" presId="urn:microsoft.com/office/officeart/2005/8/layout/list1"/>
    <dgm:cxn modelId="{A87C1BC8-3A39-406A-B432-66E4A2C22976}" type="presOf" srcId="{3213A80C-7B25-4468-9256-7A2FA549C354}" destId="{7F40C168-AA37-4AC3-9A07-1C86C69E2150}" srcOrd="1" destOrd="0" presId="urn:microsoft.com/office/officeart/2005/8/layout/list1"/>
    <dgm:cxn modelId="{D27338CB-B398-425E-BCE7-E64024D457EF}" type="presOf" srcId="{32C5F357-6232-4A5C-B20F-9C86C61AD1D1}" destId="{D0CFEE95-6922-4321-94B4-912CA316EBCB}" srcOrd="0" destOrd="0" presId="urn:microsoft.com/office/officeart/2005/8/layout/list1"/>
    <dgm:cxn modelId="{1B34AEEB-9D66-4C00-935E-7F23332052CD}" type="presOf" srcId="{3213A80C-7B25-4468-9256-7A2FA549C354}" destId="{DC66F130-7DAB-4D17-B689-9B35FBD875C3}" srcOrd="0" destOrd="0" presId="urn:microsoft.com/office/officeart/2005/8/layout/list1"/>
    <dgm:cxn modelId="{FCAD16EF-E0D6-4D98-BDC0-3ADCBAAB71AD}" srcId="{C8DAE8DB-2897-4272-BC48-7C73B5E8118B}" destId="{32C5F357-6232-4A5C-B20F-9C86C61AD1D1}" srcOrd="1" destOrd="0" parTransId="{3D09B7E2-9542-4600-8E65-762C41647E70}" sibTransId="{9508CBCF-CE99-47D1-B4D5-A67575E20591}"/>
    <dgm:cxn modelId="{24BE4FEF-F4F0-4FEB-B8E2-EFCE63B470B3}" srcId="{C8DAE8DB-2897-4272-BC48-7C73B5E8118B}" destId="{D9D2555F-B744-4203-AC83-2B8B3C2CA34A}" srcOrd="0" destOrd="0" parTransId="{FE11ED62-8508-4D64-A2B2-44CEA867467B}" sibTransId="{A88B7D2C-5DE0-468E-9752-35B0F95227E6}"/>
    <dgm:cxn modelId="{98969722-8100-4EFB-B96B-388B4E0D2C81}" type="presParOf" srcId="{1F22C270-408F-455E-8771-E063909F9E2B}" destId="{93F6AA23-B1C4-4436-A2CA-EC8815416DFE}" srcOrd="0" destOrd="0" presId="urn:microsoft.com/office/officeart/2005/8/layout/list1"/>
    <dgm:cxn modelId="{7E9F1BE3-98E5-4328-A8BA-DF5DAB7A3745}" type="presParOf" srcId="{93F6AA23-B1C4-4436-A2CA-EC8815416DFE}" destId="{970B85FB-64F5-4CD2-8137-7ED5E39FB8EF}" srcOrd="0" destOrd="0" presId="urn:microsoft.com/office/officeart/2005/8/layout/list1"/>
    <dgm:cxn modelId="{E43AFB2D-5F4D-4F84-8B31-D825CECC6AA5}" type="presParOf" srcId="{93F6AA23-B1C4-4436-A2CA-EC8815416DFE}" destId="{17752AD4-0A5B-407D-AE6C-5FF4C59FD63D}" srcOrd="1" destOrd="0" presId="urn:microsoft.com/office/officeart/2005/8/layout/list1"/>
    <dgm:cxn modelId="{0AF71A60-55B1-4632-A577-745A7EFCD163}" type="presParOf" srcId="{1F22C270-408F-455E-8771-E063909F9E2B}" destId="{B2D1FA97-F0EA-4CBA-BADA-48ACDF320CEB}" srcOrd="1" destOrd="0" presId="urn:microsoft.com/office/officeart/2005/8/layout/list1"/>
    <dgm:cxn modelId="{AF2A2FBB-284F-4632-A8AB-C16D977CB1F2}" type="presParOf" srcId="{1F22C270-408F-455E-8771-E063909F9E2B}" destId="{61E931EC-5A92-4677-9FD1-06B39CD41F8A}" srcOrd="2" destOrd="0" presId="urn:microsoft.com/office/officeart/2005/8/layout/list1"/>
    <dgm:cxn modelId="{FC4E4FA8-CE0B-4275-BF40-7AD019E47364}" type="presParOf" srcId="{1F22C270-408F-455E-8771-E063909F9E2B}" destId="{CEC2ACDD-0335-403D-ABAE-63D0659E8DD4}" srcOrd="3" destOrd="0" presId="urn:microsoft.com/office/officeart/2005/8/layout/list1"/>
    <dgm:cxn modelId="{2DABE8DF-D86D-48A5-BFDF-1114FC57A017}" type="presParOf" srcId="{1F22C270-408F-455E-8771-E063909F9E2B}" destId="{35659A4E-2BF9-417A-9140-AAEA1FDBAAD0}" srcOrd="4" destOrd="0" presId="urn:microsoft.com/office/officeart/2005/8/layout/list1"/>
    <dgm:cxn modelId="{D6C62A6E-8D73-4E78-AC11-BE1A30B6D2EA}" type="presParOf" srcId="{35659A4E-2BF9-417A-9140-AAEA1FDBAAD0}" destId="{D0CFEE95-6922-4321-94B4-912CA316EBCB}" srcOrd="0" destOrd="0" presId="urn:microsoft.com/office/officeart/2005/8/layout/list1"/>
    <dgm:cxn modelId="{2C16E6C1-63B2-4BA6-975D-1A3849599D56}" type="presParOf" srcId="{35659A4E-2BF9-417A-9140-AAEA1FDBAAD0}" destId="{52AD053F-9931-475C-BD31-809FFE3B176F}" srcOrd="1" destOrd="0" presId="urn:microsoft.com/office/officeart/2005/8/layout/list1"/>
    <dgm:cxn modelId="{61AF736B-B6BB-4C3C-80BD-134B88B08DE8}" type="presParOf" srcId="{1F22C270-408F-455E-8771-E063909F9E2B}" destId="{58DD734D-7E60-45F7-9CDD-62712780300A}" srcOrd="5" destOrd="0" presId="urn:microsoft.com/office/officeart/2005/8/layout/list1"/>
    <dgm:cxn modelId="{D6113E89-B381-42ED-B78A-692DAB7B6D0C}" type="presParOf" srcId="{1F22C270-408F-455E-8771-E063909F9E2B}" destId="{8068715E-AB30-4837-A506-0376AEB7EC04}" srcOrd="6" destOrd="0" presId="urn:microsoft.com/office/officeart/2005/8/layout/list1"/>
    <dgm:cxn modelId="{784B0B23-56F8-444B-9867-0B099CE4A2D3}" type="presParOf" srcId="{1F22C270-408F-455E-8771-E063909F9E2B}" destId="{110A3AD4-56BA-498B-96A2-A2C4AC29E30A}" srcOrd="7" destOrd="0" presId="urn:microsoft.com/office/officeart/2005/8/layout/list1"/>
    <dgm:cxn modelId="{A727CC0A-A740-4A20-975F-25CD98690D34}" type="presParOf" srcId="{1F22C270-408F-455E-8771-E063909F9E2B}" destId="{BAD273EC-61FC-45A6-9E9F-67375CBC259A}" srcOrd="8" destOrd="0" presId="urn:microsoft.com/office/officeart/2005/8/layout/list1"/>
    <dgm:cxn modelId="{C9122103-F60F-4386-A54A-C3227446FC19}" type="presParOf" srcId="{BAD273EC-61FC-45A6-9E9F-67375CBC259A}" destId="{DC66F130-7DAB-4D17-B689-9B35FBD875C3}" srcOrd="0" destOrd="0" presId="urn:microsoft.com/office/officeart/2005/8/layout/list1"/>
    <dgm:cxn modelId="{F64AC4A5-B8C0-4CE8-80FE-77F0233D5389}" type="presParOf" srcId="{BAD273EC-61FC-45A6-9E9F-67375CBC259A}" destId="{7F40C168-AA37-4AC3-9A07-1C86C69E2150}" srcOrd="1" destOrd="0" presId="urn:microsoft.com/office/officeart/2005/8/layout/list1"/>
    <dgm:cxn modelId="{2F3DB1B6-B928-456F-A2B3-DD2B2D66D7C1}" type="presParOf" srcId="{1F22C270-408F-455E-8771-E063909F9E2B}" destId="{B40F912B-2AED-4836-B1ED-DEA47C747B15}" srcOrd="9" destOrd="0" presId="urn:microsoft.com/office/officeart/2005/8/layout/list1"/>
    <dgm:cxn modelId="{9DC8616A-B2CD-49D5-9E1C-10B0A99FF03B}" type="presParOf" srcId="{1F22C270-408F-455E-8771-E063909F9E2B}" destId="{CF20D75A-5E76-4015-873F-8B7F46EFFB75}" srcOrd="10" destOrd="0" presId="urn:microsoft.com/office/officeart/2005/8/layout/list1"/>
    <dgm:cxn modelId="{C81BDEA8-C87E-4005-9805-8EC03F4F45BB}" type="presParOf" srcId="{1F22C270-408F-455E-8771-E063909F9E2B}" destId="{103EB84E-FF1A-4586-BB06-8E3A170B2E8D}" srcOrd="11" destOrd="0" presId="urn:microsoft.com/office/officeart/2005/8/layout/list1"/>
    <dgm:cxn modelId="{84974288-BEA4-4A88-BAFA-0D9A678D3CCC}" type="presParOf" srcId="{1F22C270-408F-455E-8771-E063909F9E2B}" destId="{CBC8B802-4CBB-47AF-A641-7677CA4025CF}" srcOrd="12" destOrd="0" presId="urn:microsoft.com/office/officeart/2005/8/layout/list1"/>
    <dgm:cxn modelId="{9E874145-720C-4540-AEDB-841176C0973E}" type="presParOf" srcId="{CBC8B802-4CBB-47AF-A641-7677CA4025CF}" destId="{A056FD34-C29D-443F-B129-C8700439E462}" srcOrd="0" destOrd="0" presId="urn:microsoft.com/office/officeart/2005/8/layout/list1"/>
    <dgm:cxn modelId="{A2F72447-3D64-455F-B53D-D800FE820464}" type="presParOf" srcId="{CBC8B802-4CBB-47AF-A641-7677CA4025CF}" destId="{0B275171-8729-42E5-B8F4-B9D78EB9B2A4}" srcOrd="1" destOrd="0" presId="urn:microsoft.com/office/officeart/2005/8/layout/list1"/>
    <dgm:cxn modelId="{7587C663-1C12-4DC9-ACCC-52BC4F979B82}" type="presParOf" srcId="{1F22C270-408F-455E-8771-E063909F9E2B}" destId="{C4CD7BF0-6FC1-4CE7-BDD0-0864FD88BF62}" srcOrd="13" destOrd="0" presId="urn:microsoft.com/office/officeart/2005/8/layout/list1"/>
    <dgm:cxn modelId="{3F6A67F0-23F1-4FD7-8BED-610FACBB51DF}" type="presParOf" srcId="{1F22C270-408F-455E-8771-E063909F9E2B}" destId="{49B3F383-DC9D-45B3-904C-F4A7FA7D4B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623C-1DCB-4967-BC4E-ED89DC04D360}">
      <dsp:nvSpPr>
        <dsp:cNvPr id="0" name=""/>
        <dsp:cNvSpPr/>
      </dsp:nvSpPr>
      <dsp:spPr>
        <a:xfrm>
          <a:off x="3999" y="235693"/>
          <a:ext cx="1984969" cy="793987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匯出資料</a:t>
          </a:r>
        </a:p>
      </dsp:txBody>
      <dsp:txXfrm>
        <a:off x="400993" y="235693"/>
        <a:ext cx="1190982" cy="793987"/>
      </dsp:txXfrm>
    </dsp:sp>
    <dsp:sp modelId="{80F51128-CA0C-4200-B527-7994D9371F99}">
      <dsp:nvSpPr>
        <dsp:cNvPr id="0" name=""/>
        <dsp:cNvSpPr/>
      </dsp:nvSpPr>
      <dsp:spPr>
        <a:xfrm>
          <a:off x="3999" y="1128930"/>
          <a:ext cx="1587975" cy="92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CSV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XML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TXT</a:t>
          </a:r>
          <a:endParaRPr lang="zh-TW" altLang="en-US" sz="2100" kern="1200" dirty="0"/>
        </a:p>
      </dsp:txBody>
      <dsp:txXfrm>
        <a:off x="3999" y="1128930"/>
        <a:ext cx="1587975" cy="921375"/>
      </dsp:txXfrm>
    </dsp:sp>
    <dsp:sp modelId="{8A84C4AA-3A24-4390-BB47-D10688BC6848}">
      <dsp:nvSpPr>
        <dsp:cNvPr id="0" name=""/>
        <dsp:cNvSpPr/>
      </dsp:nvSpPr>
      <dsp:spPr>
        <a:xfrm>
          <a:off x="1772969" y="235693"/>
          <a:ext cx="1984969" cy="793987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2465"/>
                <a:satOff val="-38"/>
                <a:lumOff val="11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2465"/>
                <a:satOff val="-38"/>
                <a:lumOff val="11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2465"/>
                <a:satOff val="-38"/>
                <a:lumOff val="11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開檔讀取</a:t>
          </a:r>
        </a:p>
      </dsp:txBody>
      <dsp:txXfrm>
        <a:off x="2169963" y="235693"/>
        <a:ext cx="1190982" cy="793987"/>
      </dsp:txXfrm>
    </dsp:sp>
    <dsp:sp modelId="{7382FD55-1053-4624-8F7B-A874AEDAC2FC}">
      <dsp:nvSpPr>
        <dsp:cNvPr id="0" name=""/>
        <dsp:cNvSpPr/>
      </dsp:nvSpPr>
      <dsp:spPr>
        <a:xfrm>
          <a:off x="1772969" y="1128930"/>
          <a:ext cx="1587975" cy="92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100" kern="1200" dirty="0"/>
            <a:t>計算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100" kern="1200" dirty="0"/>
            <a:t>篩選</a:t>
          </a:r>
        </a:p>
      </dsp:txBody>
      <dsp:txXfrm>
        <a:off x="1772969" y="1128930"/>
        <a:ext cx="1587975" cy="921375"/>
      </dsp:txXfrm>
    </dsp:sp>
    <dsp:sp modelId="{1A3BCFB3-5E95-4340-B0BF-A497CD568857}">
      <dsp:nvSpPr>
        <dsp:cNvPr id="0" name=""/>
        <dsp:cNvSpPr/>
      </dsp:nvSpPr>
      <dsp:spPr>
        <a:xfrm>
          <a:off x="3541939" y="235693"/>
          <a:ext cx="1984969" cy="793987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4929"/>
                <a:satOff val="-76"/>
                <a:lumOff val="230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4929"/>
                <a:satOff val="-76"/>
                <a:lumOff val="230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4929"/>
                <a:satOff val="-76"/>
                <a:lumOff val="230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輸出</a:t>
          </a:r>
        </a:p>
      </dsp:txBody>
      <dsp:txXfrm>
        <a:off x="3938933" y="235693"/>
        <a:ext cx="1190982" cy="793987"/>
      </dsp:txXfrm>
    </dsp:sp>
    <dsp:sp modelId="{00C3F46D-D005-4770-869F-4E88AE7AFCC5}">
      <dsp:nvSpPr>
        <dsp:cNvPr id="0" name=""/>
        <dsp:cNvSpPr/>
      </dsp:nvSpPr>
      <dsp:spPr>
        <a:xfrm>
          <a:off x="3541939" y="1128930"/>
          <a:ext cx="1587975" cy="92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100" kern="1200" dirty="0"/>
            <a:t>格式化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100" kern="1200" dirty="0"/>
            <a:t>儲存</a:t>
          </a:r>
        </a:p>
      </dsp:txBody>
      <dsp:txXfrm>
        <a:off x="3541939" y="1128930"/>
        <a:ext cx="1587975" cy="921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931EC-5A92-4677-9FD1-06B39CD41F8A}">
      <dsp:nvSpPr>
        <dsp:cNvPr id="0" name=""/>
        <dsp:cNvSpPr/>
      </dsp:nvSpPr>
      <dsp:spPr>
        <a:xfrm>
          <a:off x="0" y="425547"/>
          <a:ext cx="481613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52AD4-0A5B-407D-AE6C-5FF4C59FD63D}">
      <dsp:nvSpPr>
        <dsp:cNvPr id="0" name=""/>
        <dsp:cNvSpPr/>
      </dsp:nvSpPr>
      <dsp:spPr>
        <a:xfrm>
          <a:off x="240806" y="41787"/>
          <a:ext cx="3371292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427" tIns="0" rIns="12742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b="0" i="0" kern="1200" baseline="0"/>
            <a:t>題目</a:t>
          </a:r>
          <a:r>
            <a:rPr lang="en-US" sz="2600" b="0" i="0" kern="1200" baseline="0"/>
            <a:t>:</a:t>
          </a:r>
          <a:endParaRPr lang="en-US" sz="2600" kern="1200"/>
        </a:p>
      </dsp:txBody>
      <dsp:txXfrm>
        <a:off x="278273" y="79254"/>
        <a:ext cx="3296358" cy="692586"/>
      </dsp:txXfrm>
    </dsp:sp>
    <dsp:sp modelId="{8068715E-AB30-4837-A506-0376AEB7EC04}">
      <dsp:nvSpPr>
        <dsp:cNvPr id="0" name=""/>
        <dsp:cNvSpPr/>
      </dsp:nvSpPr>
      <dsp:spPr>
        <a:xfrm>
          <a:off x="0" y="1604907"/>
          <a:ext cx="481613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D053F-9931-475C-BD31-809FFE3B176F}">
      <dsp:nvSpPr>
        <dsp:cNvPr id="0" name=""/>
        <dsp:cNvSpPr/>
      </dsp:nvSpPr>
      <dsp:spPr>
        <a:xfrm>
          <a:off x="240806" y="1221147"/>
          <a:ext cx="3371292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427" tIns="0" rIns="12742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b="0" i="0" kern="1200" baseline="0"/>
            <a:t>緣由</a:t>
          </a:r>
          <a:r>
            <a:rPr lang="en-US" sz="2600" b="0" i="0" kern="1200" baseline="0"/>
            <a:t>:</a:t>
          </a:r>
          <a:endParaRPr lang="en-US" sz="2600" kern="1200"/>
        </a:p>
      </dsp:txBody>
      <dsp:txXfrm>
        <a:off x="278273" y="1258614"/>
        <a:ext cx="3296358" cy="692586"/>
      </dsp:txXfrm>
    </dsp:sp>
    <dsp:sp modelId="{CF20D75A-5E76-4015-873F-8B7F46EFFB75}">
      <dsp:nvSpPr>
        <dsp:cNvPr id="0" name=""/>
        <dsp:cNvSpPr/>
      </dsp:nvSpPr>
      <dsp:spPr>
        <a:xfrm>
          <a:off x="0" y="2784267"/>
          <a:ext cx="481613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0C168-AA37-4AC3-9A07-1C86C69E2150}">
      <dsp:nvSpPr>
        <dsp:cNvPr id="0" name=""/>
        <dsp:cNvSpPr/>
      </dsp:nvSpPr>
      <dsp:spPr>
        <a:xfrm>
          <a:off x="240806" y="2400507"/>
          <a:ext cx="3371292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427" tIns="0" rIns="12742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b="0" i="0" kern="1200" baseline="0"/>
            <a:t>輸入</a:t>
          </a:r>
          <a:r>
            <a:rPr lang="en-US" sz="2600" b="0" i="0" kern="1200" baseline="0"/>
            <a:t>:</a:t>
          </a:r>
          <a:endParaRPr lang="en-US" sz="2600" kern="1200"/>
        </a:p>
      </dsp:txBody>
      <dsp:txXfrm>
        <a:off x="278273" y="2437974"/>
        <a:ext cx="3296358" cy="692586"/>
      </dsp:txXfrm>
    </dsp:sp>
    <dsp:sp modelId="{49B3F383-DC9D-45B3-904C-F4A7FA7D4BBC}">
      <dsp:nvSpPr>
        <dsp:cNvPr id="0" name=""/>
        <dsp:cNvSpPr/>
      </dsp:nvSpPr>
      <dsp:spPr>
        <a:xfrm>
          <a:off x="0" y="3963628"/>
          <a:ext cx="481613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75171-8729-42E5-B8F4-B9D78EB9B2A4}">
      <dsp:nvSpPr>
        <dsp:cNvPr id="0" name=""/>
        <dsp:cNvSpPr/>
      </dsp:nvSpPr>
      <dsp:spPr>
        <a:xfrm>
          <a:off x="240806" y="3579868"/>
          <a:ext cx="3371292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427" tIns="0" rIns="12742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b="0" i="0" kern="1200" baseline="0"/>
            <a:t>輸出</a:t>
          </a:r>
          <a:r>
            <a:rPr lang="en-US" sz="2600" b="0" i="0" kern="1200" baseline="0"/>
            <a:t>:</a:t>
          </a:r>
          <a:endParaRPr lang="en-US" sz="2600" kern="1200"/>
        </a:p>
      </dsp:txBody>
      <dsp:txXfrm>
        <a:off x="278273" y="3617335"/>
        <a:ext cx="329635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unoob.com/python/att-string-forma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3-</a:t>
            </a:r>
            <a:r>
              <a:rPr lang="zh-TW" altLang="en-US" dirty="0"/>
              <a:t>檔案處理與格式化輸出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8DAB8E-F242-4BC2-88B2-5B867F09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IronPython</a:t>
            </a:r>
            <a:r>
              <a:rPr lang="zh-TW" altLang="en-US" dirty="0"/>
              <a:t>啟動存檔瀏覽對話框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14DF281-8C2B-4AEA-B283-4DB8A67B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4" y="1558740"/>
            <a:ext cx="9890632" cy="374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882B9C-0321-47C2-A3C8-516DA675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AEDT</a:t>
            </a:r>
            <a:r>
              <a:rPr lang="zh-TW" altLang="en-US" dirty="0"/>
              <a:t>存在許多的的設定檔，比方說是材料設定檔，激發設定檔，堆疊設定檔等等。以文字檔格式紀錄。對前處理來說，讀取設定檔便可以取得必要的訊息，也可以透過修改檔案來更新設計參數。對後處理來說，模擬結果都可以匯出到檔案當中。因此熟悉檔案的讀寫，對模擬自動化是必要的技能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檔案採用的資料種類及方法，根據資料的格式及之後要進行的運算，我們必須選擇適當的資料結構來儲存，才能有效的完成後續的工作。解析檔案並儲存至資料結構的程式稱之為</a:t>
            </a:r>
            <a:r>
              <a:rPr lang="en-US" altLang="zh-TW" dirty="0"/>
              <a:t>parser</a:t>
            </a:r>
            <a:r>
              <a:rPr lang="zh-TW" altLang="en-US" dirty="0"/>
              <a:t>。最常見的</a:t>
            </a:r>
            <a:r>
              <a:rPr lang="en-US" altLang="zh-TW" dirty="0"/>
              <a:t>csv</a:t>
            </a:r>
            <a:r>
              <a:rPr lang="zh-TW" altLang="en-US" dirty="0"/>
              <a:t>檔為例，</a:t>
            </a:r>
            <a:r>
              <a:rPr lang="en-US" altLang="zh-TW" dirty="0"/>
              <a:t>csv parser</a:t>
            </a:r>
            <a:r>
              <a:rPr lang="zh-TW" altLang="en-US" dirty="0"/>
              <a:t>便是將</a:t>
            </a:r>
            <a:r>
              <a:rPr lang="en-US" altLang="zh-TW" dirty="0"/>
              <a:t>csv</a:t>
            </a:r>
            <a:r>
              <a:rPr lang="zh-TW" altLang="en-US" dirty="0"/>
              <a:t>檔案讀到</a:t>
            </a:r>
            <a:r>
              <a:rPr lang="en-US" altLang="zh-TW" dirty="0"/>
              <a:t>list of list</a:t>
            </a:r>
            <a:r>
              <a:rPr lang="zh-TW" altLang="en-US" dirty="0"/>
              <a:t>的資料結構，使用者可以輕鬆的使用切片來取得某一列，某一行的資料。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FA83DE-77B4-4FD3-A6E8-90A05C8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熟悉檔案的讀寫為何重要？</a:t>
            </a:r>
          </a:p>
        </p:txBody>
      </p:sp>
    </p:spTree>
    <p:extLst>
      <p:ext uri="{BB962C8B-B14F-4D97-AF65-F5344CB8AC3E}">
        <p14:creationId xmlns:p14="http://schemas.microsoft.com/office/powerpoint/2010/main" val="70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60A62E-57ED-4C96-A3D3-7908E0A7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308785" cy="4762471"/>
          </a:xfrm>
        </p:spPr>
        <p:txBody>
          <a:bodyPr/>
          <a:lstStyle/>
          <a:p>
            <a:r>
              <a:rPr lang="zh-TW" altLang="en-US" dirty="0"/>
              <a:t>當完成模擬之後，多數的資料是以二進制的格式儲存在專案檔中，無法直接取用。我們可以先行產生表格報告之後為，再以</a:t>
            </a:r>
            <a:r>
              <a:rPr lang="en-US" altLang="zh-TW" dirty="0"/>
              <a:t>csv</a:t>
            </a:r>
            <a:r>
              <a:rPr lang="zh-TW" altLang="en-US" dirty="0"/>
              <a:t>檔案格式匯出。在另行以</a:t>
            </a:r>
            <a:r>
              <a:rPr lang="en-US" altLang="zh-TW" dirty="0"/>
              <a:t>python</a:t>
            </a:r>
            <a:r>
              <a:rPr lang="zh-TW" altLang="en-US" dirty="0"/>
              <a:t>做處理。有些常用的模擬結果可以支援特定檔案格式的直接輸出，像是</a:t>
            </a:r>
            <a:r>
              <a:rPr lang="en-US" altLang="zh-TW" dirty="0" err="1"/>
              <a:t>snp</a:t>
            </a:r>
            <a:r>
              <a:rPr lang="zh-TW" altLang="en-US" dirty="0"/>
              <a:t>，</a:t>
            </a:r>
            <a:r>
              <a:rPr lang="en-US" altLang="zh-TW" dirty="0" err="1"/>
              <a:t>ffd</a:t>
            </a:r>
            <a:r>
              <a:rPr lang="zh-TW" altLang="en-US" dirty="0"/>
              <a:t>，</a:t>
            </a:r>
            <a:r>
              <a:rPr lang="en-US" altLang="zh-TW" dirty="0" err="1"/>
              <a:t>nfd</a:t>
            </a:r>
            <a:r>
              <a:rPr lang="zh-TW" altLang="en-US" dirty="0"/>
              <a:t>，</a:t>
            </a:r>
            <a:r>
              <a:rPr lang="en-US" altLang="zh-TW" dirty="0"/>
              <a:t>spice</a:t>
            </a:r>
            <a:r>
              <a:rPr lang="zh-TW" altLang="en-US" dirty="0"/>
              <a:t>等。這些匯出動作都有</a:t>
            </a:r>
            <a:r>
              <a:rPr lang="en-US" altLang="zh-TW" dirty="0"/>
              <a:t>AEDT</a:t>
            </a:r>
            <a:r>
              <a:rPr lang="zh-TW" altLang="en-US" dirty="0"/>
              <a:t>函式可以支援。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D7A325-963B-489F-91E9-A3F5AE2D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如何從</a:t>
            </a:r>
            <a:r>
              <a:rPr lang="en-US" altLang="zh-TW" dirty="0"/>
              <a:t>AEDT</a:t>
            </a:r>
            <a:r>
              <a:rPr lang="zh-TW" altLang="en-US" dirty="0"/>
              <a:t>當中匯出模擬資料</a:t>
            </a:r>
          </a:p>
        </p:txBody>
      </p:sp>
      <p:pic>
        <p:nvPicPr>
          <p:cNvPr id="5" name="圖片 4" descr="電腦螢幕上的程式設計資料">
            <a:extLst>
              <a:ext uri="{FF2B5EF4-FFF2-40B4-BE49-F238E27FC236}">
                <a16:creationId xmlns:a16="http://schemas.microsoft.com/office/drawing/2014/main" id="{1E64636B-B5D0-4D78-B07A-E367448C7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68" y="1846053"/>
            <a:ext cx="4749999" cy="31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80D27AA-D6DD-4913-B75C-C4DC715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CSV</a:t>
            </a:r>
            <a:r>
              <a:rPr lang="zh-TW" altLang="en-US" dirty="0"/>
              <a:t>是最為普遍的資料儲存格式，每一列當中不同屬性的資料以分隔號區分開來。這種格式不但可讀性高，程式碼也容易處理。除了資料本身，最前面的行數也會用來記錄相關訊息，比方說是日期或是單位等等。為了與資料區分，檔頭的這些訊息前面多以特殊字元表示，以利區隔。各位所熟悉的</a:t>
            </a:r>
            <a:r>
              <a:rPr lang="en-US" altLang="zh-TW" dirty="0"/>
              <a:t>S</a:t>
            </a:r>
            <a:r>
              <a:rPr lang="zh-TW" altLang="en-US" dirty="0"/>
              <a:t>參數就是屬於這種格式。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要讀取</a:t>
            </a:r>
            <a:r>
              <a:rPr lang="en-US" altLang="zh-TW" dirty="0"/>
              <a:t>csv</a:t>
            </a:r>
            <a:r>
              <a:rPr lang="zh-TW" altLang="en-US" dirty="0"/>
              <a:t>格式，首先要先分離檔頭及資料，檔頭的資訊可以透過字串處理或是正規表示法來擷取資訊，並存到變數當中。資料的部分就簡單的多，讀取每一列，並根據分隔號分割資料並存到</a:t>
            </a:r>
            <a:r>
              <a:rPr lang="en-US" altLang="zh-TW" dirty="0"/>
              <a:t>list</a:t>
            </a:r>
            <a:r>
              <a:rPr lang="zh-TW" altLang="en-US" dirty="0"/>
              <a:t>當中。</a:t>
            </a:r>
            <a:r>
              <a:rPr lang="en-US" altLang="zh-TW" dirty="0"/>
              <a:t>Csv</a:t>
            </a:r>
            <a:r>
              <a:rPr lang="zh-TW" altLang="en-US" dirty="0"/>
              <a:t>所儲存的資料格式通常較為單純。複雜度較高的資料一般透過</a:t>
            </a:r>
            <a:r>
              <a:rPr lang="en-US" altLang="zh-TW" dirty="0"/>
              <a:t>xml</a:t>
            </a:r>
            <a:r>
              <a:rPr lang="zh-TW" altLang="en-US" dirty="0"/>
              <a:t>檔或</a:t>
            </a:r>
            <a:r>
              <a:rPr lang="en-US" altLang="zh-TW" dirty="0"/>
              <a:t>json</a:t>
            </a:r>
            <a:r>
              <a:rPr lang="zh-TW" altLang="en-US" dirty="0"/>
              <a:t>檔紀錄。</a:t>
            </a:r>
            <a:r>
              <a:rPr lang="en-US" altLang="zh-TW" dirty="0"/>
              <a:t>AEDT</a:t>
            </a:r>
            <a:r>
              <a:rPr lang="zh-TW" altLang="en-US" dirty="0"/>
              <a:t>的堆疊設定便是</a:t>
            </a:r>
            <a:r>
              <a:rPr lang="en-US" altLang="zh-TW" dirty="0"/>
              <a:t>xml</a:t>
            </a:r>
            <a:r>
              <a:rPr lang="zh-TW" altLang="en-US" dirty="0"/>
              <a:t>格式。</a:t>
            </a:r>
            <a:r>
              <a:rPr lang="en-US" altLang="zh-TW" dirty="0"/>
              <a:t>json</a:t>
            </a:r>
            <a:r>
              <a:rPr lang="zh-TW" altLang="en-US" dirty="0"/>
              <a:t>檔對於</a:t>
            </a:r>
            <a:r>
              <a:rPr lang="en-US" altLang="zh-TW" dirty="0"/>
              <a:t>python</a:t>
            </a:r>
            <a:r>
              <a:rPr lang="zh-TW" altLang="en-US" dirty="0"/>
              <a:t>而言，較易處理。也是這幾年較受歡迎的格式。</a:t>
            </a:r>
            <a:r>
              <a:rPr lang="en-US" altLang="zh-TW" dirty="0"/>
              <a:t>xml</a:t>
            </a:r>
            <a:r>
              <a:rPr lang="zh-TW" altLang="en-US" dirty="0"/>
              <a:t>格式基於歷史因素仍大量存在於</a:t>
            </a:r>
            <a:r>
              <a:rPr lang="en-US" altLang="zh-TW" dirty="0"/>
              <a:t>AEDT</a:t>
            </a:r>
            <a:r>
              <a:rPr lang="zh-TW" altLang="en-US" dirty="0"/>
              <a:t>當中。要完整剖析</a:t>
            </a:r>
            <a:r>
              <a:rPr lang="en-US" altLang="zh-TW" dirty="0"/>
              <a:t>xml</a:t>
            </a:r>
            <a:r>
              <a:rPr lang="zh-TW" altLang="en-US" dirty="0"/>
              <a:t>檔可以使用內建的</a:t>
            </a:r>
            <a:r>
              <a:rPr lang="en-US" altLang="zh-TW" dirty="0"/>
              <a:t>parser</a:t>
            </a:r>
            <a:r>
              <a:rPr lang="zh-TW" altLang="en-US" dirty="0"/>
              <a:t>。如果只需要擷取部分資料可以使用正規表示法。正規表示法留到之後再作介紹。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F757CAB-CFF8-4102-BD5C-AF5056C6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檔與</a:t>
            </a:r>
            <a:r>
              <a:rPr lang="en-US" altLang="zh-TW" dirty="0"/>
              <a:t>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9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B1304-0A84-43D4-86EA-C45938C0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基本輸入輸出除了利用基本 </a:t>
            </a:r>
            <a:r>
              <a:rPr lang="en-US" altLang="zh-TW" dirty="0"/>
              <a:t>I/O</a:t>
            </a:r>
            <a:r>
              <a:rPr lang="zh-TW" altLang="en-US" dirty="0"/>
              <a:t>，自行決定要保存的運算結果之外，如果想直接保存物件狀態，在下次重新執行程式時讀取以恢復運算時必要的資料，這類的技術稱為物件序列化（</a:t>
            </a:r>
            <a:r>
              <a:rPr lang="en-US" altLang="zh-TW" dirty="0"/>
              <a:t>Object serialization</a:t>
            </a:r>
            <a:r>
              <a:rPr lang="zh-TW" altLang="en-US" dirty="0"/>
              <a:t>），在 </a:t>
            </a:r>
            <a:r>
              <a:rPr lang="en-US" altLang="zh-TW" dirty="0"/>
              <a:t>Python </a:t>
            </a:r>
            <a:r>
              <a:rPr lang="zh-TW" altLang="en-US" dirty="0"/>
              <a:t>中，提供標準模組 </a:t>
            </a:r>
            <a:r>
              <a:rPr lang="en-US" altLang="zh-TW" dirty="0"/>
              <a:t>pickle</a:t>
            </a:r>
            <a:r>
              <a:rPr lang="zh-TW" altLang="en-US" dirty="0"/>
              <a:t>來進行這方面的支援。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0CBFF7-9300-4AE1-B4BB-6E16CD7B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Pickle</a:t>
            </a:r>
            <a:r>
              <a:rPr lang="zh-TW" altLang="en-US" dirty="0"/>
              <a:t>讀寫</a:t>
            </a:r>
          </a:p>
        </p:txBody>
      </p:sp>
      <p:pic>
        <p:nvPicPr>
          <p:cNvPr id="1027" name="Picture 3" descr="Python Pickle Security Problems and Solutions | SmartFile">
            <a:extLst>
              <a:ext uri="{FF2B5EF4-FFF2-40B4-BE49-F238E27FC236}">
                <a16:creationId xmlns:a16="http://schemas.microsoft.com/office/drawing/2014/main" id="{BA17854D-BDB8-49BC-BA2F-3B54811F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94" y="3801374"/>
            <a:ext cx="6770194" cy="168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75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範例解說：如何讀取</a:t>
            </a:r>
            <a:r>
              <a:rPr lang="en-US" altLang="zh-TW" dirty="0"/>
              <a:t> CSV</a:t>
            </a:r>
            <a:r>
              <a:rPr lang="zh-TW" altLang="en-US" dirty="0"/>
              <a:t>檔計算資料並格式化輸出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EC1231C7-4B48-4F52-9543-2FDBC1FFD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56428"/>
              </p:ext>
            </p:extLst>
          </p:nvPr>
        </p:nvGraphicFramePr>
        <p:xfrm>
          <a:off x="6416675" y="3700733"/>
          <a:ext cx="5530909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6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01BE97AB-03A6-4BDD-9894-7482434E4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371600"/>
            <a:ext cx="5325374" cy="4835297"/>
          </a:xfrm>
        </p:spPr>
        <p:txBody>
          <a:bodyPr/>
          <a:lstStyle/>
          <a:p>
            <a:r>
              <a:rPr lang="zh-TW" altLang="en-US" dirty="0"/>
              <a:t>分享想要透過自動化解決的題目及緣由，並設想輸入及輸出。</a:t>
            </a:r>
            <a:endParaRPr lang="en-US" altLang="zh-TW" dirty="0"/>
          </a:p>
          <a:p>
            <a:r>
              <a:rPr lang="zh-TW" altLang="en-US" dirty="0"/>
              <a:t>每位</a:t>
            </a:r>
            <a:r>
              <a:rPr lang="en-US" altLang="zh-TW" dirty="0"/>
              <a:t>5</a:t>
            </a:r>
            <a:r>
              <a:rPr lang="zh-TW" altLang="en-US" dirty="0"/>
              <a:t>分鐘時間並利用板書搭配口頭說明。</a:t>
            </a:r>
            <a:endParaRPr lang="en-US" altLang="zh-TW" dirty="0"/>
          </a:p>
          <a:p>
            <a:r>
              <a:rPr lang="zh-TW" altLang="en-US" dirty="0"/>
              <a:t>講師針對題目給出建議及方向，並評估難易度。</a:t>
            </a:r>
            <a:endParaRPr lang="en-US" altLang="zh-TW" dirty="0"/>
          </a:p>
          <a:p>
            <a:r>
              <a:rPr lang="zh-TW" altLang="en-US" dirty="0"/>
              <a:t>分享供所有學員參考，不一定為最後專題題目。</a:t>
            </a:r>
            <a:endParaRPr lang="en-US" altLang="zh-TW" dirty="0"/>
          </a:p>
          <a:p>
            <a:r>
              <a:rPr lang="zh-TW" altLang="en-US" dirty="0"/>
              <a:t>待第四周所有學員完成分享之後，再從當中選擇最後的專題題目。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</p:spPr>
        <p:txBody>
          <a:bodyPr anchor="t">
            <a:normAutofit/>
          </a:bodyPr>
          <a:lstStyle/>
          <a:p>
            <a:r>
              <a:rPr lang="zh-TW" altLang="en-US" dirty="0"/>
              <a:t>個人專題分享</a:t>
            </a:r>
          </a:p>
        </p:txBody>
      </p:sp>
      <p:graphicFrame>
        <p:nvGraphicFramePr>
          <p:cNvPr id="29" name="內容版面配置區 4">
            <a:extLst>
              <a:ext uri="{FF2B5EF4-FFF2-40B4-BE49-F238E27FC236}">
                <a16:creationId xmlns:a16="http://schemas.microsoft.com/office/drawing/2014/main" id="{65ACC48E-E28C-4D76-B91A-BBF5321702F0}"/>
              </a:ext>
            </a:extLst>
          </p:cNvPr>
          <p:cNvGraphicFramePr>
            <a:graphicFrameLocks noGrp="1"/>
          </p:cNvGraphicFramePr>
          <p:nvPr>
            <p:ph type="media" sz="quarter" idx="14"/>
            <p:extLst>
              <p:ext uri="{D42A27DB-BD31-4B8C-83A1-F6EECF244321}">
                <p14:modId xmlns:p14="http://schemas.microsoft.com/office/powerpoint/2010/main" val="3505567841"/>
              </p:ext>
            </p:extLst>
          </p:nvPr>
        </p:nvGraphicFramePr>
        <p:xfrm>
          <a:off x="6674253" y="994418"/>
          <a:ext cx="4816132" cy="466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https://www.tutorialspoint.com/python/index.htm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42EE7-EE76-400D-B513-614BD7A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5" y="1312938"/>
            <a:ext cx="5515090" cy="42321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F44C00-80B7-4B93-A0AD-85D9AEC0F763}"/>
              </a:ext>
            </a:extLst>
          </p:cNvPr>
          <p:cNvSpPr/>
          <p:nvPr/>
        </p:nvSpPr>
        <p:spPr>
          <a:xfrm>
            <a:off x="3282127" y="1312938"/>
            <a:ext cx="5627745" cy="1641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046FB8-6D26-4EF8-9D8C-B7F0233C2D3E}"/>
              </a:ext>
            </a:extLst>
          </p:cNvPr>
          <p:cNvSpPr/>
          <p:nvPr/>
        </p:nvSpPr>
        <p:spPr>
          <a:xfrm>
            <a:off x="3282126" y="4428067"/>
            <a:ext cx="5627745" cy="6174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ABEF2F-5C08-417B-87A5-1D12C74B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Accessing Values in Lists</a:t>
            </a:r>
          </a:p>
          <a:p>
            <a:r>
              <a:rPr lang="en-US" altLang="zh-TW" dirty="0"/>
              <a:t>Updating Lists</a:t>
            </a:r>
          </a:p>
          <a:p>
            <a:r>
              <a:rPr lang="en-US" altLang="zh-TW" dirty="0"/>
              <a:t>Delete List Elements</a:t>
            </a:r>
          </a:p>
          <a:p>
            <a:r>
              <a:rPr lang="en-US" altLang="zh-TW" dirty="0"/>
              <a:t>Basic List Operations</a:t>
            </a:r>
          </a:p>
          <a:p>
            <a:r>
              <a:rPr lang="en-US" altLang="zh-TW" dirty="0"/>
              <a:t>Indexing, Slicing, and Matrixes</a:t>
            </a:r>
          </a:p>
          <a:p>
            <a:r>
              <a:rPr lang="en-US" altLang="zh-TW" dirty="0"/>
              <a:t>Built-in List Functions &amp; Methods</a:t>
            </a:r>
          </a:p>
          <a:p>
            <a:r>
              <a:rPr lang="en-US" altLang="zh-TW" dirty="0"/>
              <a:t>List Comprehension</a:t>
            </a:r>
          </a:p>
          <a:p>
            <a:r>
              <a:rPr lang="en-US" altLang="zh-TW" dirty="0"/>
              <a:t>Accessing Values in Tuples</a:t>
            </a:r>
          </a:p>
          <a:p>
            <a:r>
              <a:rPr lang="en-US" altLang="zh-TW" dirty="0"/>
              <a:t>Accessing Values in Dictionary</a:t>
            </a:r>
          </a:p>
          <a:p>
            <a:r>
              <a:rPr lang="en-US" altLang="zh-TW" dirty="0"/>
              <a:t>Updating Dictionary</a:t>
            </a:r>
          </a:p>
          <a:p>
            <a:r>
              <a:rPr lang="en-US" altLang="zh-TW" dirty="0"/>
              <a:t>Built-in Dictionary Functions</a:t>
            </a:r>
          </a:p>
          <a:p>
            <a:r>
              <a:rPr lang="en-US" altLang="zh-TW" dirty="0"/>
              <a:t>Opening and Closing Files</a:t>
            </a:r>
          </a:p>
          <a:p>
            <a:r>
              <a:rPr lang="en-US" altLang="zh-TW" dirty="0"/>
              <a:t>Reading and Writing Files</a:t>
            </a:r>
          </a:p>
          <a:p>
            <a:r>
              <a:rPr lang="en-US" altLang="zh-TW" dirty="0"/>
              <a:t>Directories in Python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6F007FF-43A2-4732-8D5A-724C4E43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10969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04359-4928-453C-BBD7-AF4DC7C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我們以頻率對應複數的</a:t>
            </a:r>
            <a:r>
              <a:rPr lang="en-US" altLang="zh-TW" dirty="0"/>
              <a:t>CSV</a:t>
            </a:r>
            <a:r>
              <a:rPr lang="zh-TW" altLang="en-US" dirty="0"/>
              <a:t>為例，列舉了幾種不同的資料結構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2C4826-8DBA-4331-B0D8-6AA003D6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1786747"/>
            <a:ext cx="926672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6C6CA-CAC4-475D-A192-7D3CCF08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資料結構的選擇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D15D1-A6F9-43AC-8CE6-00FC86BD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資料結構的選擇沒有絕對的好壞，完全取決於要執行的操作。</a:t>
            </a:r>
            <a:r>
              <a:rPr lang="en-US" altLang="zh-TW" dirty="0"/>
              <a:t>A</a:t>
            </a:r>
            <a:r>
              <a:rPr lang="zh-TW" altLang="en-US" dirty="0"/>
              <a:t>資料結構適合的操作對於資料結構</a:t>
            </a:r>
            <a:r>
              <a:rPr lang="en-US" altLang="zh-TW" dirty="0"/>
              <a:t>B</a:t>
            </a:r>
            <a:r>
              <a:rPr lang="zh-TW" altLang="en-US" dirty="0"/>
              <a:t>可能相當困難，反之亦然。</a:t>
            </a:r>
          </a:p>
          <a:p>
            <a:endParaRPr lang="zh-TW" altLang="en-US" dirty="0"/>
          </a:p>
          <a:p>
            <a:r>
              <a:rPr lang="zh-TW" altLang="en-US" dirty="0"/>
              <a:t>必要的時候我們可以做資料結構轉換，以適應不同的操作程序。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下面是</a:t>
            </a:r>
            <a:r>
              <a:rPr lang="en-US" altLang="zh-TW" dirty="0"/>
              <a:t>Python</a:t>
            </a:r>
            <a:r>
              <a:rPr lang="zh-TW" altLang="en-US" dirty="0"/>
              <a:t>常用於儲存大量資料的資料結構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List</a:t>
            </a:r>
          </a:p>
          <a:p>
            <a:pPr lvl="1"/>
            <a:r>
              <a:rPr lang="en-US" altLang="zh-TW" dirty="0"/>
              <a:t>List of tuple</a:t>
            </a:r>
          </a:p>
          <a:p>
            <a:pPr lvl="1"/>
            <a:r>
              <a:rPr lang="en-US" altLang="zh-TW" dirty="0"/>
              <a:t>Tuple of list</a:t>
            </a:r>
          </a:p>
          <a:p>
            <a:pPr lvl="1"/>
            <a:r>
              <a:rPr lang="en-US" altLang="zh-TW" dirty="0"/>
              <a:t>Dictionary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15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1411A4-FA18-4CF5-8726-F8EBBD7B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1277600" cy="4762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zip</a:t>
            </a:r>
            <a:r>
              <a:rPr lang="zh-TW" altLang="en-US" dirty="0"/>
              <a:t>可以將多個數值</a:t>
            </a:r>
            <a:r>
              <a:rPr lang="en-US" altLang="zh-TW" dirty="0"/>
              <a:t>list</a:t>
            </a:r>
            <a:r>
              <a:rPr lang="zh-TW" altLang="en-US" dirty="0"/>
              <a:t>打包成一個</a:t>
            </a:r>
            <a:r>
              <a:rPr lang="en-US" altLang="zh-TW" dirty="0"/>
              <a:t>list of tuple</a:t>
            </a:r>
            <a:r>
              <a:rPr lang="zh-TW" altLang="en-US" dirty="0"/>
              <a:t>，舉例來說，我們將</a:t>
            </a:r>
            <a:r>
              <a:rPr lang="en-US" altLang="zh-TW" dirty="0" err="1"/>
              <a:t>freq</a:t>
            </a:r>
            <a:r>
              <a:rPr lang="en-US" altLang="zh-TW" dirty="0"/>
              <a:t>, gain</a:t>
            </a:r>
            <a:r>
              <a:rPr lang="zh-TW" altLang="en-US" dirty="0"/>
              <a:t>和溫度放到</a:t>
            </a:r>
            <a:r>
              <a:rPr lang="en-US" altLang="zh-TW" dirty="0"/>
              <a:t>list of tuple</a:t>
            </a:r>
            <a:r>
              <a:rPr lang="zh-TW" altLang="en-US" dirty="0"/>
              <a:t>當中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將數值透過</a:t>
            </a:r>
            <a:r>
              <a:rPr lang="en-US" altLang="zh-TW" dirty="0"/>
              <a:t>zip</a:t>
            </a:r>
            <a:r>
              <a:rPr lang="zh-TW" altLang="en-US" dirty="0"/>
              <a:t>關連起來之後，可以容易在</a:t>
            </a:r>
            <a:r>
              <a:rPr lang="en-US" altLang="zh-TW" dirty="0"/>
              <a:t>for loop</a:t>
            </a:r>
            <a:r>
              <a:rPr lang="zh-TW" altLang="en-US" dirty="0"/>
              <a:t>當中做篩選處理，比方說，找出滿足</a:t>
            </a:r>
            <a:r>
              <a:rPr lang="en-US" altLang="zh-TW" dirty="0"/>
              <a:t>gain</a:t>
            </a:r>
            <a:r>
              <a:rPr lang="zh-TW" altLang="en-US" dirty="0"/>
              <a:t>大於</a:t>
            </a:r>
            <a:r>
              <a:rPr lang="en-US" altLang="zh-TW" dirty="0"/>
              <a:t>5</a:t>
            </a:r>
            <a:r>
              <a:rPr lang="zh-TW" altLang="en-US" dirty="0"/>
              <a:t>，溫度小於</a:t>
            </a:r>
            <a:r>
              <a:rPr lang="en-US" altLang="zh-TW" dirty="0"/>
              <a:t>27</a:t>
            </a:r>
            <a:r>
              <a:rPr lang="zh-TW" altLang="en-US" dirty="0"/>
              <a:t>所有的頻率點及溫度，可以寫成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468701-1EFF-4708-A4DB-2F3CA4B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 = zip(x , y)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04793A-1876-44C9-AB89-096E1C2B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49" y="2188597"/>
            <a:ext cx="4283501" cy="11218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2B2C48-806B-4BAF-AD82-00A2BAD0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49" y="4380179"/>
            <a:ext cx="6113957" cy="13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BA32D2-A354-4ABF-8901-B8CEB8AB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可以透過</a:t>
            </a:r>
            <a:r>
              <a:rPr lang="en-US" altLang="zh-TW" dirty="0"/>
              <a:t>zip(</a:t>
            </a:r>
            <a:r>
              <a:rPr lang="zh-TW" altLang="en-US" dirty="0"/>
              <a:t>*</a:t>
            </a:r>
            <a:r>
              <a:rPr lang="en-US" altLang="zh-TW" dirty="0"/>
              <a:t>)</a:t>
            </a:r>
            <a:r>
              <a:rPr lang="zh-TW" altLang="en-US" dirty="0"/>
              <a:t>的方法將</a:t>
            </a:r>
            <a:r>
              <a:rPr lang="en-US" altLang="zh-TW" dirty="0"/>
              <a:t>list of tuple</a:t>
            </a:r>
            <a:r>
              <a:rPr lang="zh-TW" altLang="en-US" dirty="0"/>
              <a:t>拆成多個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F062A07-9BD4-4DA5-B790-26153CC4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x, y = zip(*w)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E80870-B46C-439A-A39B-95E563C2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67" y="2191142"/>
            <a:ext cx="7169265" cy="12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23B9C6-4296-4701-9395-884F01AE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791200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在輸出資料檔時，為了容易閱讀，要串接固定字串及變數，或是要將輸出字串對齊或置中。這時候就可以利用字串的</a:t>
            </a:r>
            <a:r>
              <a:rPr lang="en-US" altLang="zh-TW" dirty="0"/>
              <a:t>format</a:t>
            </a:r>
            <a:r>
              <a:rPr lang="zh-TW" altLang="en-US" dirty="0"/>
              <a:t>方法來快速完成複雜字串的編輯。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參考網址：</a:t>
            </a:r>
            <a:endParaRPr lang="en-US" altLang="zh-TW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https://www.runoob.com/python/att-string-format.html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格式化輸出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034C2B-3432-4626-84CF-94B6DBF5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15" y="760918"/>
            <a:ext cx="5182049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1029</Words>
  <Application>Microsoft Office PowerPoint</Application>
  <PresentationFormat>寬螢幕</PresentationFormat>
  <Paragraphs>78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重點</vt:lpstr>
      <vt:lpstr>我們以頻率對應複數的CSV為例，列舉了幾種不同的資料結構</vt:lpstr>
      <vt:lpstr>資料結構的選擇</vt:lpstr>
      <vt:lpstr>w = zip(x , y)</vt:lpstr>
      <vt:lpstr>and x, y = zip(*w)</vt:lpstr>
      <vt:lpstr>格式化輸出</vt:lpstr>
      <vt:lpstr>IronPython啟動存檔瀏覽對話框</vt:lpstr>
      <vt:lpstr>PowerPoint 簡報</vt:lpstr>
      <vt:lpstr>熟悉檔案的讀寫為何重要？</vt:lpstr>
      <vt:lpstr>如何從AEDT當中匯出模擬資料</vt:lpstr>
      <vt:lpstr>CSV檔與XML</vt:lpstr>
      <vt:lpstr>Pickle讀寫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1</cp:revision>
  <dcterms:created xsi:type="dcterms:W3CDTF">2020-06-11T20:56:23Z</dcterms:created>
  <dcterms:modified xsi:type="dcterms:W3CDTF">2020-06-11T21:09:19Z</dcterms:modified>
</cp:coreProperties>
</file>