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316" r:id="rId3"/>
    <p:sldId id="317" r:id="rId4"/>
    <p:sldId id="332" r:id="rId5"/>
    <p:sldId id="333" r:id="rId6"/>
    <p:sldId id="339" r:id="rId7"/>
    <p:sldId id="331" r:id="rId8"/>
    <p:sldId id="329" r:id="rId9"/>
    <p:sldId id="330" r:id="rId10"/>
    <p:sldId id="338" r:id="rId11"/>
    <p:sldId id="334" r:id="rId12"/>
    <p:sldId id="336" r:id="rId13"/>
    <p:sldId id="337" r:id="rId14"/>
    <p:sldId id="335" r:id="rId15"/>
    <p:sldId id="272" r:id="rId16"/>
    <p:sldId id="319" r:id="rId17"/>
    <p:sldId id="320" r:id="rId18"/>
    <p:sldId id="325" r:id="rId19"/>
    <p:sldId id="328" r:id="rId20"/>
    <p:sldId id="327" r:id="rId21"/>
    <p:sldId id="323" r:id="rId22"/>
    <p:sldId id="259" r:id="rId23"/>
    <p:sldId id="34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1A637F-8D54-4E54-83E0-103516D33677}" v="528" dt="2020-06-11T21:22:11.4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2" autoAdjust="0"/>
    <p:restoredTop sz="94660"/>
  </p:normalViewPr>
  <p:slideViewPr>
    <p:cSldViewPr snapToGrid="0">
      <p:cViewPr varScale="1">
        <p:scale>
          <a:sx n="89" d="100"/>
          <a:sy n="89" d="100"/>
        </p:scale>
        <p:origin x="110" y="115"/>
      </p:cViewPr>
      <p:guideLst/>
    </p:cSldViewPr>
  </p:slideViewPr>
  <p:notesTextViewPr>
    <p:cViewPr>
      <p:scale>
        <a:sx n="1" d="1"/>
        <a:sy n="1" d="1"/>
      </p:scale>
      <p:origin x="0" y="0"/>
    </p:cViewPr>
  </p:notesTextViewPr>
  <p:sorterViewPr>
    <p:cViewPr>
      <p:scale>
        <a:sx n="102" d="100"/>
        <a:sy n="102"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ng-Chih Lin" userId="f1ba3ba5-e185-404b-b55f-b2be90e2bdc2" providerId="ADAL" clId="{794224D3-789D-47BB-A0D2-62C663EDB1CA}"/>
    <pc:docChg chg="undo custSel addSld delSld modSld sldOrd">
      <pc:chgData name="Ming-Chih Lin" userId="f1ba3ba5-e185-404b-b55f-b2be90e2bdc2" providerId="ADAL" clId="{794224D3-789D-47BB-A0D2-62C663EDB1CA}" dt="2020-06-01T23:07:13.749" v="1270"/>
      <pc:docMkLst>
        <pc:docMk/>
      </pc:docMkLst>
      <pc:sldChg chg="delSp">
        <pc:chgData name="Ming-Chih Lin" userId="f1ba3ba5-e185-404b-b55f-b2be90e2bdc2" providerId="ADAL" clId="{794224D3-789D-47BB-A0D2-62C663EDB1CA}" dt="2020-05-31T07:03:43.577" v="122" actId="478"/>
        <pc:sldMkLst>
          <pc:docMk/>
          <pc:sldMk cId="1322618313" sldId="258"/>
        </pc:sldMkLst>
        <pc:spChg chg="del">
          <ac:chgData name="Ming-Chih Lin" userId="f1ba3ba5-e185-404b-b55f-b2be90e2bdc2" providerId="ADAL" clId="{794224D3-789D-47BB-A0D2-62C663EDB1CA}" dt="2020-05-31T07:03:43.577" v="122" actId="478"/>
          <ac:spMkLst>
            <pc:docMk/>
            <pc:sldMk cId="1322618313" sldId="258"/>
            <ac:spMk id="2" creationId="{FBCCA4FE-507B-4375-9CA7-1938A59E84E8}"/>
          </ac:spMkLst>
        </pc:spChg>
        <pc:spChg chg="del">
          <ac:chgData name="Ming-Chih Lin" userId="f1ba3ba5-e185-404b-b55f-b2be90e2bdc2" providerId="ADAL" clId="{794224D3-789D-47BB-A0D2-62C663EDB1CA}" dt="2020-05-31T07:03:42.118" v="121" actId="478"/>
          <ac:spMkLst>
            <pc:docMk/>
            <pc:sldMk cId="1322618313" sldId="258"/>
            <ac:spMk id="3" creationId="{59C9E95B-21C0-4D96-ABCD-CD1BC19F6A0D}"/>
          </ac:spMkLst>
        </pc:spChg>
      </pc:sldChg>
      <pc:sldChg chg="add del">
        <pc:chgData name="Ming-Chih Lin" userId="f1ba3ba5-e185-404b-b55f-b2be90e2bdc2" providerId="ADAL" clId="{794224D3-789D-47BB-A0D2-62C663EDB1CA}" dt="2020-05-31T07:37:25.174" v="598" actId="2696"/>
        <pc:sldMkLst>
          <pc:docMk/>
          <pc:sldMk cId="929909194" sldId="259"/>
        </pc:sldMkLst>
      </pc:sldChg>
      <pc:sldChg chg="add del">
        <pc:chgData name="Ming-Chih Lin" userId="f1ba3ba5-e185-404b-b55f-b2be90e2bdc2" providerId="ADAL" clId="{794224D3-789D-47BB-A0D2-62C663EDB1CA}" dt="2020-05-31T07:37:23.395" v="597"/>
        <pc:sldMkLst>
          <pc:docMk/>
          <pc:sldMk cId="1125878173" sldId="259"/>
        </pc:sldMkLst>
      </pc:sldChg>
      <pc:sldChg chg="modSp mod ord">
        <pc:chgData name="Ming-Chih Lin" userId="f1ba3ba5-e185-404b-b55f-b2be90e2bdc2" providerId="ADAL" clId="{794224D3-789D-47BB-A0D2-62C663EDB1CA}" dt="2020-05-31T07:08:12.333" v="191" actId="20577"/>
        <pc:sldMkLst>
          <pc:docMk/>
          <pc:sldMk cId="1086438915" sldId="260"/>
        </pc:sldMkLst>
        <pc:spChg chg="mod">
          <ac:chgData name="Ming-Chih Lin" userId="f1ba3ba5-e185-404b-b55f-b2be90e2bdc2" providerId="ADAL" clId="{794224D3-789D-47BB-A0D2-62C663EDB1CA}" dt="2020-05-31T07:08:12.333" v="191" actId="20577"/>
          <ac:spMkLst>
            <pc:docMk/>
            <pc:sldMk cId="1086438915" sldId="260"/>
            <ac:spMk id="2" creationId="{5F3943C5-BE9F-4BF4-A111-F83F5931DA07}"/>
          </ac:spMkLst>
        </pc:spChg>
        <pc:spChg chg="mod">
          <ac:chgData name="Ming-Chih Lin" userId="f1ba3ba5-e185-404b-b55f-b2be90e2bdc2" providerId="ADAL" clId="{794224D3-789D-47BB-A0D2-62C663EDB1CA}" dt="2020-05-31T07:04:57.706" v="128"/>
          <ac:spMkLst>
            <pc:docMk/>
            <pc:sldMk cId="1086438915" sldId="260"/>
            <ac:spMk id="3" creationId="{CC22D15C-4B6A-4C30-9E72-7AA476A720D1}"/>
          </ac:spMkLst>
        </pc:spChg>
      </pc:sldChg>
      <pc:sldChg chg="modSp mod ord">
        <pc:chgData name="Ming-Chih Lin" userId="f1ba3ba5-e185-404b-b55f-b2be90e2bdc2" providerId="ADAL" clId="{794224D3-789D-47BB-A0D2-62C663EDB1CA}" dt="2020-05-31T07:17:48.944" v="343" actId="207"/>
        <pc:sldMkLst>
          <pc:docMk/>
          <pc:sldMk cId="3291901244" sldId="261"/>
        </pc:sldMkLst>
        <pc:spChg chg="mod">
          <ac:chgData name="Ming-Chih Lin" userId="f1ba3ba5-e185-404b-b55f-b2be90e2bdc2" providerId="ADAL" clId="{794224D3-789D-47BB-A0D2-62C663EDB1CA}" dt="2020-05-31T07:17:48.944" v="343" actId="207"/>
          <ac:spMkLst>
            <pc:docMk/>
            <pc:sldMk cId="3291901244" sldId="261"/>
            <ac:spMk id="2" creationId="{5F3943C5-BE9F-4BF4-A111-F83F5931DA07}"/>
          </ac:spMkLst>
        </pc:spChg>
        <pc:spChg chg="mod">
          <ac:chgData name="Ming-Chih Lin" userId="f1ba3ba5-e185-404b-b55f-b2be90e2bdc2" providerId="ADAL" clId="{794224D3-789D-47BB-A0D2-62C663EDB1CA}" dt="2020-05-31T07:05:58.569" v="141"/>
          <ac:spMkLst>
            <pc:docMk/>
            <pc:sldMk cId="3291901244" sldId="261"/>
            <ac:spMk id="3" creationId="{CC22D15C-4B6A-4C30-9E72-7AA476A720D1}"/>
          </ac:spMkLst>
        </pc:spChg>
      </pc:sldChg>
      <pc:sldChg chg="addSp modSp mod">
        <pc:chgData name="Ming-Chih Lin" userId="f1ba3ba5-e185-404b-b55f-b2be90e2bdc2" providerId="ADAL" clId="{794224D3-789D-47BB-A0D2-62C663EDB1CA}" dt="2020-06-01T07:55:22.247" v="942"/>
        <pc:sldMkLst>
          <pc:docMk/>
          <pc:sldMk cId="947049355" sldId="262"/>
        </pc:sldMkLst>
        <pc:spChg chg="mod">
          <ac:chgData name="Ming-Chih Lin" userId="f1ba3ba5-e185-404b-b55f-b2be90e2bdc2" providerId="ADAL" clId="{794224D3-789D-47BB-A0D2-62C663EDB1CA}" dt="2020-06-01T07:55:22.247" v="942"/>
          <ac:spMkLst>
            <pc:docMk/>
            <pc:sldMk cId="947049355" sldId="262"/>
            <ac:spMk id="2" creationId="{5F3943C5-BE9F-4BF4-A111-F83F5931DA07}"/>
          </ac:spMkLst>
        </pc:spChg>
        <pc:spChg chg="mod">
          <ac:chgData name="Ming-Chih Lin" userId="f1ba3ba5-e185-404b-b55f-b2be90e2bdc2" providerId="ADAL" clId="{794224D3-789D-47BB-A0D2-62C663EDB1CA}" dt="2020-06-01T07:46:53.801" v="866"/>
          <ac:spMkLst>
            <pc:docMk/>
            <pc:sldMk cId="947049355" sldId="262"/>
            <ac:spMk id="3" creationId="{CC22D15C-4B6A-4C30-9E72-7AA476A720D1}"/>
          </ac:spMkLst>
        </pc:spChg>
        <pc:picChg chg="add mod">
          <ac:chgData name="Ming-Chih Lin" userId="f1ba3ba5-e185-404b-b55f-b2be90e2bdc2" providerId="ADAL" clId="{794224D3-789D-47BB-A0D2-62C663EDB1CA}" dt="2020-06-01T07:51:45.239" v="908" actId="1076"/>
          <ac:picMkLst>
            <pc:docMk/>
            <pc:sldMk cId="947049355" sldId="262"/>
            <ac:picMk id="1026" creationId="{82A19D6C-0800-4130-A6B0-82F6069AFCE2}"/>
          </ac:picMkLst>
        </pc:picChg>
      </pc:sldChg>
      <pc:sldChg chg="addSp modSp add mod">
        <pc:chgData name="Ming-Chih Lin" userId="f1ba3ba5-e185-404b-b55f-b2be90e2bdc2" providerId="ADAL" clId="{794224D3-789D-47BB-A0D2-62C663EDB1CA}" dt="2020-06-01T07:51:35.895" v="906" actId="1076"/>
        <pc:sldMkLst>
          <pc:docMk/>
          <pc:sldMk cId="3427989766" sldId="263"/>
        </pc:sldMkLst>
        <pc:spChg chg="mod">
          <ac:chgData name="Ming-Chih Lin" userId="f1ba3ba5-e185-404b-b55f-b2be90e2bdc2" providerId="ADAL" clId="{794224D3-789D-47BB-A0D2-62C663EDB1CA}" dt="2020-06-01T07:51:31.067" v="902" actId="14100"/>
          <ac:spMkLst>
            <pc:docMk/>
            <pc:sldMk cId="3427989766" sldId="263"/>
            <ac:spMk id="2" creationId="{5F3943C5-BE9F-4BF4-A111-F83F5931DA07}"/>
          </ac:spMkLst>
        </pc:spChg>
        <pc:spChg chg="mod">
          <ac:chgData name="Ming-Chih Lin" userId="f1ba3ba5-e185-404b-b55f-b2be90e2bdc2" providerId="ADAL" clId="{794224D3-789D-47BB-A0D2-62C663EDB1CA}" dt="2020-06-01T07:47:21.386" v="869"/>
          <ac:spMkLst>
            <pc:docMk/>
            <pc:sldMk cId="3427989766" sldId="263"/>
            <ac:spMk id="3" creationId="{CC22D15C-4B6A-4C30-9E72-7AA476A720D1}"/>
          </ac:spMkLst>
        </pc:spChg>
        <pc:picChg chg="add mod">
          <ac:chgData name="Ming-Chih Lin" userId="f1ba3ba5-e185-404b-b55f-b2be90e2bdc2" providerId="ADAL" clId="{794224D3-789D-47BB-A0D2-62C663EDB1CA}" dt="2020-06-01T07:51:35.895" v="906" actId="1076"/>
          <ac:picMkLst>
            <pc:docMk/>
            <pc:sldMk cId="3427989766" sldId="263"/>
            <ac:picMk id="4" creationId="{C871F6D6-27BE-4062-8369-3DD35A0A62B5}"/>
          </ac:picMkLst>
        </pc:picChg>
      </pc:sldChg>
      <pc:sldChg chg="modSp add del mod">
        <pc:chgData name="Ming-Chih Lin" userId="f1ba3ba5-e185-404b-b55f-b2be90e2bdc2" providerId="ADAL" clId="{794224D3-789D-47BB-A0D2-62C663EDB1CA}" dt="2020-05-31T07:13:38.584" v="317" actId="2696"/>
        <pc:sldMkLst>
          <pc:docMk/>
          <pc:sldMk cId="853696311" sldId="264"/>
        </pc:sldMkLst>
        <pc:spChg chg="mod">
          <ac:chgData name="Ming-Chih Lin" userId="f1ba3ba5-e185-404b-b55f-b2be90e2bdc2" providerId="ADAL" clId="{794224D3-789D-47BB-A0D2-62C663EDB1CA}" dt="2020-05-31T07:10:54.940" v="217" actId="20577"/>
          <ac:spMkLst>
            <pc:docMk/>
            <pc:sldMk cId="853696311" sldId="264"/>
            <ac:spMk id="2" creationId="{5F3943C5-BE9F-4BF4-A111-F83F5931DA07}"/>
          </ac:spMkLst>
        </pc:spChg>
        <pc:spChg chg="mod">
          <ac:chgData name="Ming-Chih Lin" userId="f1ba3ba5-e185-404b-b55f-b2be90e2bdc2" providerId="ADAL" clId="{794224D3-789D-47BB-A0D2-62C663EDB1CA}" dt="2020-05-31T07:10:29.489" v="209"/>
          <ac:spMkLst>
            <pc:docMk/>
            <pc:sldMk cId="853696311" sldId="264"/>
            <ac:spMk id="3" creationId="{CC22D15C-4B6A-4C30-9E72-7AA476A720D1}"/>
          </ac:spMkLst>
        </pc:spChg>
      </pc:sldChg>
      <pc:sldChg chg="add">
        <pc:chgData name="Ming-Chih Lin" userId="f1ba3ba5-e185-404b-b55f-b2be90e2bdc2" providerId="ADAL" clId="{794224D3-789D-47BB-A0D2-62C663EDB1CA}" dt="2020-05-31T07:13:42.130" v="318"/>
        <pc:sldMkLst>
          <pc:docMk/>
          <pc:sldMk cId="2336614475" sldId="264"/>
        </pc:sldMkLst>
      </pc:sldChg>
      <pc:sldChg chg="addSp delSp modSp add del mod">
        <pc:chgData name="Ming-Chih Lin" userId="f1ba3ba5-e185-404b-b55f-b2be90e2bdc2" providerId="ADAL" clId="{794224D3-789D-47BB-A0D2-62C663EDB1CA}" dt="2020-05-31T07:03:28.767" v="119" actId="2696"/>
        <pc:sldMkLst>
          <pc:docMk/>
          <pc:sldMk cId="3055042205" sldId="264"/>
        </pc:sldMkLst>
        <pc:spChg chg="mod">
          <ac:chgData name="Ming-Chih Lin" userId="f1ba3ba5-e185-404b-b55f-b2be90e2bdc2" providerId="ADAL" clId="{794224D3-789D-47BB-A0D2-62C663EDB1CA}" dt="2020-05-31T07:02:41.012" v="100" actId="20577"/>
          <ac:spMkLst>
            <pc:docMk/>
            <pc:sldMk cId="3055042205" sldId="264"/>
            <ac:spMk id="3" creationId="{CC22D15C-4B6A-4C30-9E72-7AA476A720D1}"/>
          </ac:spMkLst>
        </pc:spChg>
        <pc:spChg chg="add del mod">
          <ac:chgData name="Ming-Chih Lin" userId="f1ba3ba5-e185-404b-b55f-b2be90e2bdc2" providerId="ADAL" clId="{794224D3-789D-47BB-A0D2-62C663EDB1CA}" dt="2020-05-31T07:02:53.153" v="102"/>
          <ac:spMkLst>
            <pc:docMk/>
            <pc:sldMk cId="3055042205" sldId="264"/>
            <ac:spMk id="4" creationId="{7FBF3722-DB83-4B11-AD36-8F84A93A7418}"/>
          </ac:spMkLst>
        </pc:spChg>
      </pc:sldChg>
      <pc:sldChg chg="modSp add del mod">
        <pc:chgData name="Ming-Chih Lin" userId="f1ba3ba5-e185-404b-b55f-b2be90e2bdc2" providerId="ADAL" clId="{794224D3-789D-47BB-A0D2-62C663EDB1CA}" dt="2020-05-31T07:03:28.767" v="119" actId="2696"/>
        <pc:sldMkLst>
          <pc:docMk/>
          <pc:sldMk cId="21128113" sldId="265"/>
        </pc:sldMkLst>
        <pc:spChg chg="mod">
          <ac:chgData name="Ming-Chih Lin" userId="f1ba3ba5-e185-404b-b55f-b2be90e2bdc2" providerId="ADAL" clId="{794224D3-789D-47BB-A0D2-62C663EDB1CA}" dt="2020-05-31T07:02:59.889" v="118" actId="20577"/>
          <ac:spMkLst>
            <pc:docMk/>
            <pc:sldMk cId="21128113" sldId="265"/>
            <ac:spMk id="3" creationId="{CC22D15C-4B6A-4C30-9E72-7AA476A720D1}"/>
          </ac:spMkLst>
        </pc:spChg>
      </pc:sldChg>
      <pc:sldChg chg="addSp delSp modSp add mod ord chgLayout">
        <pc:chgData name="Ming-Chih Lin" userId="f1ba3ba5-e185-404b-b55f-b2be90e2bdc2" providerId="ADAL" clId="{794224D3-789D-47BB-A0D2-62C663EDB1CA}" dt="2020-06-01T07:44:20.522" v="849"/>
        <pc:sldMkLst>
          <pc:docMk/>
          <pc:sldMk cId="679909818" sldId="265"/>
        </pc:sldMkLst>
        <pc:spChg chg="del mod">
          <ac:chgData name="Ming-Chih Lin" userId="f1ba3ba5-e185-404b-b55f-b2be90e2bdc2" providerId="ADAL" clId="{794224D3-789D-47BB-A0D2-62C663EDB1CA}" dt="2020-06-01T07:43:59.439" v="840" actId="478"/>
          <ac:spMkLst>
            <pc:docMk/>
            <pc:sldMk cId="679909818" sldId="265"/>
            <ac:spMk id="2" creationId="{5F3943C5-BE9F-4BF4-A111-F83F5931DA07}"/>
          </ac:spMkLst>
        </pc:spChg>
        <pc:spChg chg="mod ord">
          <ac:chgData name="Ming-Chih Lin" userId="f1ba3ba5-e185-404b-b55f-b2be90e2bdc2" providerId="ADAL" clId="{794224D3-789D-47BB-A0D2-62C663EDB1CA}" dt="2020-06-01T07:44:02.779" v="841" actId="700"/>
          <ac:spMkLst>
            <pc:docMk/>
            <pc:sldMk cId="679909818" sldId="265"/>
            <ac:spMk id="3" creationId="{CC22D15C-4B6A-4C30-9E72-7AA476A720D1}"/>
          </ac:spMkLst>
        </pc:spChg>
        <pc:spChg chg="add mod ord">
          <ac:chgData name="Ming-Chih Lin" userId="f1ba3ba5-e185-404b-b55f-b2be90e2bdc2" providerId="ADAL" clId="{794224D3-789D-47BB-A0D2-62C663EDB1CA}" dt="2020-06-01T07:44:03.928" v="842"/>
          <ac:spMkLst>
            <pc:docMk/>
            <pc:sldMk cId="679909818" sldId="265"/>
            <ac:spMk id="4" creationId="{27ED805F-CF52-4A12-B033-57768935D442}"/>
          </ac:spMkLst>
        </pc:spChg>
      </pc:sldChg>
      <pc:sldChg chg="add del">
        <pc:chgData name="Ming-Chih Lin" userId="f1ba3ba5-e185-404b-b55f-b2be90e2bdc2" providerId="ADAL" clId="{794224D3-789D-47BB-A0D2-62C663EDB1CA}" dt="2020-05-31T07:37:23.395" v="597"/>
        <pc:sldMkLst>
          <pc:docMk/>
          <pc:sldMk cId="475970963" sldId="266"/>
        </pc:sldMkLst>
      </pc:sldChg>
      <pc:sldChg chg="addSp delSp modSp new add del mod modClrScheme chgLayout">
        <pc:chgData name="Ming-Chih Lin" userId="f1ba3ba5-e185-404b-b55f-b2be90e2bdc2" providerId="ADAL" clId="{794224D3-789D-47BB-A0D2-62C663EDB1CA}" dt="2020-05-31T07:49:54.878" v="797" actId="20577"/>
        <pc:sldMkLst>
          <pc:docMk/>
          <pc:sldMk cId="1717474662" sldId="266"/>
        </pc:sldMkLst>
        <pc:spChg chg="del mod ord">
          <ac:chgData name="Ming-Chih Lin" userId="f1ba3ba5-e185-404b-b55f-b2be90e2bdc2" providerId="ADAL" clId="{794224D3-789D-47BB-A0D2-62C663EDB1CA}" dt="2020-05-31T07:04:05.012" v="124" actId="700"/>
          <ac:spMkLst>
            <pc:docMk/>
            <pc:sldMk cId="1717474662" sldId="266"/>
            <ac:spMk id="2" creationId="{AE0D5DDC-3A1A-48C3-97C2-A7FC00325D86}"/>
          </ac:spMkLst>
        </pc:spChg>
        <pc:spChg chg="del">
          <ac:chgData name="Ming-Chih Lin" userId="f1ba3ba5-e185-404b-b55f-b2be90e2bdc2" providerId="ADAL" clId="{794224D3-789D-47BB-A0D2-62C663EDB1CA}" dt="2020-05-31T07:04:05.012" v="124" actId="700"/>
          <ac:spMkLst>
            <pc:docMk/>
            <pc:sldMk cId="1717474662" sldId="266"/>
            <ac:spMk id="3" creationId="{2BEB0F40-D8C2-47D0-B3B4-AB57B9B59D0B}"/>
          </ac:spMkLst>
        </pc:spChg>
        <pc:spChg chg="add mod ord">
          <ac:chgData name="Ming-Chih Lin" userId="f1ba3ba5-e185-404b-b55f-b2be90e2bdc2" providerId="ADAL" clId="{794224D3-789D-47BB-A0D2-62C663EDB1CA}" dt="2020-05-31T07:25:51.165" v="377"/>
          <ac:spMkLst>
            <pc:docMk/>
            <pc:sldMk cId="1717474662" sldId="266"/>
            <ac:spMk id="4" creationId="{51DDD2F0-454F-4B62-8FC8-8171F6BA137D}"/>
          </ac:spMkLst>
        </pc:spChg>
        <pc:spChg chg="add mod ord">
          <ac:chgData name="Ming-Chih Lin" userId="f1ba3ba5-e185-404b-b55f-b2be90e2bdc2" providerId="ADAL" clId="{794224D3-789D-47BB-A0D2-62C663EDB1CA}" dt="2020-05-31T07:49:54.878" v="797" actId="20577"/>
          <ac:spMkLst>
            <pc:docMk/>
            <pc:sldMk cId="1717474662" sldId="266"/>
            <ac:spMk id="5" creationId="{8B0B0ED6-7A59-42E9-B7BB-95B85355591E}"/>
          </ac:spMkLst>
        </pc:spChg>
      </pc:sldChg>
      <pc:sldChg chg="modSp add del mod ord">
        <pc:chgData name="Ming-Chih Lin" userId="f1ba3ba5-e185-404b-b55f-b2be90e2bdc2" providerId="ADAL" clId="{794224D3-789D-47BB-A0D2-62C663EDB1CA}" dt="2020-06-01T07:57:41.256" v="976"/>
        <pc:sldMkLst>
          <pc:docMk/>
          <pc:sldMk cId="751778690" sldId="267"/>
        </pc:sldMkLst>
        <pc:spChg chg="mod">
          <ac:chgData name="Ming-Chih Lin" userId="f1ba3ba5-e185-404b-b55f-b2be90e2bdc2" providerId="ADAL" clId="{794224D3-789D-47BB-A0D2-62C663EDB1CA}" dt="2020-06-01T07:57:41.256" v="976"/>
          <ac:spMkLst>
            <pc:docMk/>
            <pc:sldMk cId="751778690" sldId="267"/>
            <ac:spMk id="4" creationId="{51DDD2F0-454F-4B62-8FC8-8171F6BA137D}"/>
          </ac:spMkLst>
        </pc:spChg>
        <pc:spChg chg="mod">
          <ac:chgData name="Ming-Chih Lin" userId="f1ba3ba5-e185-404b-b55f-b2be90e2bdc2" providerId="ADAL" clId="{794224D3-789D-47BB-A0D2-62C663EDB1CA}" dt="2020-05-31T07:31:42.155" v="576" actId="20577"/>
          <ac:spMkLst>
            <pc:docMk/>
            <pc:sldMk cId="751778690" sldId="267"/>
            <ac:spMk id="5" creationId="{8B0B0ED6-7A59-42E9-B7BB-95B85355591E}"/>
          </ac:spMkLst>
        </pc:spChg>
      </pc:sldChg>
      <pc:sldChg chg="add del">
        <pc:chgData name="Ming-Chih Lin" userId="f1ba3ba5-e185-404b-b55f-b2be90e2bdc2" providerId="ADAL" clId="{794224D3-789D-47BB-A0D2-62C663EDB1CA}" dt="2020-05-31T07:37:23.395" v="597"/>
        <pc:sldMkLst>
          <pc:docMk/>
          <pc:sldMk cId="4253109212" sldId="267"/>
        </pc:sldMkLst>
      </pc:sldChg>
      <pc:sldChg chg="add del">
        <pc:chgData name="Ming-Chih Lin" userId="f1ba3ba5-e185-404b-b55f-b2be90e2bdc2" providerId="ADAL" clId="{794224D3-789D-47BB-A0D2-62C663EDB1CA}" dt="2020-05-31T07:05:27.331" v="134"/>
        <pc:sldMkLst>
          <pc:docMk/>
          <pc:sldMk cId="1178533642" sldId="268"/>
        </pc:sldMkLst>
      </pc:sldChg>
      <pc:sldChg chg="modSp add mod">
        <pc:chgData name="Ming-Chih Lin" userId="f1ba3ba5-e185-404b-b55f-b2be90e2bdc2" providerId="ADAL" clId="{794224D3-789D-47BB-A0D2-62C663EDB1CA}" dt="2020-05-31T07:17:54.807" v="344" actId="207"/>
        <pc:sldMkLst>
          <pc:docMk/>
          <pc:sldMk cId="1480965944" sldId="268"/>
        </pc:sldMkLst>
        <pc:spChg chg="mod">
          <ac:chgData name="Ming-Chih Lin" userId="f1ba3ba5-e185-404b-b55f-b2be90e2bdc2" providerId="ADAL" clId="{794224D3-789D-47BB-A0D2-62C663EDB1CA}" dt="2020-05-31T07:17:54.807" v="344" actId="207"/>
          <ac:spMkLst>
            <pc:docMk/>
            <pc:sldMk cId="1480965944" sldId="268"/>
            <ac:spMk id="2" creationId="{5F3943C5-BE9F-4BF4-A111-F83F5931DA07}"/>
          </ac:spMkLst>
        </pc:spChg>
        <pc:spChg chg="mod">
          <ac:chgData name="Ming-Chih Lin" userId="f1ba3ba5-e185-404b-b55f-b2be90e2bdc2" providerId="ADAL" clId="{794224D3-789D-47BB-A0D2-62C663EDB1CA}" dt="2020-05-31T07:06:42.921" v="153"/>
          <ac:spMkLst>
            <pc:docMk/>
            <pc:sldMk cId="1480965944" sldId="268"/>
            <ac:spMk id="3" creationId="{CC22D15C-4B6A-4C30-9E72-7AA476A720D1}"/>
          </ac:spMkLst>
        </pc:spChg>
      </pc:sldChg>
      <pc:sldChg chg="modSp add mod">
        <pc:chgData name="Ming-Chih Lin" userId="f1ba3ba5-e185-404b-b55f-b2be90e2bdc2" providerId="ADAL" clId="{794224D3-789D-47BB-A0D2-62C663EDB1CA}" dt="2020-05-31T07:14:25.101" v="325" actId="20577"/>
        <pc:sldMkLst>
          <pc:docMk/>
          <pc:sldMk cId="2517686270" sldId="269"/>
        </pc:sldMkLst>
        <pc:spChg chg="mod">
          <ac:chgData name="Ming-Chih Lin" userId="f1ba3ba5-e185-404b-b55f-b2be90e2bdc2" providerId="ADAL" clId="{794224D3-789D-47BB-A0D2-62C663EDB1CA}" dt="2020-05-31T07:14:25.101" v="325" actId="20577"/>
          <ac:spMkLst>
            <pc:docMk/>
            <pc:sldMk cId="2517686270" sldId="269"/>
            <ac:spMk id="2" creationId="{5F3943C5-BE9F-4BF4-A111-F83F5931DA07}"/>
          </ac:spMkLst>
        </pc:spChg>
        <pc:spChg chg="mod">
          <ac:chgData name="Ming-Chih Lin" userId="f1ba3ba5-e185-404b-b55f-b2be90e2bdc2" providerId="ADAL" clId="{794224D3-789D-47BB-A0D2-62C663EDB1CA}" dt="2020-05-31T07:14:18.625" v="321"/>
          <ac:spMkLst>
            <pc:docMk/>
            <pc:sldMk cId="2517686270" sldId="269"/>
            <ac:spMk id="3" creationId="{CC22D15C-4B6A-4C30-9E72-7AA476A720D1}"/>
          </ac:spMkLst>
        </pc:spChg>
      </pc:sldChg>
      <pc:sldChg chg="addSp delSp modSp new mod modClrScheme chgLayout">
        <pc:chgData name="Ming-Chih Lin" userId="f1ba3ba5-e185-404b-b55f-b2be90e2bdc2" providerId="ADAL" clId="{794224D3-789D-47BB-A0D2-62C663EDB1CA}" dt="2020-05-31T07:09:25.040" v="200" actId="20577"/>
        <pc:sldMkLst>
          <pc:docMk/>
          <pc:sldMk cId="1580561292" sldId="270"/>
        </pc:sldMkLst>
        <pc:spChg chg="del mod ord">
          <ac:chgData name="Ming-Chih Lin" userId="f1ba3ba5-e185-404b-b55f-b2be90e2bdc2" providerId="ADAL" clId="{794224D3-789D-47BB-A0D2-62C663EDB1CA}" dt="2020-05-31T07:09:04.591" v="193" actId="700"/>
          <ac:spMkLst>
            <pc:docMk/>
            <pc:sldMk cId="1580561292" sldId="270"/>
            <ac:spMk id="2" creationId="{832D08FC-FCC4-4697-B9F4-2DD4854CA90F}"/>
          </ac:spMkLst>
        </pc:spChg>
        <pc:spChg chg="del">
          <ac:chgData name="Ming-Chih Lin" userId="f1ba3ba5-e185-404b-b55f-b2be90e2bdc2" providerId="ADAL" clId="{794224D3-789D-47BB-A0D2-62C663EDB1CA}" dt="2020-05-31T07:09:04.591" v="193" actId="700"/>
          <ac:spMkLst>
            <pc:docMk/>
            <pc:sldMk cId="1580561292" sldId="270"/>
            <ac:spMk id="3" creationId="{58497190-F866-4E05-8D89-9D9393FE8A6B}"/>
          </ac:spMkLst>
        </pc:spChg>
        <pc:spChg chg="add mod ord">
          <ac:chgData name="Ming-Chih Lin" userId="f1ba3ba5-e185-404b-b55f-b2be90e2bdc2" providerId="ADAL" clId="{794224D3-789D-47BB-A0D2-62C663EDB1CA}" dt="2020-05-31T07:09:09.957" v="196"/>
          <ac:spMkLst>
            <pc:docMk/>
            <pc:sldMk cId="1580561292" sldId="270"/>
            <ac:spMk id="4" creationId="{B68597D7-C456-4791-B517-661F12F17554}"/>
          </ac:spMkLst>
        </pc:spChg>
        <pc:spChg chg="add mod ord">
          <ac:chgData name="Ming-Chih Lin" userId="f1ba3ba5-e185-404b-b55f-b2be90e2bdc2" providerId="ADAL" clId="{794224D3-789D-47BB-A0D2-62C663EDB1CA}" dt="2020-05-31T07:09:25.040" v="200" actId="20577"/>
          <ac:spMkLst>
            <pc:docMk/>
            <pc:sldMk cId="1580561292" sldId="270"/>
            <ac:spMk id="5" creationId="{A7067C16-CC57-469B-A123-29FCF8BAE70C}"/>
          </ac:spMkLst>
        </pc:spChg>
      </pc:sldChg>
      <pc:sldChg chg="add">
        <pc:chgData name="Ming-Chih Lin" userId="f1ba3ba5-e185-404b-b55f-b2be90e2bdc2" providerId="ADAL" clId="{794224D3-789D-47BB-A0D2-62C663EDB1CA}" dt="2020-05-31T07:13:42.130" v="318"/>
        <pc:sldMkLst>
          <pc:docMk/>
          <pc:sldMk cId="2984231426" sldId="271"/>
        </pc:sldMkLst>
      </pc:sldChg>
      <pc:sldChg chg="modSp new del mod">
        <pc:chgData name="Ming-Chih Lin" userId="f1ba3ba5-e185-404b-b55f-b2be90e2bdc2" providerId="ADAL" clId="{794224D3-789D-47BB-A0D2-62C663EDB1CA}" dt="2020-05-31T07:13:38.584" v="317" actId="2696"/>
        <pc:sldMkLst>
          <pc:docMk/>
          <pc:sldMk cId="3023771603" sldId="271"/>
        </pc:sldMkLst>
        <pc:spChg chg="mod">
          <ac:chgData name="Ming-Chih Lin" userId="f1ba3ba5-e185-404b-b55f-b2be90e2bdc2" providerId="ADAL" clId="{794224D3-789D-47BB-A0D2-62C663EDB1CA}" dt="2020-05-31T07:09:51.889" v="206" actId="5793"/>
          <ac:spMkLst>
            <pc:docMk/>
            <pc:sldMk cId="3023771603" sldId="271"/>
            <ac:spMk id="2" creationId="{CF66E4CC-5385-41E9-B512-1FCF9A63B10A}"/>
          </ac:spMkLst>
        </pc:spChg>
        <pc:spChg chg="mod">
          <ac:chgData name="Ming-Chih Lin" userId="f1ba3ba5-e185-404b-b55f-b2be90e2bdc2" providerId="ADAL" clId="{794224D3-789D-47BB-A0D2-62C663EDB1CA}" dt="2020-05-31T07:09:47.974" v="204"/>
          <ac:spMkLst>
            <pc:docMk/>
            <pc:sldMk cId="3023771603" sldId="271"/>
            <ac:spMk id="3" creationId="{B9BA11D4-5DA0-4953-8C53-1201BD9A3419}"/>
          </ac:spMkLst>
        </pc:spChg>
      </pc:sldChg>
      <pc:sldChg chg="modSp add mod">
        <pc:chgData name="Ming-Chih Lin" userId="f1ba3ba5-e185-404b-b55f-b2be90e2bdc2" providerId="ADAL" clId="{794224D3-789D-47BB-A0D2-62C663EDB1CA}" dt="2020-05-31T07:12:02.212" v="299" actId="20577"/>
        <pc:sldMkLst>
          <pc:docMk/>
          <pc:sldMk cId="2189207556" sldId="272"/>
        </pc:sldMkLst>
        <pc:spChg chg="mod">
          <ac:chgData name="Ming-Chih Lin" userId="f1ba3ba5-e185-404b-b55f-b2be90e2bdc2" providerId="ADAL" clId="{794224D3-789D-47BB-A0D2-62C663EDB1CA}" dt="2020-05-31T07:12:02.212" v="299" actId="20577"/>
          <ac:spMkLst>
            <pc:docMk/>
            <pc:sldMk cId="2189207556" sldId="272"/>
            <ac:spMk id="4" creationId="{2FA54F75-D405-4104-B6BB-EA44A23A109A}"/>
          </ac:spMkLst>
        </pc:spChg>
      </pc:sldChg>
      <pc:sldChg chg="modSp add mod">
        <pc:chgData name="Ming-Chih Lin" userId="f1ba3ba5-e185-404b-b55f-b2be90e2bdc2" providerId="ADAL" clId="{794224D3-789D-47BB-A0D2-62C663EDB1CA}" dt="2020-05-31T07:16:16.580" v="331" actId="5793"/>
        <pc:sldMkLst>
          <pc:docMk/>
          <pc:sldMk cId="2963169921" sldId="273"/>
        </pc:sldMkLst>
        <pc:spChg chg="mod">
          <ac:chgData name="Ming-Chih Lin" userId="f1ba3ba5-e185-404b-b55f-b2be90e2bdc2" providerId="ADAL" clId="{794224D3-789D-47BB-A0D2-62C663EDB1CA}" dt="2020-05-31T07:16:16.580" v="331" actId="5793"/>
          <ac:spMkLst>
            <pc:docMk/>
            <pc:sldMk cId="2963169921" sldId="273"/>
            <ac:spMk id="2" creationId="{5F3943C5-BE9F-4BF4-A111-F83F5931DA07}"/>
          </ac:spMkLst>
        </pc:spChg>
        <pc:spChg chg="mod">
          <ac:chgData name="Ming-Chih Lin" userId="f1ba3ba5-e185-404b-b55f-b2be90e2bdc2" providerId="ADAL" clId="{794224D3-789D-47BB-A0D2-62C663EDB1CA}" dt="2020-05-31T07:16:01.039" v="328"/>
          <ac:spMkLst>
            <pc:docMk/>
            <pc:sldMk cId="2963169921" sldId="273"/>
            <ac:spMk id="3" creationId="{CC22D15C-4B6A-4C30-9E72-7AA476A720D1}"/>
          </ac:spMkLst>
        </pc:spChg>
      </pc:sldChg>
      <pc:sldChg chg="add del">
        <pc:chgData name="Ming-Chih Lin" userId="f1ba3ba5-e185-404b-b55f-b2be90e2bdc2" providerId="ADAL" clId="{794224D3-789D-47BB-A0D2-62C663EDB1CA}" dt="2020-05-31T07:12:14.324" v="303"/>
        <pc:sldMkLst>
          <pc:docMk/>
          <pc:sldMk cId="3766197102" sldId="273"/>
        </pc:sldMkLst>
      </pc:sldChg>
      <pc:sldChg chg="add del">
        <pc:chgData name="Ming-Chih Lin" userId="f1ba3ba5-e185-404b-b55f-b2be90e2bdc2" providerId="ADAL" clId="{794224D3-789D-47BB-A0D2-62C663EDB1CA}" dt="2020-05-31T07:12:14.066" v="302"/>
        <pc:sldMkLst>
          <pc:docMk/>
          <pc:sldMk cId="2337234796" sldId="274"/>
        </pc:sldMkLst>
      </pc:sldChg>
      <pc:sldChg chg="add del">
        <pc:chgData name="Ming-Chih Lin" userId="f1ba3ba5-e185-404b-b55f-b2be90e2bdc2" providerId="ADAL" clId="{794224D3-789D-47BB-A0D2-62C663EDB1CA}" dt="2020-05-31T07:34:31.330" v="593" actId="47"/>
        <pc:sldMkLst>
          <pc:docMk/>
          <pc:sldMk cId="4234616907" sldId="274"/>
        </pc:sldMkLst>
      </pc:sldChg>
      <pc:sldChg chg="modSp add mod ord">
        <pc:chgData name="Ming-Chih Lin" userId="f1ba3ba5-e185-404b-b55f-b2be90e2bdc2" providerId="ADAL" clId="{794224D3-789D-47BB-A0D2-62C663EDB1CA}" dt="2020-05-31T07:17:59.630" v="345" actId="207"/>
        <pc:sldMkLst>
          <pc:docMk/>
          <pc:sldMk cId="252655923" sldId="275"/>
        </pc:sldMkLst>
        <pc:spChg chg="mod">
          <ac:chgData name="Ming-Chih Lin" userId="f1ba3ba5-e185-404b-b55f-b2be90e2bdc2" providerId="ADAL" clId="{794224D3-789D-47BB-A0D2-62C663EDB1CA}" dt="2020-05-31T07:17:59.630" v="345" actId="207"/>
          <ac:spMkLst>
            <pc:docMk/>
            <pc:sldMk cId="252655923" sldId="275"/>
            <ac:spMk id="2" creationId="{5F3943C5-BE9F-4BF4-A111-F83F5931DA07}"/>
          </ac:spMkLst>
        </pc:spChg>
        <pc:spChg chg="mod">
          <ac:chgData name="Ming-Chih Lin" userId="f1ba3ba5-e185-404b-b55f-b2be90e2bdc2" providerId="ADAL" clId="{794224D3-789D-47BB-A0D2-62C663EDB1CA}" dt="2020-05-31T07:12:33.653" v="311"/>
          <ac:spMkLst>
            <pc:docMk/>
            <pc:sldMk cId="252655923" sldId="275"/>
            <ac:spMk id="3" creationId="{CC22D15C-4B6A-4C30-9E72-7AA476A720D1}"/>
          </ac:spMkLst>
        </pc:spChg>
      </pc:sldChg>
      <pc:sldChg chg="add del">
        <pc:chgData name="Ming-Chih Lin" userId="f1ba3ba5-e185-404b-b55f-b2be90e2bdc2" providerId="ADAL" clId="{794224D3-789D-47BB-A0D2-62C663EDB1CA}" dt="2020-05-31T07:34:31.330" v="593" actId="47"/>
        <pc:sldMkLst>
          <pc:docMk/>
          <pc:sldMk cId="3026838377" sldId="276"/>
        </pc:sldMkLst>
      </pc:sldChg>
      <pc:sldChg chg="add del">
        <pc:chgData name="Ming-Chih Lin" userId="f1ba3ba5-e185-404b-b55f-b2be90e2bdc2" providerId="ADAL" clId="{794224D3-789D-47BB-A0D2-62C663EDB1CA}" dt="2020-05-31T07:34:31.330" v="593" actId="47"/>
        <pc:sldMkLst>
          <pc:docMk/>
          <pc:sldMk cId="1683860319" sldId="277"/>
        </pc:sldMkLst>
      </pc:sldChg>
      <pc:sldChg chg="add del">
        <pc:chgData name="Ming-Chih Lin" userId="f1ba3ba5-e185-404b-b55f-b2be90e2bdc2" providerId="ADAL" clId="{794224D3-789D-47BB-A0D2-62C663EDB1CA}" dt="2020-05-31T07:34:31.330" v="593" actId="47"/>
        <pc:sldMkLst>
          <pc:docMk/>
          <pc:sldMk cId="1033793258" sldId="278"/>
        </pc:sldMkLst>
      </pc:sldChg>
      <pc:sldChg chg="modSp new del mod">
        <pc:chgData name="Ming-Chih Lin" userId="f1ba3ba5-e185-404b-b55f-b2be90e2bdc2" providerId="ADAL" clId="{794224D3-789D-47BB-A0D2-62C663EDB1CA}" dt="2020-05-31T07:43:16.808" v="694" actId="47"/>
        <pc:sldMkLst>
          <pc:docMk/>
          <pc:sldMk cId="1085316097" sldId="279"/>
        </pc:sldMkLst>
        <pc:spChg chg="mod">
          <ac:chgData name="Ming-Chih Lin" userId="f1ba3ba5-e185-404b-b55f-b2be90e2bdc2" providerId="ADAL" clId="{794224D3-789D-47BB-A0D2-62C663EDB1CA}" dt="2020-05-31T07:19:33.222" v="359" actId="20577"/>
          <ac:spMkLst>
            <pc:docMk/>
            <pc:sldMk cId="1085316097" sldId="279"/>
            <ac:spMk id="2" creationId="{2E29C453-15B9-4E40-99ED-2E64169A78E3}"/>
          </ac:spMkLst>
        </pc:spChg>
        <pc:spChg chg="mod">
          <ac:chgData name="Ming-Chih Lin" userId="f1ba3ba5-e185-404b-b55f-b2be90e2bdc2" providerId="ADAL" clId="{794224D3-789D-47BB-A0D2-62C663EDB1CA}" dt="2020-05-31T07:18:58.230" v="350"/>
          <ac:spMkLst>
            <pc:docMk/>
            <pc:sldMk cId="1085316097" sldId="279"/>
            <ac:spMk id="3" creationId="{F0FF7A3E-5548-44AE-B3D4-441902BDF1E4}"/>
          </ac:spMkLst>
        </pc:spChg>
      </pc:sldChg>
      <pc:sldChg chg="new del">
        <pc:chgData name="Ming-Chih Lin" userId="f1ba3ba5-e185-404b-b55f-b2be90e2bdc2" providerId="ADAL" clId="{794224D3-789D-47BB-A0D2-62C663EDB1CA}" dt="2020-05-31T07:34:33.986" v="594" actId="47"/>
        <pc:sldMkLst>
          <pc:docMk/>
          <pc:sldMk cId="1950221314" sldId="280"/>
        </pc:sldMkLst>
      </pc:sldChg>
      <pc:sldChg chg="addSp modSp new mod">
        <pc:chgData name="Ming-Chih Lin" userId="f1ba3ba5-e185-404b-b55f-b2be90e2bdc2" providerId="ADAL" clId="{794224D3-789D-47BB-A0D2-62C663EDB1CA}" dt="2020-06-01T08:00:24.402" v="1007"/>
        <pc:sldMkLst>
          <pc:docMk/>
          <pc:sldMk cId="666544265" sldId="281"/>
        </pc:sldMkLst>
        <pc:spChg chg="mod">
          <ac:chgData name="Ming-Chih Lin" userId="f1ba3ba5-e185-404b-b55f-b2be90e2bdc2" providerId="ADAL" clId="{794224D3-789D-47BB-A0D2-62C663EDB1CA}" dt="2020-06-01T08:00:24.402" v="1007"/>
          <ac:spMkLst>
            <pc:docMk/>
            <pc:sldMk cId="666544265" sldId="281"/>
            <ac:spMk id="2" creationId="{6EDA7C28-6504-464B-80E9-F7235148F841}"/>
          </ac:spMkLst>
        </pc:spChg>
        <pc:spChg chg="mod">
          <ac:chgData name="Ming-Chih Lin" userId="f1ba3ba5-e185-404b-b55f-b2be90e2bdc2" providerId="ADAL" clId="{794224D3-789D-47BB-A0D2-62C663EDB1CA}" dt="2020-06-01T08:00:21.544" v="1001" actId="20577"/>
          <ac:spMkLst>
            <pc:docMk/>
            <pc:sldMk cId="666544265" sldId="281"/>
            <ac:spMk id="3" creationId="{14276987-1FE8-4CBE-9CB2-2A5C69C5D627}"/>
          </ac:spMkLst>
        </pc:spChg>
        <pc:picChg chg="add mod">
          <ac:chgData name="Ming-Chih Lin" userId="f1ba3ba5-e185-404b-b55f-b2be90e2bdc2" providerId="ADAL" clId="{794224D3-789D-47BB-A0D2-62C663EDB1CA}" dt="2020-06-01T08:00:12.612" v="1000" actId="14100"/>
          <ac:picMkLst>
            <pc:docMk/>
            <pc:sldMk cId="666544265" sldId="281"/>
            <ac:picMk id="4" creationId="{B50902C2-2892-480E-8C48-2CA4CCE66524}"/>
          </ac:picMkLst>
        </pc:picChg>
      </pc:sldChg>
      <pc:sldChg chg="modSp new mod">
        <pc:chgData name="Ming-Chih Lin" userId="f1ba3ba5-e185-404b-b55f-b2be90e2bdc2" providerId="ADAL" clId="{794224D3-789D-47BB-A0D2-62C663EDB1CA}" dt="2020-06-01T23:07:13.749" v="1270"/>
        <pc:sldMkLst>
          <pc:docMk/>
          <pc:sldMk cId="3344907558" sldId="282"/>
        </pc:sldMkLst>
        <pc:spChg chg="mod">
          <ac:chgData name="Ming-Chih Lin" userId="f1ba3ba5-e185-404b-b55f-b2be90e2bdc2" providerId="ADAL" clId="{794224D3-789D-47BB-A0D2-62C663EDB1CA}" dt="2020-06-01T23:07:13.749" v="1270"/>
          <ac:spMkLst>
            <pc:docMk/>
            <pc:sldMk cId="3344907558" sldId="282"/>
            <ac:spMk id="2" creationId="{A7C2D190-D47F-4A50-A76B-32331DEAE02D}"/>
          </ac:spMkLst>
        </pc:spChg>
        <pc:spChg chg="mod">
          <ac:chgData name="Ming-Chih Lin" userId="f1ba3ba5-e185-404b-b55f-b2be90e2bdc2" providerId="ADAL" clId="{794224D3-789D-47BB-A0D2-62C663EDB1CA}" dt="2020-05-31T07:21:34.308" v="372"/>
          <ac:spMkLst>
            <pc:docMk/>
            <pc:sldMk cId="3344907558" sldId="282"/>
            <ac:spMk id="3" creationId="{4B98CB43-2487-40FE-B18F-82313D1F9A77}"/>
          </ac:spMkLst>
        </pc:spChg>
      </pc:sldChg>
      <pc:sldChg chg="add del">
        <pc:chgData name="Ming-Chih Lin" userId="f1ba3ba5-e185-404b-b55f-b2be90e2bdc2" providerId="ADAL" clId="{794224D3-789D-47BB-A0D2-62C663EDB1CA}" dt="2020-05-31T07:37:23.395" v="597"/>
        <pc:sldMkLst>
          <pc:docMk/>
          <pc:sldMk cId="1992929127" sldId="283"/>
        </pc:sldMkLst>
      </pc:sldChg>
      <pc:sldChg chg="modSp new add del mod">
        <pc:chgData name="Ming-Chih Lin" userId="f1ba3ba5-e185-404b-b55f-b2be90e2bdc2" providerId="ADAL" clId="{794224D3-789D-47BB-A0D2-62C663EDB1CA}" dt="2020-05-31T07:37:25.174" v="598" actId="2696"/>
        <pc:sldMkLst>
          <pc:docMk/>
          <pc:sldMk cId="4282441724" sldId="283"/>
        </pc:sldMkLst>
        <pc:spChg chg="mod">
          <ac:chgData name="Ming-Chih Lin" userId="f1ba3ba5-e185-404b-b55f-b2be90e2bdc2" providerId="ADAL" clId="{794224D3-789D-47BB-A0D2-62C663EDB1CA}" dt="2020-05-31T07:28:07.862" v="394" actId="20577"/>
          <ac:spMkLst>
            <pc:docMk/>
            <pc:sldMk cId="4282441724" sldId="283"/>
            <ac:spMk id="2" creationId="{02A1E2E6-DFB6-4C76-973C-7FC0AA967CCF}"/>
          </ac:spMkLst>
        </pc:spChg>
        <pc:spChg chg="mod">
          <ac:chgData name="Ming-Chih Lin" userId="f1ba3ba5-e185-404b-b55f-b2be90e2bdc2" providerId="ADAL" clId="{794224D3-789D-47BB-A0D2-62C663EDB1CA}" dt="2020-05-31T07:28:05.885" v="393"/>
          <ac:spMkLst>
            <pc:docMk/>
            <pc:sldMk cId="4282441724" sldId="283"/>
            <ac:spMk id="3" creationId="{E1706A94-9322-4DB7-B41B-7F7FDDB0AC02}"/>
          </ac:spMkLst>
        </pc:spChg>
      </pc:sldChg>
      <pc:sldChg chg="addSp modSp add mod">
        <pc:chgData name="Ming-Chih Lin" userId="f1ba3ba5-e185-404b-b55f-b2be90e2bdc2" providerId="ADAL" clId="{794224D3-789D-47BB-A0D2-62C663EDB1CA}" dt="2020-06-01T07:52:43.534" v="919" actId="1076"/>
        <pc:sldMkLst>
          <pc:docMk/>
          <pc:sldMk cId="2651586421" sldId="284"/>
        </pc:sldMkLst>
        <pc:spChg chg="mod">
          <ac:chgData name="Ming-Chih Lin" userId="f1ba3ba5-e185-404b-b55f-b2be90e2bdc2" providerId="ADAL" clId="{794224D3-789D-47BB-A0D2-62C663EDB1CA}" dt="2020-06-01T07:52:04.093" v="911" actId="20577"/>
          <ac:spMkLst>
            <pc:docMk/>
            <pc:sldMk cId="2651586421" sldId="284"/>
            <ac:spMk id="2" creationId="{5F3943C5-BE9F-4BF4-A111-F83F5931DA07}"/>
          </ac:spMkLst>
        </pc:spChg>
        <pc:spChg chg="mod">
          <ac:chgData name="Ming-Chih Lin" userId="f1ba3ba5-e185-404b-b55f-b2be90e2bdc2" providerId="ADAL" clId="{794224D3-789D-47BB-A0D2-62C663EDB1CA}" dt="2020-05-31T07:30:46.059" v="519" actId="20577"/>
          <ac:spMkLst>
            <pc:docMk/>
            <pc:sldMk cId="2651586421" sldId="284"/>
            <ac:spMk id="3" creationId="{CC22D15C-4B6A-4C30-9E72-7AA476A720D1}"/>
          </ac:spMkLst>
        </pc:spChg>
        <pc:picChg chg="add mod">
          <ac:chgData name="Ming-Chih Lin" userId="f1ba3ba5-e185-404b-b55f-b2be90e2bdc2" providerId="ADAL" clId="{794224D3-789D-47BB-A0D2-62C663EDB1CA}" dt="2020-06-01T07:52:43.534" v="919" actId="1076"/>
          <ac:picMkLst>
            <pc:docMk/>
            <pc:sldMk cId="2651586421" sldId="284"/>
            <ac:picMk id="4" creationId="{D5D4B023-4CA5-4555-A90F-87E1A9E2DBDB}"/>
          </ac:picMkLst>
        </pc:picChg>
      </pc:sldChg>
      <pc:sldChg chg="addSp modSp new mod">
        <pc:chgData name="Ming-Chih Lin" userId="f1ba3ba5-e185-404b-b55f-b2be90e2bdc2" providerId="ADAL" clId="{794224D3-789D-47BB-A0D2-62C663EDB1CA}" dt="2020-06-01T07:54:49.432" v="931" actId="14100"/>
        <pc:sldMkLst>
          <pc:docMk/>
          <pc:sldMk cId="3195449515" sldId="285"/>
        </pc:sldMkLst>
        <pc:spChg chg="mod">
          <ac:chgData name="Ming-Chih Lin" userId="f1ba3ba5-e185-404b-b55f-b2be90e2bdc2" providerId="ADAL" clId="{794224D3-789D-47BB-A0D2-62C663EDB1CA}" dt="2020-06-01T07:54:49.432" v="931" actId="14100"/>
          <ac:spMkLst>
            <pc:docMk/>
            <pc:sldMk cId="3195449515" sldId="285"/>
            <ac:spMk id="2" creationId="{2FEECCDF-359C-4756-942E-0B27A9C3AE42}"/>
          </ac:spMkLst>
        </pc:spChg>
        <pc:spChg chg="mod">
          <ac:chgData name="Ming-Chih Lin" userId="f1ba3ba5-e185-404b-b55f-b2be90e2bdc2" providerId="ADAL" clId="{794224D3-789D-47BB-A0D2-62C663EDB1CA}" dt="2020-05-31T07:30:08.391" v="480" actId="20577"/>
          <ac:spMkLst>
            <pc:docMk/>
            <pc:sldMk cId="3195449515" sldId="285"/>
            <ac:spMk id="3" creationId="{80AC94B3-D669-4FE4-814E-F60AE2CE6E69}"/>
          </ac:spMkLst>
        </pc:spChg>
        <pc:picChg chg="add mod">
          <ac:chgData name="Ming-Chih Lin" userId="f1ba3ba5-e185-404b-b55f-b2be90e2bdc2" providerId="ADAL" clId="{794224D3-789D-47BB-A0D2-62C663EDB1CA}" dt="2020-06-01T07:54:46.313" v="930" actId="1076"/>
          <ac:picMkLst>
            <pc:docMk/>
            <pc:sldMk cId="3195449515" sldId="285"/>
            <ac:picMk id="4" creationId="{CB731608-086F-45D0-9B0F-B575F6326DBE}"/>
          </ac:picMkLst>
        </pc:picChg>
      </pc:sldChg>
      <pc:sldChg chg="modSp new add del mod">
        <pc:chgData name="Ming-Chih Lin" userId="f1ba3ba5-e185-404b-b55f-b2be90e2bdc2" providerId="ADAL" clId="{794224D3-789D-47BB-A0D2-62C663EDB1CA}" dt="2020-05-31T07:37:25.174" v="598" actId="2696"/>
        <pc:sldMkLst>
          <pc:docMk/>
          <pc:sldMk cId="1489283586" sldId="286"/>
        </pc:sldMkLst>
        <pc:spChg chg="mod">
          <ac:chgData name="Ming-Chih Lin" userId="f1ba3ba5-e185-404b-b55f-b2be90e2bdc2" providerId="ADAL" clId="{794224D3-789D-47BB-A0D2-62C663EDB1CA}" dt="2020-05-31T07:31:27.496" v="565"/>
          <ac:spMkLst>
            <pc:docMk/>
            <pc:sldMk cId="1489283586" sldId="286"/>
            <ac:spMk id="3" creationId="{F9CBD9A1-D6C6-4802-A546-4850BDBE39C1}"/>
          </ac:spMkLst>
        </pc:spChg>
      </pc:sldChg>
      <pc:sldChg chg="add del">
        <pc:chgData name="Ming-Chih Lin" userId="f1ba3ba5-e185-404b-b55f-b2be90e2bdc2" providerId="ADAL" clId="{794224D3-789D-47BB-A0D2-62C663EDB1CA}" dt="2020-05-31T07:37:23.395" v="597"/>
        <pc:sldMkLst>
          <pc:docMk/>
          <pc:sldMk cId="2559555116" sldId="286"/>
        </pc:sldMkLst>
      </pc:sldChg>
      <pc:sldChg chg="addSp delSp modSp new add del mod modClrScheme chgLayout">
        <pc:chgData name="Ming-Chih Lin" userId="f1ba3ba5-e185-404b-b55f-b2be90e2bdc2" providerId="ADAL" clId="{794224D3-789D-47BB-A0D2-62C663EDB1CA}" dt="2020-05-31T07:37:35.653" v="599" actId="2696"/>
        <pc:sldMkLst>
          <pc:docMk/>
          <pc:sldMk cId="1439738458" sldId="287"/>
        </pc:sldMkLst>
        <pc:spChg chg="del">
          <ac:chgData name="Ming-Chih Lin" userId="f1ba3ba5-e185-404b-b55f-b2be90e2bdc2" providerId="ADAL" clId="{794224D3-789D-47BB-A0D2-62C663EDB1CA}" dt="2020-05-31T07:32:39.695" v="578" actId="700"/>
          <ac:spMkLst>
            <pc:docMk/>
            <pc:sldMk cId="1439738458" sldId="287"/>
            <ac:spMk id="2" creationId="{5D871499-CF0E-485D-BBD5-499449DEC70C}"/>
          </ac:spMkLst>
        </pc:spChg>
        <pc:spChg chg="del">
          <ac:chgData name="Ming-Chih Lin" userId="f1ba3ba5-e185-404b-b55f-b2be90e2bdc2" providerId="ADAL" clId="{794224D3-789D-47BB-A0D2-62C663EDB1CA}" dt="2020-05-31T07:32:39.695" v="578" actId="700"/>
          <ac:spMkLst>
            <pc:docMk/>
            <pc:sldMk cId="1439738458" sldId="287"/>
            <ac:spMk id="3" creationId="{513AC28C-C19B-4F53-9437-10D9E59988DD}"/>
          </ac:spMkLst>
        </pc:spChg>
        <pc:spChg chg="add del mod ord">
          <ac:chgData name="Ming-Chih Lin" userId="f1ba3ba5-e185-404b-b55f-b2be90e2bdc2" providerId="ADAL" clId="{794224D3-789D-47BB-A0D2-62C663EDB1CA}" dt="2020-05-31T07:32:43.120" v="579" actId="700"/>
          <ac:spMkLst>
            <pc:docMk/>
            <pc:sldMk cId="1439738458" sldId="287"/>
            <ac:spMk id="4" creationId="{74433EF5-6AEE-49BA-8AA0-7A637F91576E}"/>
          </ac:spMkLst>
        </pc:spChg>
        <pc:spChg chg="add mod ord">
          <ac:chgData name="Ming-Chih Lin" userId="f1ba3ba5-e185-404b-b55f-b2be90e2bdc2" providerId="ADAL" clId="{794224D3-789D-47BB-A0D2-62C663EDB1CA}" dt="2020-05-31T07:32:55.848" v="583"/>
          <ac:spMkLst>
            <pc:docMk/>
            <pc:sldMk cId="1439738458" sldId="287"/>
            <ac:spMk id="5" creationId="{175DFBF9-F290-4C69-9CB9-3C90AC949AA8}"/>
          </ac:spMkLst>
        </pc:spChg>
        <pc:spChg chg="add mod ord">
          <ac:chgData name="Ming-Chih Lin" userId="f1ba3ba5-e185-404b-b55f-b2be90e2bdc2" providerId="ADAL" clId="{794224D3-789D-47BB-A0D2-62C663EDB1CA}" dt="2020-05-31T07:33:11.796" v="588" actId="207"/>
          <ac:spMkLst>
            <pc:docMk/>
            <pc:sldMk cId="1439738458" sldId="287"/>
            <ac:spMk id="6" creationId="{69EEF7C9-AC49-4A83-81D4-B576673CF2D3}"/>
          </ac:spMkLst>
        </pc:spChg>
      </pc:sldChg>
      <pc:sldChg chg="add">
        <pc:chgData name="Ming-Chih Lin" userId="f1ba3ba5-e185-404b-b55f-b2be90e2bdc2" providerId="ADAL" clId="{794224D3-789D-47BB-A0D2-62C663EDB1CA}" dt="2020-05-31T07:37:39.450" v="600"/>
        <pc:sldMkLst>
          <pc:docMk/>
          <pc:sldMk cId="2068811213" sldId="287"/>
        </pc:sldMkLst>
      </pc:sldChg>
      <pc:sldChg chg="add del">
        <pc:chgData name="Ming-Chih Lin" userId="f1ba3ba5-e185-404b-b55f-b2be90e2bdc2" providerId="ADAL" clId="{794224D3-789D-47BB-A0D2-62C663EDB1CA}" dt="2020-05-31T07:37:23.395" v="597"/>
        <pc:sldMkLst>
          <pc:docMk/>
          <pc:sldMk cId="3370046481" sldId="287"/>
        </pc:sldMkLst>
      </pc:sldChg>
      <pc:sldChg chg="addSp delSp modSp new mod modClrScheme chgLayout">
        <pc:chgData name="Ming-Chih Lin" userId="f1ba3ba5-e185-404b-b55f-b2be90e2bdc2" providerId="ADAL" clId="{794224D3-789D-47BB-A0D2-62C663EDB1CA}" dt="2020-06-01T08:04:32.622" v="1263" actId="700"/>
        <pc:sldMkLst>
          <pc:docMk/>
          <pc:sldMk cId="2773999239" sldId="288"/>
        </pc:sldMkLst>
        <pc:spChg chg="add mod ord">
          <ac:chgData name="Ming-Chih Lin" userId="f1ba3ba5-e185-404b-b55f-b2be90e2bdc2" providerId="ADAL" clId="{794224D3-789D-47BB-A0D2-62C663EDB1CA}" dt="2020-06-01T08:04:32.622" v="1263" actId="700"/>
          <ac:spMkLst>
            <pc:docMk/>
            <pc:sldMk cId="2773999239" sldId="288"/>
            <ac:spMk id="2" creationId="{9AB95A1D-731F-4754-8CC5-5B2A6DACC14C}"/>
          </ac:spMkLst>
        </pc:spChg>
        <pc:spChg chg="del">
          <ac:chgData name="Ming-Chih Lin" userId="f1ba3ba5-e185-404b-b55f-b2be90e2bdc2" providerId="ADAL" clId="{794224D3-789D-47BB-A0D2-62C663EDB1CA}" dt="2020-05-31T07:39:09.479" v="602" actId="700"/>
          <ac:spMkLst>
            <pc:docMk/>
            <pc:sldMk cId="2773999239" sldId="288"/>
            <ac:spMk id="2" creationId="{EF1E43BE-8379-4A2F-927F-5F6B071A2544}"/>
          </ac:spMkLst>
        </pc:spChg>
        <pc:spChg chg="del">
          <ac:chgData name="Ming-Chih Lin" userId="f1ba3ba5-e185-404b-b55f-b2be90e2bdc2" providerId="ADAL" clId="{794224D3-789D-47BB-A0D2-62C663EDB1CA}" dt="2020-05-31T07:39:09.479" v="602" actId="700"/>
          <ac:spMkLst>
            <pc:docMk/>
            <pc:sldMk cId="2773999239" sldId="288"/>
            <ac:spMk id="3" creationId="{4FDD6798-61A8-4C71-AE43-603F39194A39}"/>
          </ac:spMkLst>
        </pc:spChg>
        <pc:spChg chg="add del mod ord">
          <ac:chgData name="Ming-Chih Lin" userId="f1ba3ba5-e185-404b-b55f-b2be90e2bdc2" providerId="ADAL" clId="{794224D3-789D-47BB-A0D2-62C663EDB1CA}" dt="2020-05-31T07:39:12.301" v="603" actId="700"/>
          <ac:spMkLst>
            <pc:docMk/>
            <pc:sldMk cId="2773999239" sldId="288"/>
            <ac:spMk id="4" creationId="{B4A07BC9-FF89-4CE6-8C2A-80F60F3C0DAA}"/>
          </ac:spMkLst>
        </pc:spChg>
        <pc:spChg chg="add mod ord">
          <ac:chgData name="Ming-Chih Lin" userId="f1ba3ba5-e185-404b-b55f-b2be90e2bdc2" providerId="ADAL" clId="{794224D3-789D-47BB-A0D2-62C663EDB1CA}" dt="2020-06-01T08:04:32.622" v="1263" actId="700"/>
          <ac:spMkLst>
            <pc:docMk/>
            <pc:sldMk cId="2773999239" sldId="288"/>
            <ac:spMk id="5" creationId="{D9BE9DE2-8245-4CD7-8644-BCDBABA8D1A8}"/>
          </ac:spMkLst>
        </pc:spChg>
        <pc:spChg chg="add del mod ord">
          <ac:chgData name="Ming-Chih Lin" userId="f1ba3ba5-e185-404b-b55f-b2be90e2bdc2" providerId="ADAL" clId="{794224D3-789D-47BB-A0D2-62C663EDB1CA}" dt="2020-06-01T08:04:32.622" v="1263" actId="700"/>
          <ac:spMkLst>
            <pc:docMk/>
            <pc:sldMk cId="2773999239" sldId="288"/>
            <ac:spMk id="6" creationId="{8B34D29B-0E23-429E-8BAC-0695EC085EEE}"/>
          </ac:spMkLst>
        </pc:spChg>
      </pc:sldChg>
      <pc:sldChg chg="addSp delSp modSp new mod modClrScheme chgLayout">
        <pc:chgData name="Ming-Chih Lin" userId="f1ba3ba5-e185-404b-b55f-b2be90e2bdc2" providerId="ADAL" clId="{794224D3-789D-47BB-A0D2-62C663EDB1CA}" dt="2020-06-01T08:04:36.960" v="1264" actId="700"/>
        <pc:sldMkLst>
          <pc:docMk/>
          <pc:sldMk cId="1061609012" sldId="289"/>
        </pc:sldMkLst>
        <pc:spChg chg="add mod ord">
          <ac:chgData name="Ming-Chih Lin" userId="f1ba3ba5-e185-404b-b55f-b2be90e2bdc2" providerId="ADAL" clId="{794224D3-789D-47BB-A0D2-62C663EDB1CA}" dt="2020-06-01T08:04:36.960" v="1264" actId="700"/>
          <ac:spMkLst>
            <pc:docMk/>
            <pc:sldMk cId="1061609012" sldId="289"/>
            <ac:spMk id="2" creationId="{39ECB457-4D4F-4A33-A3B9-6B135073BD8A}"/>
          </ac:spMkLst>
        </pc:spChg>
        <pc:spChg chg="del">
          <ac:chgData name="Ming-Chih Lin" userId="f1ba3ba5-e185-404b-b55f-b2be90e2bdc2" providerId="ADAL" clId="{794224D3-789D-47BB-A0D2-62C663EDB1CA}" dt="2020-05-31T07:39:58.497" v="639" actId="700"/>
          <ac:spMkLst>
            <pc:docMk/>
            <pc:sldMk cId="1061609012" sldId="289"/>
            <ac:spMk id="2" creationId="{BA164DD3-FCAA-4C87-8EC6-826F37B6CB92}"/>
          </ac:spMkLst>
        </pc:spChg>
        <pc:spChg chg="del">
          <ac:chgData name="Ming-Chih Lin" userId="f1ba3ba5-e185-404b-b55f-b2be90e2bdc2" providerId="ADAL" clId="{794224D3-789D-47BB-A0D2-62C663EDB1CA}" dt="2020-05-31T07:39:58.497" v="639" actId="700"/>
          <ac:spMkLst>
            <pc:docMk/>
            <pc:sldMk cId="1061609012" sldId="289"/>
            <ac:spMk id="3" creationId="{360C4EC4-099B-4A51-8DE1-3942B46FEEC8}"/>
          </ac:spMkLst>
        </pc:spChg>
        <pc:spChg chg="add mod ord">
          <ac:chgData name="Ming-Chih Lin" userId="f1ba3ba5-e185-404b-b55f-b2be90e2bdc2" providerId="ADAL" clId="{794224D3-789D-47BB-A0D2-62C663EDB1CA}" dt="2020-06-01T08:04:36.960" v="1264" actId="700"/>
          <ac:spMkLst>
            <pc:docMk/>
            <pc:sldMk cId="1061609012" sldId="289"/>
            <ac:spMk id="4" creationId="{A96425F9-195D-4693-9E6E-3A6A87237F5E}"/>
          </ac:spMkLst>
        </pc:spChg>
      </pc:sldChg>
      <pc:sldChg chg="modSp new mod">
        <pc:chgData name="Ming-Chih Lin" userId="f1ba3ba5-e185-404b-b55f-b2be90e2bdc2" providerId="ADAL" clId="{794224D3-789D-47BB-A0D2-62C663EDB1CA}" dt="2020-05-31T07:42:39.327" v="693"/>
        <pc:sldMkLst>
          <pc:docMk/>
          <pc:sldMk cId="1663756997" sldId="290"/>
        </pc:sldMkLst>
        <pc:spChg chg="mod">
          <ac:chgData name="Ming-Chih Lin" userId="f1ba3ba5-e185-404b-b55f-b2be90e2bdc2" providerId="ADAL" clId="{794224D3-789D-47BB-A0D2-62C663EDB1CA}" dt="2020-05-31T07:42:39.327" v="693"/>
          <ac:spMkLst>
            <pc:docMk/>
            <pc:sldMk cId="1663756997" sldId="290"/>
            <ac:spMk id="3" creationId="{FDA2CCF4-8156-43AA-A2A5-BCE09F7AF6E8}"/>
          </ac:spMkLst>
        </pc:spChg>
      </pc:sldChg>
      <pc:sldChg chg="modSp new mod ord">
        <pc:chgData name="Ming-Chih Lin" userId="f1ba3ba5-e185-404b-b55f-b2be90e2bdc2" providerId="ADAL" clId="{794224D3-789D-47BB-A0D2-62C663EDB1CA}" dt="2020-06-01T07:57:49.832" v="978"/>
        <pc:sldMkLst>
          <pc:docMk/>
          <pc:sldMk cId="4146132641" sldId="291"/>
        </pc:sldMkLst>
        <pc:spChg chg="mod">
          <ac:chgData name="Ming-Chih Lin" userId="f1ba3ba5-e185-404b-b55f-b2be90e2bdc2" providerId="ADAL" clId="{794224D3-789D-47BB-A0D2-62C663EDB1CA}" dt="2020-05-31T07:45:08.481" v="743"/>
          <ac:spMkLst>
            <pc:docMk/>
            <pc:sldMk cId="4146132641" sldId="291"/>
            <ac:spMk id="3" creationId="{EE67A29E-9388-4D5B-87CB-A07D3E8DBFB4}"/>
          </ac:spMkLst>
        </pc:spChg>
      </pc:sldChg>
      <pc:sldChg chg="modSp new mod">
        <pc:chgData name="Ming-Chih Lin" userId="f1ba3ba5-e185-404b-b55f-b2be90e2bdc2" providerId="ADAL" clId="{794224D3-789D-47BB-A0D2-62C663EDB1CA}" dt="2020-06-01T08:02:58.705" v="1262"/>
        <pc:sldMkLst>
          <pc:docMk/>
          <pc:sldMk cId="2609797397" sldId="292"/>
        </pc:sldMkLst>
        <pc:spChg chg="mod">
          <ac:chgData name="Ming-Chih Lin" userId="f1ba3ba5-e185-404b-b55f-b2be90e2bdc2" providerId="ADAL" clId="{794224D3-789D-47BB-A0D2-62C663EDB1CA}" dt="2020-06-01T08:02:58.705" v="1262"/>
          <ac:spMkLst>
            <pc:docMk/>
            <pc:sldMk cId="2609797397" sldId="292"/>
            <ac:spMk id="2" creationId="{C6F078A4-E99D-4092-8AC3-B9698C576328}"/>
          </ac:spMkLst>
        </pc:spChg>
        <pc:spChg chg="mod">
          <ac:chgData name="Ming-Chih Lin" userId="f1ba3ba5-e185-404b-b55f-b2be90e2bdc2" providerId="ADAL" clId="{794224D3-789D-47BB-A0D2-62C663EDB1CA}" dt="2020-05-31T07:47:01.220" v="792"/>
          <ac:spMkLst>
            <pc:docMk/>
            <pc:sldMk cId="2609797397" sldId="292"/>
            <ac:spMk id="3" creationId="{035077E8-9769-4239-B6FF-C9B606BA0011}"/>
          </ac:spMkLst>
        </pc:spChg>
      </pc:sldChg>
      <pc:sldChg chg="modSp new mod">
        <pc:chgData name="Ming-Chih Lin" userId="f1ba3ba5-e185-404b-b55f-b2be90e2bdc2" providerId="ADAL" clId="{794224D3-789D-47BB-A0D2-62C663EDB1CA}" dt="2020-05-31T07:51:10.725" v="829" actId="20577"/>
        <pc:sldMkLst>
          <pc:docMk/>
          <pc:sldMk cId="289535632" sldId="293"/>
        </pc:sldMkLst>
        <pc:spChg chg="mod">
          <ac:chgData name="Ming-Chih Lin" userId="f1ba3ba5-e185-404b-b55f-b2be90e2bdc2" providerId="ADAL" clId="{794224D3-789D-47BB-A0D2-62C663EDB1CA}" dt="2020-05-31T07:51:10.725" v="829" actId="20577"/>
          <ac:spMkLst>
            <pc:docMk/>
            <pc:sldMk cId="289535632" sldId="293"/>
            <ac:spMk id="3" creationId="{675709DF-CC06-48CE-B524-EE9F568647E0}"/>
          </ac:spMkLst>
        </pc:spChg>
      </pc:sldChg>
      <pc:sldChg chg="modSp new mod">
        <pc:chgData name="Ming-Chih Lin" userId="f1ba3ba5-e185-404b-b55f-b2be90e2bdc2" providerId="ADAL" clId="{794224D3-789D-47BB-A0D2-62C663EDB1CA}" dt="2020-06-01T07:44:55.720" v="853"/>
        <pc:sldMkLst>
          <pc:docMk/>
          <pc:sldMk cId="64240318" sldId="294"/>
        </pc:sldMkLst>
        <pc:spChg chg="mod">
          <ac:chgData name="Ming-Chih Lin" userId="f1ba3ba5-e185-404b-b55f-b2be90e2bdc2" providerId="ADAL" clId="{794224D3-789D-47BB-A0D2-62C663EDB1CA}" dt="2020-06-01T07:44:54.951" v="852" actId="21"/>
          <ac:spMkLst>
            <pc:docMk/>
            <pc:sldMk cId="64240318" sldId="294"/>
            <ac:spMk id="2" creationId="{6798ECCD-BF38-4125-A2D9-1FBB0828F79C}"/>
          </ac:spMkLst>
        </pc:spChg>
        <pc:spChg chg="mod">
          <ac:chgData name="Ming-Chih Lin" userId="f1ba3ba5-e185-404b-b55f-b2be90e2bdc2" providerId="ADAL" clId="{794224D3-789D-47BB-A0D2-62C663EDB1CA}" dt="2020-06-01T07:44:55.720" v="853"/>
          <ac:spMkLst>
            <pc:docMk/>
            <pc:sldMk cId="64240318" sldId="294"/>
            <ac:spMk id="3" creationId="{21DC9115-EA07-4E43-B229-3DDAC0EF5CB9}"/>
          </ac:spMkLst>
        </pc:spChg>
      </pc:sldChg>
      <pc:sldChg chg="modSp new">
        <pc:chgData name="Ming-Chih Lin" userId="f1ba3ba5-e185-404b-b55f-b2be90e2bdc2" providerId="ADAL" clId="{794224D3-789D-47BB-A0D2-62C663EDB1CA}" dt="2020-06-01T07:45:22.900" v="856"/>
        <pc:sldMkLst>
          <pc:docMk/>
          <pc:sldMk cId="3800941536" sldId="295"/>
        </pc:sldMkLst>
        <pc:spChg chg="mod">
          <ac:chgData name="Ming-Chih Lin" userId="f1ba3ba5-e185-404b-b55f-b2be90e2bdc2" providerId="ADAL" clId="{794224D3-789D-47BB-A0D2-62C663EDB1CA}" dt="2020-06-01T07:45:22.900" v="856"/>
          <ac:spMkLst>
            <pc:docMk/>
            <pc:sldMk cId="3800941536" sldId="295"/>
            <ac:spMk id="2" creationId="{1217C976-378C-48C3-900B-3FE82C45F783}"/>
          </ac:spMkLst>
        </pc:spChg>
        <pc:spChg chg="mod">
          <ac:chgData name="Ming-Chih Lin" userId="f1ba3ba5-e185-404b-b55f-b2be90e2bdc2" providerId="ADAL" clId="{794224D3-789D-47BB-A0D2-62C663EDB1CA}" dt="2020-06-01T07:45:11.402" v="855"/>
          <ac:spMkLst>
            <pc:docMk/>
            <pc:sldMk cId="3800941536" sldId="295"/>
            <ac:spMk id="3" creationId="{B74F9DDA-5D21-4474-B5A9-0D53658E6B5E}"/>
          </ac:spMkLst>
        </pc:spChg>
      </pc:sldChg>
      <pc:sldChg chg="modSp new">
        <pc:chgData name="Ming-Chih Lin" userId="f1ba3ba5-e185-404b-b55f-b2be90e2bdc2" providerId="ADAL" clId="{794224D3-789D-47BB-A0D2-62C663EDB1CA}" dt="2020-06-01T07:45:47.506" v="859"/>
        <pc:sldMkLst>
          <pc:docMk/>
          <pc:sldMk cId="71803066" sldId="296"/>
        </pc:sldMkLst>
        <pc:spChg chg="mod">
          <ac:chgData name="Ming-Chih Lin" userId="f1ba3ba5-e185-404b-b55f-b2be90e2bdc2" providerId="ADAL" clId="{794224D3-789D-47BB-A0D2-62C663EDB1CA}" dt="2020-06-01T07:45:47.506" v="859"/>
          <ac:spMkLst>
            <pc:docMk/>
            <pc:sldMk cId="71803066" sldId="296"/>
            <ac:spMk id="2" creationId="{49291F46-BDC7-46BE-AFD5-8495C3C3E5C1}"/>
          </ac:spMkLst>
        </pc:spChg>
        <pc:spChg chg="mod">
          <ac:chgData name="Ming-Chih Lin" userId="f1ba3ba5-e185-404b-b55f-b2be90e2bdc2" providerId="ADAL" clId="{794224D3-789D-47BB-A0D2-62C663EDB1CA}" dt="2020-06-01T07:45:34.552" v="858"/>
          <ac:spMkLst>
            <pc:docMk/>
            <pc:sldMk cId="71803066" sldId="296"/>
            <ac:spMk id="3" creationId="{C8C03A03-E1F0-43C9-B0BD-2ABDF2CB329D}"/>
          </ac:spMkLst>
        </pc:spChg>
      </pc:sldChg>
      <pc:sldChg chg="modSp new">
        <pc:chgData name="Ming-Chih Lin" userId="f1ba3ba5-e185-404b-b55f-b2be90e2bdc2" providerId="ADAL" clId="{794224D3-789D-47BB-A0D2-62C663EDB1CA}" dt="2020-06-01T07:46:03.193" v="861"/>
        <pc:sldMkLst>
          <pc:docMk/>
          <pc:sldMk cId="3823943526" sldId="297"/>
        </pc:sldMkLst>
        <pc:spChg chg="mod">
          <ac:chgData name="Ming-Chih Lin" userId="f1ba3ba5-e185-404b-b55f-b2be90e2bdc2" providerId="ADAL" clId="{794224D3-789D-47BB-A0D2-62C663EDB1CA}" dt="2020-06-01T07:46:03.193" v="861"/>
          <ac:spMkLst>
            <pc:docMk/>
            <pc:sldMk cId="3823943526" sldId="297"/>
            <ac:spMk id="2" creationId="{1F7495A2-3CAF-4C5B-8D98-69F0DC66F037}"/>
          </ac:spMkLst>
        </pc:spChg>
        <pc:spChg chg="mod">
          <ac:chgData name="Ming-Chih Lin" userId="f1ba3ba5-e185-404b-b55f-b2be90e2bdc2" providerId="ADAL" clId="{794224D3-789D-47BB-A0D2-62C663EDB1CA}" dt="2020-06-01T07:45:55.457" v="860"/>
          <ac:spMkLst>
            <pc:docMk/>
            <pc:sldMk cId="3823943526" sldId="297"/>
            <ac:spMk id="3" creationId="{38DC13CC-BA4B-476C-84B1-232A460D5A2F}"/>
          </ac:spMkLst>
        </pc:spChg>
      </pc:sldChg>
      <pc:sldChg chg="new del">
        <pc:chgData name="Ming-Chih Lin" userId="f1ba3ba5-e185-404b-b55f-b2be90e2bdc2" providerId="ADAL" clId="{794224D3-789D-47BB-A0D2-62C663EDB1CA}" dt="2020-06-01T07:46:29.319" v="862" actId="47"/>
        <pc:sldMkLst>
          <pc:docMk/>
          <pc:sldMk cId="3393092084" sldId="298"/>
        </pc:sldMkLst>
      </pc:sldChg>
    </pc:docChg>
  </pc:docChgLst>
  <pc:docChgLst>
    <pc:chgData name="Ming-Chih Lin" userId="f1ba3ba5-e185-404b-b55f-b2be90e2bdc2" providerId="ADAL" clId="{98E402EA-33D0-F641-AF53-006C6173E080}"/>
    <pc:docChg chg="undo custSel modSld">
      <pc:chgData name="Ming-Chih Lin" userId="f1ba3ba5-e185-404b-b55f-b2be90e2bdc2" providerId="ADAL" clId="{98E402EA-33D0-F641-AF53-006C6173E080}" dt="2020-06-01T06:51:37.326" v="2" actId="1076"/>
      <pc:docMkLst>
        <pc:docMk/>
      </pc:docMkLst>
      <pc:sldChg chg="modSp">
        <pc:chgData name="Ming-Chih Lin" userId="f1ba3ba5-e185-404b-b55f-b2be90e2bdc2" providerId="ADAL" clId="{98E402EA-33D0-F641-AF53-006C6173E080}" dt="2020-06-01T06:51:37.326" v="2" actId="1076"/>
        <pc:sldMkLst>
          <pc:docMk/>
          <pc:sldMk cId="679909818" sldId="265"/>
        </pc:sldMkLst>
        <pc:spChg chg="mod">
          <ac:chgData name="Ming-Chih Lin" userId="f1ba3ba5-e185-404b-b55f-b2be90e2bdc2" providerId="ADAL" clId="{98E402EA-33D0-F641-AF53-006C6173E080}" dt="2020-06-01T06:51:37.326" v="2" actId="1076"/>
          <ac:spMkLst>
            <pc:docMk/>
            <pc:sldMk cId="679909818" sldId="265"/>
            <ac:spMk id="2" creationId="{5F3943C5-BE9F-4BF4-A111-F83F5931DA07}"/>
          </ac:spMkLst>
        </pc:spChg>
      </pc:sldChg>
    </pc:docChg>
  </pc:docChgLst>
  <pc:docChgLst>
    <pc:chgData name="Ming-Chih Lin" userId="f1ba3ba5-e185-404b-b55f-b2be90e2bdc2" providerId="ADAL" clId="{F1FA031A-4D31-4AEE-8DCB-44C85EA436EB}"/>
    <pc:docChg chg="undo custSel addSld delSld modSld sldOrd">
      <pc:chgData name="Ming-Chih Lin" userId="f1ba3ba5-e185-404b-b55f-b2be90e2bdc2" providerId="ADAL" clId="{F1FA031A-4D31-4AEE-8DCB-44C85EA436EB}" dt="2020-06-02T00:07:33.244" v="1133" actId="47"/>
      <pc:docMkLst>
        <pc:docMk/>
      </pc:docMkLst>
      <pc:sldChg chg="del">
        <pc:chgData name="Ming-Chih Lin" userId="f1ba3ba5-e185-404b-b55f-b2be90e2bdc2" providerId="ADAL" clId="{F1FA031A-4D31-4AEE-8DCB-44C85EA436EB}" dt="2020-06-01T23:15:08.393" v="370" actId="47"/>
        <pc:sldMkLst>
          <pc:docMk/>
          <pc:sldMk cId="1698449368" sldId="256"/>
        </pc:sldMkLst>
      </pc:sldChg>
      <pc:sldChg chg="modSp mod">
        <pc:chgData name="Ming-Chih Lin" userId="f1ba3ba5-e185-404b-b55f-b2be90e2bdc2" providerId="ADAL" clId="{F1FA031A-4D31-4AEE-8DCB-44C85EA436EB}" dt="2020-06-01T23:08:41.309" v="3" actId="20577"/>
        <pc:sldMkLst>
          <pc:docMk/>
          <pc:sldMk cId="3437513085" sldId="257"/>
        </pc:sldMkLst>
        <pc:spChg chg="mod">
          <ac:chgData name="Ming-Chih Lin" userId="f1ba3ba5-e185-404b-b55f-b2be90e2bdc2" providerId="ADAL" clId="{F1FA031A-4D31-4AEE-8DCB-44C85EA436EB}" dt="2020-06-01T23:08:41.309" v="3" actId="20577"/>
          <ac:spMkLst>
            <pc:docMk/>
            <pc:sldMk cId="3437513085" sldId="257"/>
            <ac:spMk id="2" creationId="{F00E360D-5F36-459A-8321-D0EA4C8C73FE}"/>
          </ac:spMkLst>
        </pc:spChg>
      </pc:sldChg>
      <pc:sldChg chg="del">
        <pc:chgData name="Ming-Chih Lin" userId="f1ba3ba5-e185-404b-b55f-b2be90e2bdc2" providerId="ADAL" clId="{F1FA031A-4D31-4AEE-8DCB-44C85EA436EB}" dt="2020-06-01T23:15:08.393" v="370" actId="47"/>
        <pc:sldMkLst>
          <pc:docMk/>
          <pc:sldMk cId="1322618313" sldId="258"/>
        </pc:sldMkLst>
      </pc:sldChg>
      <pc:sldChg chg="del">
        <pc:chgData name="Ming-Chih Lin" userId="f1ba3ba5-e185-404b-b55f-b2be90e2bdc2" providerId="ADAL" clId="{F1FA031A-4D31-4AEE-8DCB-44C85EA436EB}" dt="2020-06-01T23:15:08.393" v="370" actId="47"/>
        <pc:sldMkLst>
          <pc:docMk/>
          <pc:sldMk cId="1086438915" sldId="260"/>
        </pc:sldMkLst>
      </pc:sldChg>
      <pc:sldChg chg="del">
        <pc:chgData name="Ming-Chih Lin" userId="f1ba3ba5-e185-404b-b55f-b2be90e2bdc2" providerId="ADAL" clId="{F1FA031A-4D31-4AEE-8DCB-44C85EA436EB}" dt="2020-06-01T23:15:08.393" v="370" actId="47"/>
        <pc:sldMkLst>
          <pc:docMk/>
          <pc:sldMk cId="3291901244" sldId="261"/>
        </pc:sldMkLst>
      </pc:sldChg>
      <pc:sldChg chg="del">
        <pc:chgData name="Ming-Chih Lin" userId="f1ba3ba5-e185-404b-b55f-b2be90e2bdc2" providerId="ADAL" clId="{F1FA031A-4D31-4AEE-8DCB-44C85EA436EB}" dt="2020-06-01T23:15:08.393" v="370" actId="47"/>
        <pc:sldMkLst>
          <pc:docMk/>
          <pc:sldMk cId="947049355" sldId="262"/>
        </pc:sldMkLst>
      </pc:sldChg>
      <pc:sldChg chg="del">
        <pc:chgData name="Ming-Chih Lin" userId="f1ba3ba5-e185-404b-b55f-b2be90e2bdc2" providerId="ADAL" clId="{F1FA031A-4D31-4AEE-8DCB-44C85EA436EB}" dt="2020-06-01T23:15:08.393" v="370" actId="47"/>
        <pc:sldMkLst>
          <pc:docMk/>
          <pc:sldMk cId="3427989766" sldId="263"/>
        </pc:sldMkLst>
      </pc:sldChg>
      <pc:sldChg chg="del">
        <pc:chgData name="Ming-Chih Lin" userId="f1ba3ba5-e185-404b-b55f-b2be90e2bdc2" providerId="ADAL" clId="{F1FA031A-4D31-4AEE-8DCB-44C85EA436EB}" dt="2020-06-01T23:15:08.393" v="370" actId="47"/>
        <pc:sldMkLst>
          <pc:docMk/>
          <pc:sldMk cId="2336614475" sldId="264"/>
        </pc:sldMkLst>
      </pc:sldChg>
      <pc:sldChg chg="del">
        <pc:chgData name="Ming-Chih Lin" userId="f1ba3ba5-e185-404b-b55f-b2be90e2bdc2" providerId="ADAL" clId="{F1FA031A-4D31-4AEE-8DCB-44C85EA436EB}" dt="2020-06-01T23:15:08.393" v="370" actId="47"/>
        <pc:sldMkLst>
          <pc:docMk/>
          <pc:sldMk cId="679909818" sldId="265"/>
        </pc:sldMkLst>
      </pc:sldChg>
      <pc:sldChg chg="del">
        <pc:chgData name="Ming-Chih Lin" userId="f1ba3ba5-e185-404b-b55f-b2be90e2bdc2" providerId="ADAL" clId="{F1FA031A-4D31-4AEE-8DCB-44C85EA436EB}" dt="2020-06-01T23:16:29.231" v="438" actId="47"/>
        <pc:sldMkLst>
          <pc:docMk/>
          <pc:sldMk cId="1717474662" sldId="266"/>
        </pc:sldMkLst>
      </pc:sldChg>
      <pc:sldChg chg="del">
        <pc:chgData name="Ming-Chih Lin" userId="f1ba3ba5-e185-404b-b55f-b2be90e2bdc2" providerId="ADAL" clId="{F1FA031A-4D31-4AEE-8DCB-44C85EA436EB}" dt="2020-06-01T23:16:29.231" v="438" actId="47"/>
        <pc:sldMkLst>
          <pc:docMk/>
          <pc:sldMk cId="751778690" sldId="267"/>
        </pc:sldMkLst>
      </pc:sldChg>
      <pc:sldChg chg="del">
        <pc:chgData name="Ming-Chih Lin" userId="f1ba3ba5-e185-404b-b55f-b2be90e2bdc2" providerId="ADAL" clId="{F1FA031A-4D31-4AEE-8DCB-44C85EA436EB}" dt="2020-06-01T23:15:08.393" v="370" actId="47"/>
        <pc:sldMkLst>
          <pc:docMk/>
          <pc:sldMk cId="1480965944" sldId="268"/>
        </pc:sldMkLst>
      </pc:sldChg>
      <pc:sldChg chg="del">
        <pc:chgData name="Ming-Chih Lin" userId="f1ba3ba5-e185-404b-b55f-b2be90e2bdc2" providerId="ADAL" clId="{F1FA031A-4D31-4AEE-8DCB-44C85EA436EB}" dt="2020-06-01T23:15:08.393" v="370" actId="47"/>
        <pc:sldMkLst>
          <pc:docMk/>
          <pc:sldMk cId="2517686270" sldId="269"/>
        </pc:sldMkLst>
      </pc:sldChg>
      <pc:sldChg chg="del">
        <pc:chgData name="Ming-Chih Lin" userId="f1ba3ba5-e185-404b-b55f-b2be90e2bdc2" providerId="ADAL" clId="{F1FA031A-4D31-4AEE-8DCB-44C85EA436EB}" dt="2020-06-01T23:15:08.393" v="370" actId="47"/>
        <pc:sldMkLst>
          <pc:docMk/>
          <pc:sldMk cId="1580561292" sldId="270"/>
        </pc:sldMkLst>
      </pc:sldChg>
      <pc:sldChg chg="del">
        <pc:chgData name="Ming-Chih Lin" userId="f1ba3ba5-e185-404b-b55f-b2be90e2bdc2" providerId="ADAL" clId="{F1FA031A-4D31-4AEE-8DCB-44C85EA436EB}" dt="2020-06-01T23:15:08.393" v="370" actId="47"/>
        <pc:sldMkLst>
          <pc:docMk/>
          <pc:sldMk cId="2984231426" sldId="271"/>
        </pc:sldMkLst>
      </pc:sldChg>
      <pc:sldChg chg="modSp mod">
        <pc:chgData name="Ming-Chih Lin" userId="f1ba3ba5-e185-404b-b55f-b2be90e2bdc2" providerId="ADAL" clId="{F1FA031A-4D31-4AEE-8DCB-44C85EA436EB}" dt="2020-06-01T23:15:24.433" v="386"/>
        <pc:sldMkLst>
          <pc:docMk/>
          <pc:sldMk cId="2189207556" sldId="272"/>
        </pc:sldMkLst>
        <pc:spChg chg="mod">
          <ac:chgData name="Ming-Chih Lin" userId="f1ba3ba5-e185-404b-b55f-b2be90e2bdc2" providerId="ADAL" clId="{F1FA031A-4D31-4AEE-8DCB-44C85EA436EB}" dt="2020-06-01T23:15:24.433" v="386"/>
          <ac:spMkLst>
            <pc:docMk/>
            <pc:sldMk cId="2189207556" sldId="272"/>
            <ac:spMk id="4" creationId="{2FA54F75-D405-4104-B6BB-EA44A23A109A}"/>
          </ac:spMkLst>
        </pc:spChg>
      </pc:sldChg>
      <pc:sldChg chg="del">
        <pc:chgData name="Ming-Chih Lin" userId="f1ba3ba5-e185-404b-b55f-b2be90e2bdc2" providerId="ADAL" clId="{F1FA031A-4D31-4AEE-8DCB-44C85EA436EB}" dt="2020-06-01T23:15:08.393" v="370" actId="47"/>
        <pc:sldMkLst>
          <pc:docMk/>
          <pc:sldMk cId="2963169921" sldId="273"/>
        </pc:sldMkLst>
      </pc:sldChg>
      <pc:sldChg chg="del">
        <pc:chgData name="Ming-Chih Lin" userId="f1ba3ba5-e185-404b-b55f-b2be90e2bdc2" providerId="ADAL" clId="{F1FA031A-4D31-4AEE-8DCB-44C85EA436EB}" dt="2020-06-01T23:15:08.393" v="370" actId="47"/>
        <pc:sldMkLst>
          <pc:docMk/>
          <pc:sldMk cId="252655923" sldId="275"/>
        </pc:sldMkLst>
      </pc:sldChg>
      <pc:sldChg chg="del">
        <pc:chgData name="Ming-Chih Lin" userId="f1ba3ba5-e185-404b-b55f-b2be90e2bdc2" providerId="ADAL" clId="{F1FA031A-4D31-4AEE-8DCB-44C85EA436EB}" dt="2020-06-01T23:15:08.393" v="370" actId="47"/>
        <pc:sldMkLst>
          <pc:docMk/>
          <pc:sldMk cId="666544265" sldId="281"/>
        </pc:sldMkLst>
      </pc:sldChg>
      <pc:sldChg chg="del">
        <pc:chgData name="Ming-Chih Lin" userId="f1ba3ba5-e185-404b-b55f-b2be90e2bdc2" providerId="ADAL" clId="{F1FA031A-4D31-4AEE-8DCB-44C85EA436EB}" dt="2020-06-01T23:15:08.393" v="370" actId="47"/>
        <pc:sldMkLst>
          <pc:docMk/>
          <pc:sldMk cId="3344907558" sldId="282"/>
        </pc:sldMkLst>
      </pc:sldChg>
      <pc:sldChg chg="del">
        <pc:chgData name="Ming-Chih Lin" userId="f1ba3ba5-e185-404b-b55f-b2be90e2bdc2" providerId="ADAL" clId="{F1FA031A-4D31-4AEE-8DCB-44C85EA436EB}" dt="2020-06-01T23:16:29.231" v="438" actId="47"/>
        <pc:sldMkLst>
          <pc:docMk/>
          <pc:sldMk cId="4282441724" sldId="283"/>
        </pc:sldMkLst>
      </pc:sldChg>
      <pc:sldChg chg="del">
        <pc:chgData name="Ming-Chih Lin" userId="f1ba3ba5-e185-404b-b55f-b2be90e2bdc2" providerId="ADAL" clId="{F1FA031A-4D31-4AEE-8DCB-44C85EA436EB}" dt="2020-06-01T23:15:08.393" v="370" actId="47"/>
        <pc:sldMkLst>
          <pc:docMk/>
          <pc:sldMk cId="2651586421" sldId="284"/>
        </pc:sldMkLst>
      </pc:sldChg>
      <pc:sldChg chg="del">
        <pc:chgData name="Ming-Chih Lin" userId="f1ba3ba5-e185-404b-b55f-b2be90e2bdc2" providerId="ADAL" clId="{F1FA031A-4D31-4AEE-8DCB-44C85EA436EB}" dt="2020-06-01T23:15:08.393" v="370" actId="47"/>
        <pc:sldMkLst>
          <pc:docMk/>
          <pc:sldMk cId="3195449515" sldId="285"/>
        </pc:sldMkLst>
      </pc:sldChg>
      <pc:sldChg chg="del">
        <pc:chgData name="Ming-Chih Lin" userId="f1ba3ba5-e185-404b-b55f-b2be90e2bdc2" providerId="ADAL" clId="{F1FA031A-4D31-4AEE-8DCB-44C85EA436EB}" dt="2020-06-01T23:16:29.231" v="438" actId="47"/>
        <pc:sldMkLst>
          <pc:docMk/>
          <pc:sldMk cId="1489283586" sldId="286"/>
        </pc:sldMkLst>
      </pc:sldChg>
      <pc:sldChg chg="del">
        <pc:chgData name="Ming-Chih Lin" userId="f1ba3ba5-e185-404b-b55f-b2be90e2bdc2" providerId="ADAL" clId="{F1FA031A-4D31-4AEE-8DCB-44C85EA436EB}" dt="2020-06-01T23:12:04.010" v="173" actId="47"/>
        <pc:sldMkLst>
          <pc:docMk/>
          <pc:sldMk cId="2068811213" sldId="287"/>
        </pc:sldMkLst>
      </pc:sldChg>
      <pc:sldChg chg="modSp mod">
        <pc:chgData name="Ming-Chih Lin" userId="f1ba3ba5-e185-404b-b55f-b2be90e2bdc2" providerId="ADAL" clId="{F1FA031A-4D31-4AEE-8DCB-44C85EA436EB}" dt="2020-06-01T23:13:24.905" v="277"/>
        <pc:sldMkLst>
          <pc:docMk/>
          <pc:sldMk cId="2773999239" sldId="288"/>
        </pc:sldMkLst>
        <pc:spChg chg="mod">
          <ac:chgData name="Ming-Chih Lin" userId="f1ba3ba5-e185-404b-b55f-b2be90e2bdc2" providerId="ADAL" clId="{F1FA031A-4D31-4AEE-8DCB-44C85EA436EB}" dt="2020-06-01T23:13:24.905" v="277"/>
          <ac:spMkLst>
            <pc:docMk/>
            <pc:sldMk cId="2773999239" sldId="288"/>
            <ac:spMk id="5" creationId="{D9BE9DE2-8245-4CD7-8644-BCDBABA8D1A8}"/>
          </ac:spMkLst>
        </pc:spChg>
      </pc:sldChg>
      <pc:sldChg chg="modSp mod">
        <pc:chgData name="Ming-Chih Lin" userId="f1ba3ba5-e185-404b-b55f-b2be90e2bdc2" providerId="ADAL" clId="{F1FA031A-4D31-4AEE-8DCB-44C85EA436EB}" dt="2020-06-01T23:11:56.151" v="172"/>
        <pc:sldMkLst>
          <pc:docMk/>
          <pc:sldMk cId="1061609012" sldId="289"/>
        </pc:sldMkLst>
        <pc:spChg chg="mod">
          <ac:chgData name="Ming-Chih Lin" userId="f1ba3ba5-e185-404b-b55f-b2be90e2bdc2" providerId="ADAL" clId="{F1FA031A-4D31-4AEE-8DCB-44C85EA436EB}" dt="2020-06-01T23:11:56.151" v="172"/>
          <ac:spMkLst>
            <pc:docMk/>
            <pc:sldMk cId="1061609012" sldId="289"/>
            <ac:spMk id="4" creationId="{A96425F9-195D-4693-9E6E-3A6A87237F5E}"/>
          </ac:spMkLst>
        </pc:spChg>
      </pc:sldChg>
      <pc:sldChg chg="modSp mod">
        <pc:chgData name="Ming-Chih Lin" userId="f1ba3ba5-e185-404b-b55f-b2be90e2bdc2" providerId="ADAL" clId="{F1FA031A-4D31-4AEE-8DCB-44C85EA436EB}" dt="2020-06-01T23:22:46.379" v="630"/>
        <pc:sldMkLst>
          <pc:docMk/>
          <pc:sldMk cId="1663756997" sldId="290"/>
        </pc:sldMkLst>
        <pc:spChg chg="mod">
          <ac:chgData name="Ming-Chih Lin" userId="f1ba3ba5-e185-404b-b55f-b2be90e2bdc2" providerId="ADAL" clId="{F1FA031A-4D31-4AEE-8DCB-44C85EA436EB}" dt="2020-06-01T23:22:46.379" v="630"/>
          <ac:spMkLst>
            <pc:docMk/>
            <pc:sldMk cId="1663756997" sldId="290"/>
            <ac:spMk id="3" creationId="{FDA2CCF4-8156-43AA-A2A5-BCE09F7AF6E8}"/>
          </ac:spMkLst>
        </pc:spChg>
      </pc:sldChg>
      <pc:sldChg chg="del">
        <pc:chgData name="Ming-Chih Lin" userId="f1ba3ba5-e185-404b-b55f-b2be90e2bdc2" providerId="ADAL" clId="{F1FA031A-4D31-4AEE-8DCB-44C85EA436EB}" dt="2020-06-01T23:16:29.231" v="438" actId="47"/>
        <pc:sldMkLst>
          <pc:docMk/>
          <pc:sldMk cId="4146132641" sldId="291"/>
        </pc:sldMkLst>
      </pc:sldChg>
      <pc:sldChg chg="del">
        <pc:chgData name="Ming-Chih Lin" userId="f1ba3ba5-e185-404b-b55f-b2be90e2bdc2" providerId="ADAL" clId="{F1FA031A-4D31-4AEE-8DCB-44C85EA436EB}" dt="2020-06-01T23:16:29.231" v="438" actId="47"/>
        <pc:sldMkLst>
          <pc:docMk/>
          <pc:sldMk cId="2609797397" sldId="292"/>
        </pc:sldMkLst>
      </pc:sldChg>
      <pc:sldChg chg="del">
        <pc:chgData name="Ming-Chih Lin" userId="f1ba3ba5-e185-404b-b55f-b2be90e2bdc2" providerId="ADAL" clId="{F1FA031A-4D31-4AEE-8DCB-44C85EA436EB}" dt="2020-06-01T23:16:29.231" v="438" actId="47"/>
        <pc:sldMkLst>
          <pc:docMk/>
          <pc:sldMk cId="289535632" sldId="293"/>
        </pc:sldMkLst>
      </pc:sldChg>
      <pc:sldChg chg="del">
        <pc:chgData name="Ming-Chih Lin" userId="f1ba3ba5-e185-404b-b55f-b2be90e2bdc2" providerId="ADAL" clId="{F1FA031A-4D31-4AEE-8DCB-44C85EA436EB}" dt="2020-06-01T23:15:08.393" v="370" actId="47"/>
        <pc:sldMkLst>
          <pc:docMk/>
          <pc:sldMk cId="64240318" sldId="294"/>
        </pc:sldMkLst>
      </pc:sldChg>
      <pc:sldChg chg="del">
        <pc:chgData name="Ming-Chih Lin" userId="f1ba3ba5-e185-404b-b55f-b2be90e2bdc2" providerId="ADAL" clId="{F1FA031A-4D31-4AEE-8DCB-44C85EA436EB}" dt="2020-06-01T23:15:08.393" v="370" actId="47"/>
        <pc:sldMkLst>
          <pc:docMk/>
          <pc:sldMk cId="3800941536" sldId="295"/>
        </pc:sldMkLst>
      </pc:sldChg>
      <pc:sldChg chg="del">
        <pc:chgData name="Ming-Chih Lin" userId="f1ba3ba5-e185-404b-b55f-b2be90e2bdc2" providerId="ADAL" clId="{F1FA031A-4D31-4AEE-8DCB-44C85EA436EB}" dt="2020-06-01T23:15:08.393" v="370" actId="47"/>
        <pc:sldMkLst>
          <pc:docMk/>
          <pc:sldMk cId="71803066" sldId="296"/>
        </pc:sldMkLst>
      </pc:sldChg>
      <pc:sldChg chg="del">
        <pc:chgData name="Ming-Chih Lin" userId="f1ba3ba5-e185-404b-b55f-b2be90e2bdc2" providerId="ADAL" clId="{F1FA031A-4D31-4AEE-8DCB-44C85EA436EB}" dt="2020-06-01T23:15:08.393" v="370" actId="47"/>
        <pc:sldMkLst>
          <pc:docMk/>
          <pc:sldMk cId="3823943526" sldId="297"/>
        </pc:sldMkLst>
      </pc:sldChg>
      <pc:sldChg chg="modSp new mod">
        <pc:chgData name="Ming-Chih Lin" userId="f1ba3ba5-e185-404b-b55f-b2be90e2bdc2" providerId="ADAL" clId="{F1FA031A-4D31-4AEE-8DCB-44C85EA436EB}" dt="2020-06-01T23:09:56.216" v="75"/>
        <pc:sldMkLst>
          <pc:docMk/>
          <pc:sldMk cId="888648973" sldId="298"/>
        </pc:sldMkLst>
        <pc:spChg chg="mod">
          <ac:chgData name="Ming-Chih Lin" userId="f1ba3ba5-e185-404b-b55f-b2be90e2bdc2" providerId="ADAL" clId="{F1FA031A-4D31-4AEE-8DCB-44C85EA436EB}" dt="2020-06-01T23:09:56.216" v="75"/>
          <ac:spMkLst>
            <pc:docMk/>
            <pc:sldMk cId="888648973" sldId="298"/>
            <ac:spMk id="2" creationId="{A8BA54D6-C8F9-4AAC-8CAA-D399FA342724}"/>
          </ac:spMkLst>
        </pc:spChg>
      </pc:sldChg>
      <pc:sldChg chg="modSp add mod">
        <pc:chgData name="Ming-Chih Lin" userId="f1ba3ba5-e185-404b-b55f-b2be90e2bdc2" providerId="ADAL" clId="{F1FA031A-4D31-4AEE-8DCB-44C85EA436EB}" dt="2020-06-01T23:14:32.055" v="369"/>
        <pc:sldMkLst>
          <pc:docMk/>
          <pc:sldMk cId="101432508" sldId="299"/>
        </pc:sldMkLst>
        <pc:spChg chg="mod">
          <ac:chgData name="Ming-Chih Lin" userId="f1ba3ba5-e185-404b-b55f-b2be90e2bdc2" providerId="ADAL" clId="{F1FA031A-4D31-4AEE-8DCB-44C85EA436EB}" dt="2020-06-01T23:14:32.055" v="369"/>
          <ac:spMkLst>
            <pc:docMk/>
            <pc:sldMk cId="101432508" sldId="299"/>
            <ac:spMk id="3" creationId="{FDA2CCF4-8156-43AA-A2A5-BCE09F7AF6E8}"/>
          </ac:spMkLst>
        </pc:spChg>
      </pc:sldChg>
      <pc:sldChg chg="addSp delSp modSp new mod modClrScheme chgLayout">
        <pc:chgData name="Ming-Chih Lin" userId="f1ba3ba5-e185-404b-b55f-b2be90e2bdc2" providerId="ADAL" clId="{F1FA031A-4D31-4AEE-8DCB-44C85EA436EB}" dt="2020-06-01T23:18:37.024" v="538"/>
        <pc:sldMkLst>
          <pc:docMk/>
          <pc:sldMk cId="1415465906" sldId="300"/>
        </pc:sldMkLst>
        <pc:spChg chg="del mod ord">
          <ac:chgData name="Ming-Chih Lin" userId="f1ba3ba5-e185-404b-b55f-b2be90e2bdc2" providerId="ADAL" clId="{F1FA031A-4D31-4AEE-8DCB-44C85EA436EB}" dt="2020-06-01T23:15:32.824" v="388" actId="700"/>
          <ac:spMkLst>
            <pc:docMk/>
            <pc:sldMk cId="1415465906" sldId="300"/>
            <ac:spMk id="2" creationId="{2A4DBE0D-A8A4-4F12-858B-E8F5C1DC52BA}"/>
          </ac:spMkLst>
        </pc:spChg>
        <pc:spChg chg="del">
          <ac:chgData name="Ming-Chih Lin" userId="f1ba3ba5-e185-404b-b55f-b2be90e2bdc2" providerId="ADAL" clId="{F1FA031A-4D31-4AEE-8DCB-44C85EA436EB}" dt="2020-06-01T23:15:32.824" v="388" actId="700"/>
          <ac:spMkLst>
            <pc:docMk/>
            <pc:sldMk cId="1415465906" sldId="300"/>
            <ac:spMk id="3" creationId="{AFC4772C-804D-474C-89D9-7ADC6AAA7865}"/>
          </ac:spMkLst>
        </pc:spChg>
        <pc:spChg chg="add mod ord">
          <ac:chgData name="Ming-Chih Lin" userId="f1ba3ba5-e185-404b-b55f-b2be90e2bdc2" providerId="ADAL" clId="{F1FA031A-4D31-4AEE-8DCB-44C85EA436EB}" dt="2020-06-01T23:18:37.024" v="538"/>
          <ac:spMkLst>
            <pc:docMk/>
            <pc:sldMk cId="1415465906" sldId="300"/>
            <ac:spMk id="4" creationId="{42223639-7737-4ADF-9CCC-84644374FFB5}"/>
          </ac:spMkLst>
        </pc:spChg>
        <pc:spChg chg="add mod ord">
          <ac:chgData name="Ming-Chih Lin" userId="f1ba3ba5-e185-404b-b55f-b2be90e2bdc2" providerId="ADAL" clId="{F1FA031A-4D31-4AEE-8DCB-44C85EA436EB}" dt="2020-06-01T23:15:32.824" v="388" actId="700"/>
          <ac:spMkLst>
            <pc:docMk/>
            <pc:sldMk cId="1415465906" sldId="300"/>
            <ac:spMk id="5" creationId="{B37260B8-3B0D-40A3-8B25-1D9D532C9BED}"/>
          </ac:spMkLst>
        </pc:spChg>
      </pc:sldChg>
      <pc:sldChg chg="modSp add mod">
        <pc:chgData name="Ming-Chih Lin" userId="f1ba3ba5-e185-404b-b55f-b2be90e2bdc2" providerId="ADAL" clId="{F1FA031A-4D31-4AEE-8DCB-44C85EA436EB}" dt="2020-06-01T23:26:30.522" v="688" actId="20577"/>
        <pc:sldMkLst>
          <pc:docMk/>
          <pc:sldMk cId="1171545912" sldId="301"/>
        </pc:sldMkLst>
        <pc:spChg chg="mod">
          <ac:chgData name="Ming-Chih Lin" userId="f1ba3ba5-e185-404b-b55f-b2be90e2bdc2" providerId="ADAL" clId="{F1FA031A-4D31-4AEE-8DCB-44C85EA436EB}" dt="2020-06-01T23:19:32.230" v="541"/>
          <ac:spMkLst>
            <pc:docMk/>
            <pc:sldMk cId="1171545912" sldId="301"/>
            <ac:spMk id="4" creationId="{42223639-7737-4ADF-9CCC-84644374FFB5}"/>
          </ac:spMkLst>
        </pc:spChg>
        <pc:spChg chg="mod">
          <ac:chgData name="Ming-Chih Lin" userId="f1ba3ba5-e185-404b-b55f-b2be90e2bdc2" providerId="ADAL" clId="{F1FA031A-4D31-4AEE-8DCB-44C85EA436EB}" dt="2020-06-01T23:26:30.522" v="688" actId="20577"/>
          <ac:spMkLst>
            <pc:docMk/>
            <pc:sldMk cId="1171545912" sldId="301"/>
            <ac:spMk id="5" creationId="{B37260B8-3B0D-40A3-8B25-1D9D532C9BED}"/>
          </ac:spMkLst>
        </pc:spChg>
      </pc:sldChg>
      <pc:sldChg chg="modSp add mod">
        <pc:chgData name="Ming-Chih Lin" userId="f1ba3ba5-e185-404b-b55f-b2be90e2bdc2" providerId="ADAL" clId="{F1FA031A-4D31-4AEE-8DCB-44C85EA436EB}" dt="2020-06-01T23:27:59.481" v="710" actId="20577"/>
        <pc:sldMkLst>
          <pc:docMk/>
          <pc:sldMk cId="2002684050" sldId="302"/>
        </pc:sldMkLst>
        <pc:spChg chg="mod">
          <ac:chgData name="Ming-Chih Lin" userId="f1ba3ba5-e185-404b-b55f-b2be90e2bdc2" providerId="ADAL" clId="{F1FA031A-4D31-4AEE-8DCB-44C85EA436EB}" dt="2020-06-01T23:27:59.481" v="710" actId="20577"/>
          <ac:spMkLst>
            <pc:docMk/>
            <pc:sldMk cId="2002684050" sldId="302"/>
            <ac:spMk id="4" creationId="{42223639-7737-4ADF-9CCC-84644374FFB5}"/>
          </ac:spMkLst>
        </pc:spChg>
        <pc:spChg chg="mod">
          <ac:chgData name="Ming-Chih Lin" userId="f1ba3ba5-e185-404b-b55f-b2be90e2bdc2" providerId="ADAL" clId="{F1FA031A-4D31-4AEE-8DCB-44C85EA436EB}" dt="2020-06-01T23:21:42.958" v="586" actId="21"/>
          <ac:spMkLst>
            <pc:docMk/>
            <pc:sldMk cId="2002684050" sldId="302"/>
            <ac:spMk id="5" creationId="{B37260B8-3B0D-40A3-8B25-1D9D532C9BED}"/>
          </ac:spMkLst>
        </pc:spChg>
      </pc:sldChg>
      <pc:sldChg chg="addSp delSp modSp add del mod ord">
        <pc:chgData name="Ming-Chih Lin" userId="f1ba3ba5-e185-404b-b55f-b2be90e2bdc2" providerId="ADAL" clId="{F1FA031A-4D31-4AEE-8DCB-44C85EA436EB}" dt="2020-06-01T23:27:56.183" v="708" actId="47"/>
        <pc:sldMkLst>
          <pc:docMk/>
          <pc:sldMk cId="4107279448" sldId="303"/>
        </pc:sldMkLst>
        <pc:spChg chg="add del mod">
          <ac:chgData name="Ming-Chih Lin" userId="f1ba3ba5-e185-404b-b55f-b2be90e2bdc2" providerId="ADAL" clId="{F1FA031A-4D31-4AEE-8DCB-44C85EA436EB}" dt="2020-06-01T23:23:56.344" v="655"/>
          <ac:spMkLst>
            <pc:docMk/>
            <pc:sldMk cId="4107279448" sldId="303"/>
            <ac:spMk id="2" creationId="{A47E8DDF-F70A-4E2D-8C01-9E501A43A6F7}"/>
          </ac:spMkLst>
        </pc:spChg>
        <pc:spChg chg="mod">
          <ac:chgData name="Ming-Chih Lin" userId="f1ba3ba5-e185-404b-b55f-b2be90e2bdc2" providerId="ADAL" clId="{F1FA031A-4D31-4AEE-8DCB-44C85EA436EB}" dt="2020-06-01T23:26:57.506" v="696" actId="20577"/>
          <ac:spMkLst>
            <pc:docMk/>
            <pc:sldMk cId="4107279448" sldId="303"/>
            <ac:spMk id="4" creationId="{42223639-7737-4ADF-9CCC-84644374FFB5}"/>
          </ac:spMkLst>
        </pc:spChg>
      </pc:sldChg>
      <pc:sldChg chg="modSp add mod">
        <pc:chgData name="Ming-Chih Lin" userId="f1ba3ba5-e185-404b-b55f-b2be90e2bdc2" providerId="ADAL" clId="{F1FA031A-4D31-4AEE-8DCB-44C85EA436EB}" dt="2020-06-01T23:28:13.818" v="713" actId="6549"/>
        <pc:sldMkLst>
          <pc:docMk/>
          <pc:sldMk cId="3346354504" sldId="304"/>
        </pc:sldMkLst>
        <pc:spChg chg="mod">
          <ac:chgData name="Ming-Chih Lin" userId="f1ba3ba5-e185-404b-b55f-b2be90e2bdc2" providerId="ADAL" clId="{F1FA031A-4D31-4AEE-8DCB-44C85EA436EB}" dt="2020-06-01T23:28:13.818" v="713" actId="6549"/>
          <ac:spMkLst>
            <pc:docMk/>
            <pc:sldMk cId="3346354504" sldId="304"/>
            <ac:spMk id="4" creationId="{42223639-7737-4ADF-9CCC-84644374FFB5}"/>
          </ac:spMkLst>
        </pc:spChg>
      </pc:sldChg>
      <pc:sldChg chg="modSp add mod">
        <pc:chgData name="Ming-Chih Lin" userId="f1ba3ba5-e185-404b-b55f-b2be90e2bdc2" providerId="ADAL" clId="{F1FA031A-4D31-4AEE-8DCB-44C85EA436EB}" dt="2020-06-01T23:28:27.201" v="714"/>
        <pc:sldMkLst>
          <pc:docMk/>
          <pc:sldMk cId="1699586139" sldId="305"/>
        </pc:sldMkLst>
        <pc:spChg chg="mod">
          <ac:chgData name="Ming-Chih Lin" userId="f1ba3ba5-e185-404b-b55f-b2be90e2bdc2" providerId="ADAL" clId="{F1FA031A-4D31-4AEE-8DCB-44C85EA436EB}" dt="2020-06-01T23:28:27.201" v="714"/>
          <ac:spMkLst>
            <pc:docMk/>
            <pc:sldMk cId="1699586139" sldId="305"/>
            <ac:spMk id="4" creationId="{42223639-7737-4ADF-9CCC-84644374FFB5}"/>
          </ac:spMkLst>
        </pc:spChg>
      </pc:sldChg>
      <pc:sldChg chg="modSp add mod">
        <pc:chgData name="Ming-Chih Lin" userId="f1ba3ba5-e185-404b-b55f-b2be90e2bdc2" providerId="ADAL" clId="{F1FA031A-4D31-4AEE-8DCB-44C85EA436EB}" dt="2020-06-01T23:27:17.368" v="703" actId="20577"/>
        <pc:sldMkLst>
          <pc:docMk/>
          <pc:sldMk cId="1220209127" sldId="306"/>
        </pc:sldMkLst>
        <pc:spChg chg="mod">
          <ac:chgData name="Ming-Chih Lin" userId="f1ba3ba5-e185-404b-b55f-b2be90e2bdc2" providerId="ADAL" clId="{F1FA031A-4D31-4AEE-8DCB-44C85EA436EB}" dt="2020-06-01T23:27:17.368" v="703" actId="20577"/>
          <ac:spMkLst>
            <pc:docMk/>
            <pc:sldMk cId="1220209127" sldId="306"/>
            <ac:spMk id="4" creationId="{42223639-7737-4ADF-9CCC-84644374FFB5}"/>
          </ac:spMkLst>
        </pc:spChg>
      </pc:sldChg>
      <pc:sldChg chg="modSp add mod">
        <pc:chgData name="Ming-Chih Lin" userId="f1ba3ba5-e185-404b-b55f-b2be90e2bdc2" providerId="ADAL" clId="{F1FA031A-4D31-4AEE-8DCB-44C85EA436EB}" dt="2020-06-01T23:28:43.758" v="715"/>
        <pc:sldMkLst>
          <pc:docMk/>
          <pc:sldMk cId="236770104" sldId="307"/>
        </pc:sldMkLst>
        <pc:spChg chg="mod">
          <ac:chgData name="Ming-Chih Lin" userId="f1ba3ba5-e185-404b-b55f-b2be90e2bdc2" providerId="ADAL" clId="{F1FA031A-4D31-4AEE-8DCB-44C85EA436EB}" dt="2020-06-01T23:28:43.758" v="715"/>
          <ac:spMkLst>
            <pc:docMk/>
            <pc:sldMk cId="236770104" sldId="307"/>
            <ac:spMk id="4" creationId="{42223639-7737-4ADF-9CCC-84644374FFB5}"/>
          </ac:spMkLst>
        </pc:spChg>
      </pc:sldChg>
      <pc:sldChg chg="modSp new del mod">
        <pc:chgData name="Ming-Chih Lin" userId="f1ba3ba5-e185-404b-b55f-b2be90e2bdc2" providerId="ADAL" clId="{F1FA031A-4D31-4AEE-8DCB-44C85EA436EB}" dt="2020-06-01T23:41:30.159" v="1000" actId="47"/>
        <pc:sldMkLst>
          <pc:docMk/>
          <pc:sldMk cId="3757030699" sldId="308"/>
        </pc:sldMkLst>
        <pc:spChg chg="mod">
          <ac:chgData name="Ming-Chih Lin" userId="f1ba3ba5-e185-404b-b55f-b2be90e2bdc2" providerId="ADAL" clId="{F1FA031A-4D31-4AEE-8DCB-44C85EA436EB}" dt="2020-06-01T23:40:38.630" v="999"/>
          <ac:spMkLst>
            <pc:docMk/>
            <pc:sldMk cId="3757030699" sldId="308"/>
            <ac:spMk id="2" creationId="{9EAB2091-9337-42B7-AC34-E09D04AC6790}"/>
          </ac:spMkLst>
        </pc:spChg>
        <pc:spChg chg="mod">
          <ac:chgData name="Ming-Chih Lin" userId="f1ba3ba5-e185-404b-b55f-b2be90e2bdc2" providerId="ADAL" clId="{F1FA031A-4D31-4AEE-8DCB-44C85EA436EB}" dt="2020-06-01T23:31:21.972" v="779"/>
          <ac:spMkLst>
            <pc:docMk/>
            <pc:sldMk cId="3757030699" sldId="308"/>
            <ac:spMk id="3" creationId="{E7C3D928-2CE9-4266-A577-F5AA1DFC7CE3}"/>
          </ac:spMkLst>
        </pc:spChg>
      </pc:sldChg>
      <pc:sldChg chg="modSp add mod">
        <pc:chgData name="Ming-Chih Lin" userId="f1ba3ba5-e185-404b-b55f-b2be90e2bdc2" providerId="ADAL" clId="{F1FA031A-4D31-4AEE-8DCB-44C85EA436EB}" dt="2020-06-01T23:16:11.863" v="435"/>
        <pc:sldMkLst>
          <pc:docMk/>
          <pc:sldMk cId="2022201700" sldId="309"/>
        </pc:sldMkLst>
        <pc:spChg chg="mod">
          <ac:chgData name="Ming-Chih Lin" userId="f1ba3ba5-e185-404b-b55f-b2be90e2bdc2" providerId="ADAL" clId="{F1FA031A-4D31-4AEE-8DCB-44C85EA436EB}" dt="2020-06-01T23:16:11.863" v="435"/>
          <ac:spMkLst>
            <pc:docMk/>
            <pc:sldMk cId="2022201700" sldId="309"/>
            <ac:spMk id="4" creationId="{2FA54F75-D405-4104-B6BB-EA44A23A109A}"/>
          </ac:spMkLst>
        </pc:spChg>
      </pc:sldChg>
      <pc:sldChg chg="addSp delSp modSp add mod ord">
        <pc:chgData name="Ming-Chih Lin" userId="f1ba3ba5-e185-404b-b55f-b2be90e2bdc2" providerId="ADAL" clId="{F1FA031A-4D31-4AEE-8DCB-44C85EA436EB}" dt="2020-06-02T00:07:30.065" v="1132" actId="1076"/>
        <pc:sldMkLst>
          <pc:docMk/>
          <pc:sldMk cId="1680955994" sldId="310"/>
        </pc:sldMkLst>
        <pc:spChg chg="del mod">
          <ac:chgData name="Ming-Chih Lin" userId="f1ba3ba5-e185-404b-b55f-b2be90e2bdc2" providerId="ADAL" clId="{F1FA031A-4D31-4AEE-8DCB-44C85EA436EB}" dt="2020-06-01T23:46:50.152" v="1041" actId="478"/>
          <ac:spMkLst>
            <pc:docMk/>
            <pc:sldMk cId="1680955994" sldId="310"/>
            <ac:spMk id="2" creationId="{9EAB2091-9337-42B7-AC34-E09D04AC6790}"/>
          </ac:spMkLst>
        </pc:spChg>
        <pc:spChg chg="mod">
          <ac:chgData name="Ming-Chih Lin" userId="f1ba3ba5-e185-404b-b55f-b2be90e2bdc2" providerId="ADAL" clId="{F1FA031A-4D31-4AEE-8DCB-44C85EA436EB}" dt="2020-06-01T23:48:46.017" v="1050"/>
          <ac:spMkLst>
            <pc:docMk/>
            <pc:sldMk cId="1680955994" sldId="310"/>
            <ac:spMk id="3" creationId="{E7C3D928-2CE9-4266-A577-F5AA1DFC7CE3}"/>
          </ac:spMkLst>
        </pc:spChg>
        <pc:spChg chg="add del mod">
          <ac:chgData name="Ming-Chih Lin" userId="f1ba3ba5-e185-404b-b55f-b2be90e2bdc2" providerId="ADAL" clId="{F1FA031A-4D31-4AEE-8DCB-44C85EA436EB}" dt="2020-06-01T23:46:24.822" v="1040"/>
          <ac:spMkLst>
            <pc:docMk/>
            <pc:sldMk cId="1680955994" sldId="310"/>
            <ac:spMk id="4" creationId="{DFA67099-C7C6-4EF8-9522-C5EF93E8AFF6}"/>
          </ac:spMkLst>
        </pc:spChg>
        <pc:spChg chg="add del mod">
          <ac:chgData name="Ming-Chih Lin" userId="f1ba3ba5-e185-404b-b55f-b2be90e2bdc2" providerId="ADAL" clId="{F1FA031A-4D31-4AEE-8DCB-44C85EA436EB}" dt="2020-06-01T23:48:44.122" v="1049" actId="478"/>
          <ac:spMkLst>
            <pc:docMk/>
            <pc:sldMk cId="1680955994" sldId="310"/>
            <ac:spMk id="6" creationId="{C6523A91-946D-454F-9415-87B2845420E5}"/>
          </ac:spMkLst>
        </pc:spChg>
        <pc:picChg chg="add del mod">
          <ac:chgData name="Ming-Chih Lin" userId="f1ba3ba5-e185-404b-b55f-b2be90e2bdc2" providerId="ADAL" clId="{F1FA031A-4D31-4AEE-8DCB-44C85EA436EB}" dt="2020-06-02T00:07:21.630" v="1129" actId="478"/>
          <ac:picMkLst>
            <pc:docMk/>
            <pc:sldMk cId="1680955994" sldId="310"/>
            <ac:picMk id="7" creationId="{04167772-23D8-46EF-86E8-9F55289031D5}"/>
          </ac:picMkLst>
        </pc:picChg>
        <pc:picChg chg="add del">
          <ac:chgData name="Ming-Chih Lin" userId="f1ba3ba5-e185-404b-b55f-b2be90e2bdc2" providerId="ADAL" clId="{F1FA031A-4D31-4AEE-8DCB-44C85EA436EB}" dt="2020-06-02T00:05:20.886" v="1055"/>
          <ac:picMkLst>
            <pc:docMk/>
            <pc:sldMk cId="1680955994" sldId="310"/>
            <ac:picMk id="8" creationId="{86E0C46E-16C0-4B9D-98F5-753D5EB5E5C0}"/>
          </ac:picMkLst>
        </pc:picChg>
        <pc:picChg chg="add mod">
          <ac:chgData name="Ming-Chih Lin" userId="f1ba3ba5-e185-404b-b55f-b2be90e2bdc2" providerId="ADAL" clId="{F1FA031A-4D31-4AEE-8DCB-44C85EA436EB}" dt="2020-06-02T00:07:30.065" v="1132" actId="1076"/>
          <ac:picMkLst>
            <pc:docMk/>
            <pc:sldMk cId="1680955994" sldId="310"/>
            <ac:picMk id="9" creationId="{A8797093-BD72-4872-BB27-2A60EE738B76}"/>
          </ac:picMkLst>
        </pc:picChg>
      </pc:sldChg>
      <pc:sldChg chg="modSp add del mod">
        <pc:chgData name="Ming-Chih Lin" userId="f1ba3ba5-e185-404b-b55f-b2be90e2bdc2" providerId="ADAL" clId="{F1FA031A-4D31-4AEE-8DCB-44C85EA436EB}" dt="2020-06-01T23:41:30.159" v="1000" actId="47"/>
        <pc:sldMkLst>
          <pc:docMk/>
          <pc:sldMk cId="3863980547" sldId="311"/>
        </pc:sldMkLst>
        <pc:spChg chg="mod">
          <ac:chgData name="Ming-Chih Lin" userId="f1ba3ba5-e185-404b-b55f-b2be90e2bdc2" providerId="ADAL" clId="{F1FA031A-4D31-4AEE-8DCB-44C85EA436EB}" dt="2020-06-01T23:34:25.883" v="974" actId="20577"/>
          <ac:spMkLst>
            <pc:docMk/>
            <pc:sldMk cId="3863980547" sldId="311"/>
            <ac:spMk id="3" creationId="{E7C3D928-2CE9-4266-A577-F5AA1DFC7CE3}"/>
          </ac:spMkLst>
        </pc:spChg>
      </pc:sldChg>
      <pc:sldChg chg="addSp delSp modSp new mod modClrScheme chgLayout">
        <pc:chgData name="Ming-Chih Lin" userId="f1ba3ba5-e185-404b-b55f-b2be90e2bdc2" providerId="ADAL" clId="{F1FA031A-4D31-4AEE-8DCB-44C85EA436EB}" dt="2020-06-02T00:07:11.358" v="1128" actId="20577"/>
        <pc:sldMkLst>
          <pc:docMk/>
          <pc:sldMk cId="1266417032" sldId="312"/>
        </pc:sldMkLst>
        <pc:spChg chg="del">
          <ac:chgData name="Ming-Chih Lin" userId="f1ba3ba5-e185-404b-b55f-b2be90e2bdc2" providerId="ADAL" clId="{F1FA031A-4D31-4AEE-8DCB-44C85EA436EB}" dt="2020-06-01T23:16:35.525" v="440" actId="700"/>
          <ac:spMkLst>
            <pc:docMk/>
            <pc:sldMk cId="1266417032" sldId="312"/>
            <ac:spMk id="2" creationId="{A62D4AC1-C50C-4058-B2A5-D69AA87B4258}"/>
          </ac:spMkLst>
        </pc:spChg>
        <pc:spChg chg="del">
          <ac:chgData name="Ming-Chih Lin" userId="f1ba3ba5-e185-404b-b55f-b2be90e2bdc2" providerId="ADAL" clId="{F1FA031A-4D31-4AEE-8DCB-44C85EA436EB}" dt="2020-06-01T23:16:35.525" v="440" actId="700"/>
          <ac:spMkLst>
            <pc:docMk/>
            <pc:sldMk cId="1266417032" sldId="312"/>
            <ac:spMk id="3" creationId="{24369F45-8D56-4C99-9BA5-CE752D1914AC}"/>
          </ac:spMkLst>
        </pc:spChg>
        <pc:spChg chg="add mod ord">
          <ac:chgData name="Ming-Chih Lin" userId="f1ba3ba5-e185-404b-b55f-b2be90e2bdc2" providerId="ADAL" clId="{F1FA031A-4D31-4AEE-8DCB-44C85EA436EB}" dt="2020-06-02T00:05:56.161" v="1059" actId="700"/>
          <ac:spMkLst>
            <pc:docMk/>
            <pc:sldMk cId="1266417032" sldId="312"/>
            <ac:spMk id="4" creationId="{1854605A-57A1-476A-82F9-537D284E62C2}"/>
          </ac:spMkLst>
        </pc:spChg>
        <pc:spChg chg="add mod ord">
          <ac:chgData name="Ming-Chih Lin" userId="f1ba3ba5-e185-404b-b55f-b2be90e2bdc2" providerId="ADAL" clId="{F1FA031A-4D31-4AEE-8DCB-44C85EA436EB}" dt="2020-06-02T00:07:11.358" v="1128" actId="20577"/>
          <ac:spMkLst>
            <pc:docMk/>
            <pc:sldMk cId="1266417032" sldId="312"/>
            <ac:spMk id="5" creationId="{221EB24A-D4DB-45CB-BE7B-D41F7B493329}"/>
          </ac:spMkLst>
        </pc:spChg>
      </pc:sldChg>
      <pc:sldChg chg="modSp add mod">
        <pc:chgData name="Ming-Chih Lin" userId="f1ba3ba5-e185-404b-b55f-b2be90e2bdc2" providerId="ADAL" clId="{F1FA031A-4D31-4AEE-8DCB-44C85EA436EB}" dt="2020-06-01T23:29:05.962" v="718" actId="20577"/>
        <pc:sldMkLst>
          <pc:docMk/>
          <pc:sldMk cId="1608459360" sldId="313"/>
        </pc:sldMkLst>
        <pc:spChg chg="mod">
          <ac:chgData name="Ming-Chih Lin" userId="f1ba3ba5-e185-404b-b55f-b2be90e2bdc2" providerId="ADAL" clId="{F1FA031A-4D31-4AEE-8DCB-44C85EA436EB}" dt="2020-06-01T23:29:05.962" v="718" actId="20577"/>
          <ac:spMkLst>
            <pc:docMk/>
            <pc:sldMk cId="1608459360" sldId="313"/>
            <ac:spMk id="4" creationId="{42223639-7737-4ADF-9CCC-84644374FFB5}"/>
          </ac:spMkLst>
        </pc:spChg>
      </pc:sldChg>
      <pc:sldChg chg="add del">
        <pc:chgData name="Ming-Chih Lin" userId="f1ba3ba5-e185-404b-b55f-b2be90e2bdc2" providerId="ADAL" clId="{F1FA031A-4D31-4AEE-8DCB-44C85EA436EB}" dt="2020-06-01T23:30:27.215" v="721" actId="47"/>
        <pc:sldMkLst>
          <pc:docMk/>
          <pc:sldMk cId="3592365506" sldId="314"/>
        </pc:sldMkLst>
      </pc:sldChg>
      <pc:sldChg chg="modSp new mod">
        <pc:chgData name="Ming-Chih Lin" userId="f1ba3ba5-e185-404b-b55f-b2be90e2bdc2" providerId="ADAL" clId="{F1FA031A-4D31-4AEE-8DCB-44C85EA436EB}" dt="2020-06-01T23:30:49.844" v="761"/>
        <pc:sldMkLst>
          <pc:docMk/>
          <pc:sldMk cId="3053501639" sldId="315"/>
        </pc:sldMkLst>
        <pc:spChg chg="mod">
          <ac:chgData name="Ming-Chih Lin" userId="f1ba3ba5-e185-404b-b55f-b2be90e2bdc2" providerId="ADAL" clId="{F1FA031A-4D31-4AEE-8DCB-44C85EA436EB}" dt="2020-06-01T23:30:49.844" v="761"/>
          <ac:spMkLst>
            <pc:docMk/>
            <pc:sldMk cId="3053501639" sldId="315"/>
            <ac:spMk id="3" creationId="{2DC53AD1-5967-4F57-9A42-A7D2F1A9323D}"/>
          </ac:spMkLst>
        </pc:spChg>
      </pc:sldChg>
      <pc:sldChg chg="modSp add del mod">
        <pc:chgData name="Ming-Chih Lin" userId="f1ba3ba5-e185-404b-b55f-b2be90e2bdc2" providerId="ADAL" clId="{F1FA031A-4D31-4AEE-8DCB-44C85EA436EB}" dt="2020-06-01T23:41:30.159" v="1000" actId="47"/>
        <pc:sldMkLst>
          <pc:docMk/>
          <pc:sldMk cId="612939432" sldId="316"/>
        </pc:sldMkLst>
        <pc:spChg chg="mod">
          <ac:chgData name="Ming-Chih Lin" userId="f1ba3ba5-e185-404b-b55f-b2be90e2bdc2" providerId="ADAL" clId="{F1FA031A-4D31-4AEE-8DCB-44C85EA436EB}" dt="2020-06-01T23:32:42.102" v="850" actId="20577"/>
          <ac:spMkLst>
            <pc:docMk/>
            <pc:sldMk cId="612939432" sldId="316"/>
            <ac:spMk id="3" creationId="{E7C3D928-2CE9-4266-A577-F5AA1DFC7CE3}"/>
          </ac:spMkLst>
        </pc:spChg>
      </pc:sldChg>
      <pc:sldChg chg="addSp delSp modSp new add del mod">
        <pc:chgData name="Ming-Chih Lin" userId="f1ba3ba5-e185-404b-b55f-b2be90e2bdc2" providerId="ADAL" clId="{F1FA031A-4D31-4AEE-8DCB-44C85EA436EB}" dt="2020-06-02T00:07:33.244" v="1133" actId="47"/>
        <pc:sldMkLst>
          <pc:docMk/>
          <pc:sldMk cId="1830674388" sldId="316"/>
        </pc:sldMkLst>
        <pc:picChg chg="add del mod">
          <ac:chgData name="Ming-Chih Lin" userId="f1ba3ba5-e185-404b-b55f-b2be90e2bdc2" providerId="ADAL" clId="{F1FA031A-4D31-4AEE-8DCB-44C85EA436EB}" dt="2020-06-02T00:07:23.378" v="1130" actId="21"/>
          <ac:picMkLst>
            <pc:docMk/>
            <pc:sldMk cId="1830674388" sldId="316"/>
            <ac:picMk id="4" creationId="{3482E1DE-C7E8-4B64-A3F8-917B68200E56}"/>
          </ac:picMkLst>
        </pc:picChg>
      </pc:sldChg>
      <pc:sldChg chg="modSp add del mod">
        <pc:chgData name="Ming-Chih Lin" userId="f1ba3ba5-e185-404b-b55f-b2be90e2bdc2" providerId="ADAL" clId="{F1FA031A-4D31-4AEE-8DCB-44C85EA436EB}" dt="2020-06-01T23:41:30.159" v="1000" actId="47"/>
        <pc:sldMkLst>
          <pc:docMk/>
          <pc:sldMk cId="1022163412" sldId="317"/>
        </pc:sldMkLst>
        <pc:spChg chg="mod">
          <ac:chgData name="Ming-Chih Lin" userId="f1ba3ba5-e185-404b-b55f-b2be90e2bdc2" providerId="ADAL" clId="{F1FA031A-4D31-4AEE-8DCB-44C85EA436EB}" dt="2020-06-01T23:32:53.706" v="863" actId="20577"/>
          <ac:spMkLst>
            <pc:docMk/>
            <pc:sldMk cId="1022163412" sldId="317"/>
            <ac:spMk id="3" creationId="{E7C3D928-2CE9-4266-A577-F5AA1DFC7CE3}"/>
          </ac:spMkLst>
        </pc:spChg>
      </pc:sldChg>
      <pc:sldChg chg="modSp add del mod">
        <pc:chgData name="Ming-Chih Lin" userId="f1ba3ba5-e185-404b-b55f-b2be90e2bdc2" providerId="ADAL" clId="{F1FA031A-4D31-4AEE-8DCB-44C85EA436EB}" dt="2020-06-01T23:41:30.159" v="1000" actId="47"/>
        <pc:sldMkLst>
          <pc:docMk/>
          <pc:sldMk cId="4171406706" sldId="318"/>
        </pc:sldMkLst>
        <pc:spChg chg="mod">
          <ac:chgData name="Ming-Chih Lin" userId="f1ba3ba5-e185-404b-b55f-b2be90e2bdc2" providerId="ADAL" clId="{F1FA031A-4D31-4AEE-8DCB-44C85EA436EB}" dt="2020-06-01T23:32:59.354" v="873" actId="20577"/>
          <ac:spMkLst>
            <pc:docMk/>
            <pc:sldMk cId="4171406706" sldId="318"/>
            <ac:spMk id="3" creationId="{E7C3D928-2CE9-4266-A577-F5AA1DFC7CE3}"/>
          </ac:spMkLst>
        </pc:spChg>
      </pc:sldChg>
      <pc:sldChg chg="modSp add del mod ord">
        <pc:chgData name="Ming-Chih Lin" userId="f1ba3ba5-e185-404b-b55f-b2be90e2bdc2" providerId="ADAL" clId="{F1FA031A-4D31-4AEE-8DCB-44C85EA436EB}" dt="2020-06-01T23:41:30.159" v="1000" actId="47"/>
        <pc:sldMkLst>
          <pc:docMk/>
          <pc:sldMk cId="3934403956" sldId="319"/>
        </pc:sldMkLst>
        <pc:spChg chg="mod">
          <ac:chgData name="Ming-Chih Lin" userId="f1ba3ba5-e185-404b-b55f-b2be90e2bdc2" providerId="ADAL" clId="{F1FA031A-4D31-4AEE-8DCB-44C85EA436EB}" dt="2020-06-01T23:33:40.850" v="940" actId="20577"/>
          <ac:spMkLst>
            <pc:docMk/>
            <pc:sldMk cId="3934403956" sldId="319"/>
            <ac:spMk id="3" creationId="{E7C3D928-2CE9-4266-A577-F5AA1DFC7CE3}"/>
          </ac:spMkLst>
        </pc:spChg>
      </pc:sldChg>
      <pc:sldChg chg="modSp add del mod ord">
        <pc:chgData name="Ming-Chih Lin" userId="f1ba3ba5-e185-404b-b55f-b2be90e2bdc2" providerId="ADAL" clId="{F1FA031A-4D31-4AEE-8DCB-44C85EA436EB}" dt="2020-06-01T23:41:30.159" v="1000" actId="47"/>
        <pc:sldMkLst>
          <pc:docMk/>
          <pc:sldMk cId="816830408" sldId="320"/>
        </pc:sldMkLst>
        <pc:spChg chg="mod">
          <ac:chgData name="Ming-Chih Lin" userId="f1ba3ba5-e185-404b-b55f-b2be90e2bdc2" providerId="ADAL" clId="{F1FA031A-4D31-4AEE-8DCB-44C85EA436EB}" dt="2020-06-01T23:33:58.268" v="959"/>
          <ac:spMkLst>
            <pc:docMk/>
            <pc:sldMk cId="816830408" sldId="320"/>
            <ac:spMk id="3" creationId="{E7C3D928-2CE9-4266-A577-F5AA1DFC7CE3}"/>
          </ac:spMkLst>
        </pc:spChg>
      </pc:sldChg>
      <pc:sldChg chg="modSp new del mod">
        <pc:chgData name="Ming-Chih Lin" userId="f1ba3ba5-e185-404b-b55f-b2be90e2bdc2" providerId="ADAL" clId="{F1FA031A-4D31-4AEE-8DCB-44C85EA436EB}" dt="2020-06-01T23:41:30.159" v="1000" actId="47"/>
        <pc:sldMkLst>
          <pc:docMk/>
          <pc:sldMk cId="137822786" sldId="321"/>
        </pc:sldMkLst>
        <pc:spChg chg="mod">
          <ac:chgData name="Ming-Chih Lin" userId="f1ba3ba5-e185-404b-b55f-b2be90e2bdc2" providerId="ADAL" clId="{F1FA031A-4D31-4AEE-8DCB-44C85EA436EB}" dt="2020-06-01T23:34:47.171" v="993"/>
          <ac:spMkLst>
            <pc:docMk/>
            <pc:sldMk cId="137822786" sldId="321"/>
            <ac:spMk id="3" creationId="{89E19C31-D323-4099-B1F9-A39ED7CC546B}"/>
          </ac:spMkLst>
        </pc:spChg>
      </pc:sldChg>
    </pc:docChg>
  </pc:docChgLst>
  <pc:docChgLst>
    <pc:chgData name="Ming-Chih Lin" userId="f1ba3ba5-e185-404b-b55f-b2be90e2bdc2" providerId="ADAL" clId="{091A637F-8D54-4E54-83E0-103516D33677}"/>
    <pc:docChg chg="undo custSel addSld delSld modSld sldOrd">
      <pc:chgData name="Ming-Chih Lin" userId="f1ba3ba5-e185-404b-b55f-b2be90e2bdc2" providerId="ADAL" clId="{091A637F-8D54-4E54-83E0-103516D33677}" dt="2020-06-11T21:22:33.944" v="3524" actId="1076"/>
      <pc:docMkLst>
        <pc:docMk/>
      </pc:docMkLst>
      <pc:sldChg chg="modSp mod">
        <pc:chgData name="Ming-Chih Lin" userId="f1ba3ba5-e185-404b-b55f-b2be90e2bdc2" providerId="ADAL" clId="{091A637F-8D54-4E54-83E0-103516D33677}" dt="2020-06-02T00:17:12.400" v="4" actId="20577"/>
        <pc:sldMkLst>
          <pc:docMk/>
          <pc:sldMk cId="3437513085" sldId="257"/>
        </pc:sldMkLst>
        <pc:spChg chg="mod">
          <ac:chgData name="Ming-Chih Lin" userId="f1ba3ba5-e185-404b-b55f-b2be90e2bdc2" providerId="ADAL" clId="{091A637F-8D54-4E54-83E0-103516D33677}" dt="2020-06-02T00:17:12.400" v="4" actId="20577"/>
          <ac:spMkLst>
            <pc:docMk/>
            <pc:sldMk cId="3437513085" sldId="257"/>
            <ac:spMk id="2" creationId="{F00E360D-5F36-459A-8321-D0EA4C8C73FE}"/>
          </ac:spMkLst>
        </pc:spChg>
      </pc:sldChg>
      <pc:sldChg chg="modSp mod">
        <pc:chgData name="Ming-Chih Lin" userId="f1ba3ba5-e185-404b-b55f-b2be90e2bdc2" providerId="ADAL" clId="{091A637F-8D54-4E54-83E0-103516D33677}" dt="2020-06-04T23:44:08.024" v="687"/>
        <pc:sldMkLst>
          <pc:docMk/>
          <pc:sldMk cId="2189207556" sldId="272"/>
        </pc:sldMkLst>
        <pc:spChg chg="mod">
          <ac:chgData name="Ming-Chih Lin" userId="f1ba3ba5-e185-404b-b55f-b2be90e2bdc2" providerId="ADAL" clId="{091A637F-8D54-4E54-83E0-103516D33677}" dt="2020-06-04T23:44:08.024" v="687"/>
          <ac:spMkLst>
            <pc:docMk/>
            <pc:sldMk cId="2189207556" sldId="272"/>
            <ac:spMk id="4" creationId="{2FA54F75-D405-4104-B6BB-EA44A23A109A}"/>
          </ac:spMkLst>
        </pc:spChg>
      </pc:sldChg>
      <pc:sldChg chg="add del ord">
        <pc:chgData name="Ming-Chih Lin" userId="f1ba3ba5-e185-404b-b55f-b2be90e2bdc2" providerId="ADAL" clId="{091A637F-8D54-4E54-83E0-103516D33677}" dt="2020-06-11T21:10:56.077" v="3395" actId="47"/>
        <pc:sldMkLst>
          <pc:docMk/>
          <pc:sldMk cId="1266417032" sldId="312"/>
        </pc:sldMkLst>
      </pc:sldChg>
      <pc:sldChg chg="modSp mod">
        <pc:chgData name="Ming-Chih Lin" userId="f1ba3ba5-e185-404b-b55f-b2be90e2bdc2" providerId="ADAL" clId="{091A637F-8D54-4E54-83E0-103516D33677}" dt="2020-06-04T23:46:47.046" v="699"/>
        <pc:sldMkLst>
          <pc:docMk/>
          <pc:sldMk cId="19629556" sldId="316"/>
        </pc:sldMkLst>
        <pc:spChg chg="mod">
          <ac:chgData name="Ming-Chih Lin" userId="f1ba3ba5-e185-404b-b55f-b2be90e2bdc2" providerId="ADAL" clId="{091A637F-8D54-4E54-83E0-103516D33677}" dt="2020-06-04T23:46:47.046" v="699"/>
          <ac:spMkLst>
            <pc:docMk/>
            <pc:sldMk cId="19629556" sldId="316"/>
            <ac:spMk id="4" creationId="{2FA54F75-D405-4104-B6BB-EA44A23A109A}"/>
          </ac:spMkLst>
        </pc:spChg>
      </pc:sldChg>
      <pc:sldChg chg="addSp delSp modSp mod">
        <pc:chgData name="Ming-Chih Lin" userId="f1ba3ba5-e185-404b-b55f-b2be90e2bdc2" providerId="ADAL" clId="{091A637F-8D54-4E54-83E0-103516D33677}" dt="2020-06-08T08:13:50.082" v="816" actId="1076"/>
        <pc:sldMkLst>
          <pc:docMk/>
          <pc:sldMk cId="497064445" sldId="317"/>
        </pc:sldMkLst>
        <pc:spChg chg="mod">
          <ac:chgData name="Ming-Chih Lin" userId="f1ba3ba5-e185-404b-b55f-b2be90e2bdc2" providerId="ADAL" clId="{091A637F-8D54-4E54-83E0-103516D33677}" dt="2020-06-02T00:22:26.420" v="18" actId="207"/>
          <ac:spMkLst>
            <pc:docMk/>
            <pc:sldMk cId="497064445" sldId="317"/>
            <ac:spMk id="3" creationId="{E7C3D928-2CE9-4266-A577-F5AA1DFC7CE3}"/>
          </ac:spMkLst>
        </pc:spChg>
        <pc:spChg chg="add mod">
          <ac:chgData name="Ming-Chih Lin" userId="f1ba3ba5-e185-404b-b55f-b2be90e2bdc2" providerId="ADAL" clId="{091A637F-8D54-4E54-83E0-103516D33677}" dt="2020-06-08T08:13:41.030" v="812" actId="14100"/>
          <ac:spMkLst>
            <pc:docMk/>
            <pc:sldMk cId="497064445" sldId="317"/>
            <ac:spMk id="4" creationId="{FBC0A41D-585A-4773-9922-1FC0601CBFD6}"/>
          </ac:spMkLst>
        </pc:spChg>
        <pc:spChg chg="add mod">
          <ac:chgData name="Ming-Chih Lin" userId="f1ba3ba5-e185-404b-b55f-b2be90e2bdc2" providerId="ADAL" clId="{091A637F-8D54-4E54-83E0-103516D33677}" dt="2020-06-08T08:13:46.626" v="814" actId="14100"/>
          <ac:spMkLst>
            <pc:docMk/>
            <pc:sldMk cId="497064445" sldId="317"/>
            <ac:spMk id="5" creationId="{24954B47-98FC-417E-9FE5-CB4B5835EA5D}"/>
          </ac:spMkLst>
        </pc:spChg>
        <pc:spChg chg="add mod">
          <ac:chgData name="Ming-Chih Lin" userId="f1ba3ba5-e185-404b-b55f-b2be90e2bdc2" providerId="ADAL" clId="{091A637F-8D54-4E54-83E0-103516D33677}" dt="2020-06-08T08:13:50.082" v="816" actId="1076"/>
          <ac:spMkLst>
            <pc:docMk/>
            <pc:sldMk cId="497064445" sldId="317"/>
            <ac:spMk id="7" creationId="{E0931CF7-339D-48E6-A8EF-1C817EF229F6}"/>
          </ac:spMkLst>
        </pc:spChg>
        <pc:picChg chg="del">
          <ac:chgData name="Ming-Chih Lin" userId="f1ba3ba5-e185-404b-b55f-b2be90e2bdc2" providerId="ADAL" clId="{091A637F-8D54-4E54-83E0-103516D33677}" dt="2020-06-08T08:12:22.607" v="799" actId="478"/>
          <ac:picMkLst>
            <pc:docMk/>
            <pc:sldMk cId="497064445" sldId="317"/>
            <ac:picMk id="2" creationId="{24B42EE7-EE76-400D-B513-614BD7A34C4E}"/>
          </ac:picMkLst>
        </pc:picChg>
        <pc:picChg chg="add mod ord">
          <ac:chgData name="Ming-Chih Lin" userId="f1ba3ba5-e185-404b-b55f-b2be90e2bdc2" providerId="ADAL" clId="{091A637F-8D54-4E54-83E0-103516D33677}" dt="2020-06-08T08:13:35.856" v="810" actId="1076"/>
          <ac:picMkLst>
            <pc:docMk/>
            <pc:sldMk cId="497064445" sldId="317"/>
            <ac:picMk id="6" creationId="{3F336A95-C832-4F21-B018-71EA44E29861}"/>
          </ac:picMkLst>
        </pc:picChg>
      </pc:sldChg>
      <pc:sldChg chg="del">
        <pc:chgData name="Ming-Chih Lin" userId="f1ba3ba5-e185-404b-b55f-b2be90e2bdc2" providerId="ADAL" clId="{091A637F-8D54-4E54-83E0-103516D33677}" dt="2020-06-02T04:44:18.237" v="181" actId="47"/>
        <pc:sldMkLst>
          <pc:docMk/>
          <pc:sldMk cId="1705629521" sldId="318"/>
        </pc:sldMkLst>
      </pc:sldChg>
      <pc:sldChg chg="addSp delSp modSp new mod modClrScheme chgLayout">
        <pc:chgData name="Ming-Chih Lin" userId="f1ba3ba5-e185-404b-b55f-b2be90e2bdc2" providerId="ADAL" clId="{091A637F-8D54-4E54-83E0-103516D33677}" dt="2020-06-11T02:02:03.077" v="3360"/>
        <pc:sldMkLst>
          <pc:docMk/>
          <pc:sldMk cId="150404640" sldId="319"/>
        </pc:sldMkLst>
        <pc:spChg chg="del mod ord">
          <ac:chgData name="Ming-Chih Lin" userId="f1ba3ba5-e185-404b-b55f-b2be90e2bdc2" providerId="ADAL" clId="{091A637F-8D54-4E54-83E0-103516D33677}" dt="2020-06-02T02:02:42.695" v="20" actId="700"/>
          <ac:spMkLst>
            <pc:docMk/>
            <pc:sldMk cId="150404640" sldId="319"/>
            <ac:spMk id="2" creationId="{B231E21B-3534-41AD-9684-B05CB302A285}"/>
          </ac:spMkLst>
        </pc:spChg>
        <pc:spChg chg="del">
          <ac:chgData name="Ming-Chih Lin" userId="f1ba3ba5-e185-404b-b55f-b2be90e2bdc2" providerId="ADAL" clId="{091A637F-8D54-4E54-83E0-103516D33677}" dt="2020-06-02T02:02:42.695" v="20" actId="700"/>
          <ac:spMkLst>
            <pc:docMk/>
            <pc:sldMk cId="150404640" sldId="319"/>
            <ac:spMk id="3" creationId="{F352EDA3-4245-43AB-9CD6-53674F2D003B}"/>
          </ac:spMkLst>
        </pc:spChg>
        <pc:spChg chg="add mod ord">
          <ac:chgData name="Ming-Chih Lin" userId="f1ba3ba5-e185-404b-b55f-b2be90e2bdc2" providerId="ADAL" clId="{091A637F-8D54-4E54-83E0-103516D33677}" dt="2020-06-02T04:32:21.454" v="144"/>
          <ac:spMkLst>
            <pc:docMk/>
            <pc:sldMk cId="150404640" sldId="319"/>
            <ac:spMk id="4" creationId="{06DA0EB8-8083-49B8-89F6-5CA68A99C6B7}"/>
          </ac:spMkLst>
        </pc:spChg>
        <pc:spChg chg="add mod ord">
          <ac:chgData name="Ming-Chih Lin" userId="f1ba3ba5-e185-404b-b55f-b2be90e2bdc2" providerId="ADAL" clId="{091A637F-8D54-4E54-83E0-103516D33677}" dt="2020-06-11T02:02:03.077" v="3360"/>
          <ac:spMkLst>
            <pc:docMk/>
            <pc:sldMk cId="150404640" sldId="319"/>
            <ac:spMk id="5" creationId="{47CD2DC4-DBF9-4379-9E92-A3F1027C98CE}"/>
          </ac:spMkLst>
        </pc:spChg>
      </pc:sldChg>
      <pc:sldChg chg="modSp new mod">
        <pc:chgData name="Ming-Chih Lin" userId="f1ba3ba5-e185-404b-b55f-b2be90e2bdc2" providerId="ADAL" clId="{091A637F-8D54-4E54-83E0-103516D33677}" dt="2020-06-11T02:02:40.365" v="3374" actId="20577"/>
        <pc:sldMkLst>
          <pc:docMk/>
          <pc:sldMk cId="634685143" sldId="320"/>
        </pc:sldMkLst>
        <pc:spChg chg="mod">
          <ac:chgData name="Ming-Chih Lin" userId="f1ba3ba5-e185-404b-b55f-b2be90e2bdc2" providerId="ADAL" clId="{091A637F-8D54-4E54-83E0-103516D33677}" dt="2020-06-11T02:02:40.365" v="3374" actId="20577"/>
          <ac:spMkLst>
            <pc:docMk/>
            <pc:sldMk cId="634685143" sldId="320"/>
            <ac:spMk id="2" creationId="{B76EC892-7C67-495C-8FF9-2A83D1505032}"/>
          </ac:spMkLst>
        </pc:spChg>
        <pc:spChg chg="mod">
          <ac:chgData name="Ming-Chih Lin" userId="f1ba3ba5-e185-404b-b55f-b2be90e2bdc2" providerId="ADAL" clId="{091A637F-8D54-4E54-83E0-103516D33677}" dt="2020-06-11T02:02:30.965" v="3373"/>
          <ac:spMkLst>
            <pc:docMk/>
            <pc:sldMk cId="634685143" sldId="320"/>
            <ac:spMk id="3" creationId="{27AACF31-B26F-4D1C-856A-7B09BF30E133}"/>
          </ac:spMkLst>
        </pc:spChg>
      </pc:sldChg>
      <pc:sldChg chg="modSp new del mod">
        <pc:chgData name="Ming-Chih Lin" userId="f1ba3ba5-e185-404b-b55f-b2be90e2bdc2" providerId="ADAL" clId="{091A637F-8D54-4E54-83E0-103516D33677}" dt="2020-06-04T23:48:03.949" v="721" actId="47"/>
        <pc:sldMkLst>
          <pc:docMk/>
          <pc:sldMk cId="3631061952" sldId="321"/>
        </pc:sldMkLst>
        <pc:spChg chg="mod">
          <ac:chgData name="Ming-Chih Lin" userId="f1ba3ba5-e185-404b-b55f-b2be90e2bdc2" providerId="ADAL" clId="{091A637F-8D54-4E54-83E0-103516D33677}" dt="2020-06-04T23:47:39.451" v="700" actId="21"/>
          <ac:spMkLst>
            <pc:docMk/>
            <pc:sldMk cId="3631061952" sldId="321"/>
            <ac:spMk id="2" creationId="{6DB6564A-98F8-4D69-B16B-9EB3AA2CBCF6}"/>
          </ac:spMkLst>
        </pc:spChg>
        <pc:spChg chg="mod">
          <ac:chgData name="Ming-Chih Lin" userId="f1ba3ba5-e185-404b-b55f-b2be90e2bdc2" providerId="ADAL" clId="{091A637F-8D54-4E54-83E0-103516D33677}" dt="2020-06-04T23:47:46.840" v="704" actId="21"/>
          <ac:spMkLst>
            <pc:docMk/>
            <pc:sldMk cId="3631061952" sldId="321"/>
            <ac:spMk id="3" creationId="{6100AB34-2064-412E-89EB-E6860E18A31F}"/>
          </ac:spMkLst>
        </pc:spChg>
      </pc:sldChg>
      <pc:sldChg chg="modSp new del mod">
        <pc:chgData name="Ming-Chih Lin" userId="f1ba3ba5-e185-404b-b55f-b2be90e2bdc2" providerId="ADAL" clId="{091A637F-8D54-4E54-83E0-103516D33677}" dt="2020-06-02T04:27:45.108" v="95" actId="47"/>
        <pc:sldMkLst>
          <pc:docMk/>
          <pc:sldMk cId="1481199713" sldId="322"/>
        </pc:sldMkLst>
        <pc:spChg chg="mod">
          <ac:chgData name="Ming-Chih Lin" userId="f1ba3ba5-e185-404b-b55f-b2be90e2bdc2" providerId="ADAL" clId="{091A637F-8D54-4E54-83E0-103516D33677}" dt="2020-06-02T02:06:14.241" v="37" actId="20577"/>
          <ac:spMkLst>
            <pc:docMk/>
            <pc:sldMk cId="1481199713" sldId="322"/>
            <ac:spMk id="2" creationId="{5278D3C2-342D-4F56-B1B1-91F7D1A36EB5}"/>
          </ac:spMkLst>
        </pc:spChg>
        <pc:spChg chg="mod">
          <ac:chgData name="Ming-Chih Lin" userId="f1ba3ba5-e185-404b-b55f-b2be90e2bdc2" providerId="ADAL" clId="{091A637F-8D54-4E54-83E0-103516D33677}" dt="2020-06-02T02:06:11.417" v="36"/>
          <ac:spMkLst>
            <pc:docMk/>
            <pc:sldMk cId="1481199713" sldId="322"/>
            <ac:spMk id="3" creationId="{387CFAC2-39D6-4976-B871-36284A92D51A}"/>
          </ac:spMkLst>
        </pc:spChg>
      </pc:sldChg>
      <pc:sldChg chg="modSp new del mod">
        <pc:chgData name="Ming-Chih Lin" userId="f1ba3ba5-e185-404b-b55f-b2be90e2bdc2" providerId="ADAL" clId="{091A637F-8D54-4E54-83E0-103516D33677}" dt="2020-06-02T02:18:39.315" v="44" actId="2696"/>
        <pc:sldMkLst>
          <pc:docMk/>
          <pc:sldMk cId="2128641485" sldId="323"/>
        </pc:sldMkLst>
        <pc:spChg chg="mod">
          <ac:chgData name="Ming-Chih Lin" userId="f1ba3ba5-e185-404b-b55f-b2be90e2bdc2" providerId="ADAL" clId="{091A637F-8D54-4E54-83E0-103516D33677}" dt="2020-06-02T02:18:13.981" v="43" actId="5793"/>
          <ac:spMkLst>
            <pc:docMk/>
            <pc:sldMk cId="2128641485" sldId="323"/>
            <ac:spMk id="2" creationId="{EED6BDC6-775B-45C4-BA1F-335BCABEFD04}"/>
          </ac:spMkLst>
        </pc:spChg>
        <pc:spChg chg="mod">
          <ac:chgData name="Ming-Chih Lin" userId="f1ba3ba5-e185-404b-b55f-b2be90e2bdc2" providerId="ADAL" clId="{091A637F-8D54-4E54-83E0-103516D33677}" dt="2020-06-02T02:07:52.362" v="41"/>
          <ac:spMkLst>
            <pc:docMk/>
            <pc:sldMk cId="2128641485" sldId="323"/>
            <ac:spMk id="3" creationId="{658BB859-DDEC-4C62-9F85-AE2E8D282139}"/>
          </ac:spMkLst>
        </pc:spChg>
      </pc:sldChg>
      <pc:sldChg chg="modSp add mod">
        <pc:chgData name="Ming-Chih Lin" userId="f1ba3ba5-e185-404b-b55f-b2be90e2bdc2" providerId="ADAL" clId="{091A637F-8D54-4E54-83E0-103516D33677}" dt="2020-06-11T00:53:38.929" v="1189"/>
        <pc:sldMkLst>
          <pc:docMk/>
          <pc:sldMk cId="2181700493" sldId="323"/>
        </pc:sldMkLst>
        <pc:spChg chg="mod">
          <ac:chgData name="Ming-Chih Lin" userId="f1ba3ba5-e185-404b-b55f-b2be90e2bdc2" providerId="ADAL" clId="{091A637F-8D54-4E54-83E0-103516D33677}" dt="2020-06-11T00:53:38.929" v="1189"/>
          <ac:spMkLst>
            <pc:docMk/>
            <pc:sldMk cId="2181700493" sldId="323"/>
            <ac:spMk id="4" creationId="{2FA54F75-D405-4104-B6BB-EA44A23A109A}"/>
          </ac:spMkLst>
        </pc:spChg>
      </pc:sldChg>
      <pc:sldChg chg="new del">
        <pc:chgData name="Ming-Chih Lin" userId="f1ba3ba5-e185-404b-b55f-b2be90e2bdc2" providerId="ADAL" clId="{091A637F-8D54-4E54-83E0-103516D33677}" dt="2020-06-05T00:17:44.632" v="766" actId="47"/>
        <pc:sldMkLst>
          <pc:docMk/>
          <pc:sldMk cId="3167124346" sldId="324"/>
        </pc:sldMkLst>
      </pc:sldChg>
      <pc:sldChg chg="addSp delSp modSp new mod ord modClrScheme chgLayout">
        <pc:chgData name="Ming-Chih Lin" userId="f1ba3ba5-e185-404b-b55f-b2be90e2bdc2" providerId="ADAL" clId="{091A637F-8D54-4E54-83E0-103516D33677}" dt="2020-06-11T02:03:19.110" v="3388" actId="20577"/>
        <pc:sldMkLst>
          <pc:docMk/>
          <pc:sldMk cId="224239816" sldId="325"/>
        </pc:sldMkLst>
        <pc:spChg chg="del">
          <ac:chgData name="Ming-Chih Lin" userId="f1ba3ba5-e185-404b-b55f-b2be90e2bdc2" providerId="ADAL" clId="{091A637F-8D54-4E54-83E0-103516D33677}" dt="2020-06-02T04:15:24.714" v="94" actId="700"/>
          <ac:spMkLst>
            <pc:docMk/>
            <pc:sldMk cId="224239816" sldId="325"/>
            <ac:spMk id="2" creationId="{4853D523-1D65-4C62-86F0-D8B353589261}"/>
          </ac:spMkLst>
        </pc:spChg>
        <pc:spChg chg="del">
          <ac:chgData name="Ming-Chih Lin" userId="f1ba3ba5-e185-404b-b55f-b2be90e2bdc2" providerId="ADAL" clId="{091A637F-8D54-4E54-83E0-103516D33677}" dt="2020-06-02T04:15:24.714" v="94" actId="700"/>
          <ac:spMkLst>
            <pc:docMk/>
            <pc:sldMk cId="224239816" sldId="325"/>
            <ac:spMk id="3" creationId="{5E75654D-3FF8-4C61-9954-A5F394190DE8}"/>
          </ac:spMkLst>
        </pc:spChg>
        <pc:spChg chg="add del mod ord">
          <ac:chgData name="Ming-Chih Lin" userId="f1ba3ba5-e185-404b-b55f-b2be90e2bdc2" providerId="ADAL" clId="{091A637F-8D54-4E54-83E0-103516D33677}" dt="2020-06-02T04:30:44.349" v="101" actId="700"/>
          <ac:spMkLst>
            <pc:docMk/>
            <pc:sldMk cId="224239816" sldId="325"/>
            <ac:spMk id="4" creationId="{70D4EB9C-0BE6-477E-BD7E-7B8AE21CE8A8}"/>
          </ac:spMkLst>
        </pc:spChg>
        <pc:spChg chg="add mod ord">
          <ac:chgData name="Ming-Chih Lin" userId="f1ba3ba5-e185-404b-b55f-b2be90e2bdc2" providerId="ADAL" clId="{091A637F-8D54-4E54-83E0-103516D33677}" dt="2020-06-02T04:32:04.649" v="139"/>
          <ac:spMkLst>
            <pc:docMk/>
            <pc:sldMk cId="224239816" sldId="325"/>
            <ac:spMk id="5" creationId="{E031341D-1312-455E-8529-B8D34CD9460F}"/>
          </ac:spMkLst>
        </pc:spChg>
        <pc:spChg chg="add mod ord">
          <ac:chgData name="Ming-Chih Lin" userId="f1ba3ba5-e185-404b-b55f-b2be90e2bdc2" providerId="ADAL" clId="{091A637F-8D54-4E54-83E0-103516D33677}" dt="2020-06-11T02:03:19.110" v="3388" actId="20577"/>
          <ac:spMkLst>
            <pc:docMk/>
            <pc:sldMk cId="224239816" sldId="325"/>
            <ac:spMk id="6" creationId="{E6D230C9-887C-4C4E-B984-BA22A68FD7F3}"/>
          </ac:spMkLst>
        </pc:spChg>
      </pc:sldChg>
      <pc:sldChg chg="modSp new del mod">
        <pc:chgData name="Ming-Chih Lin" userId="f1ba3ba5-e185-404b-b55f-b2be90e2bdc2" providerId="ADAL" clId="{091A637F-8D54-4E54-83E0-103516D33677}" dt="2020-06-04T23:48:17.573" v="722" actId="47"/>
        <pc:sldMkLst>
          <pc:docMk/>
          <pc:sldMk cId="2274868590" sldId="326"/>
        </pc:sldMkLst>
        <pc:spChg chg="mod">
          <ac:chgData name="Ming-Chih Lin" userId="f1ba3ba5-e185-404b-b55f-b2be90e2bdc2" providerId="ADAL" clId="{091A637F-8D54-4E54-83E0-103516D33677}" dt="2020-06-02T04:42:43.241" v="179"/>
          <ac:spMkLst>
            <pc:docMk/>
            <pc:sldMk cId="2274868590" sldId="326"/>
            <ac:spMk id="2" creationId="{2ECE43D3-146B-482B-A9A6-7456CBFB285E}"/>
          </ac:spMkLst>
        </pc:spChg>
        <pc:spChg chg="mod">
          <ac:chgData name="Ming-Chih Lin" userId="f1ba3ba5-e185-404b-b55f-b2be90e2bdc2" providerId="ADAL" clId="{091A637F-8D54-4E54-83E0-103516D33677}" dt="2020-06-02T04:42:12.955" v="178"/>
          <ac:spMkLst>
            <pc:docMk/>
            <pc:sldMk cId="2274868590" sldId="326"/>
            <ac:spMk id="3" creationId="{05EA17AD-8610-4049-85A8-8F47E9BB15B7}"/>
          </ac:spMkLst>
        </pc:spChg>
      </pc:sldChg>
      <pc:sldChg chg="add del">
        <pc:chgData name="Ming-Chih Lin" userId="f1ba3ba5-e185-404b-b55f-b2be90e2bdc2" providerId="ADAL" clId="{091A637F-8D54-4E54-83E0-103516D33677}" dt="2020-06-02T04:41:40.842" v="146" actId="47"/>
        <pc:sldMkLst>
          <pc:docMk/>
          <pc:sldMk cId="3836244428" sldId="326"/>
        </pc:sldMkLst>
      </pc:sldChg>
      <pc:sldChg chg="modSp new mod">
        <pc:chgData name="Ming-Chih Lin" userId="f1ba3ba5-e185-404b-b55f-b2be90e2bdc2" providerId="ADAL" clId="{091A637F-8D54-4E54-83E0-103516D33677}" dt="2020-06-02T05:42:27.432" v="221"/>
        <pc:sldMkLst>
          <pc:docMk/>
          <pc:sldMk cId="156901807" sldId="327"/>
        </pc:sldMkLst>
        <pc:spChg chg="mod">
          <ac:chgData name="Ming-Chih Lin" userId="f1ba3ba5-e185-404b-b55f-b2be90e2bdc2" providerId="ADAL" clId="{091A637F-8D54-4E54-83E0-103516D33677}" dt="2020-06-02T05:42:27.432" v="221"/>
          <ac:spMkLst>
            <pc:docMk/>
            <pc:sldMk cId="156901807" sldId="327"/>
            <ac:spMk id="3" creationId="{7B821B47-8BA5-4FCD-9802-B895214E451E}"/>
          </ac:spMkLst>
        </pc:spChg>
      </pc:sldChg>
      <pc:sldChg chg="modSp add mod ord">
        <pc:chgData name="Ming-Chih Lin" userId="f1ba3ba5-e185-404b-b55f-b2be90e2bdc2" providerId="ADAL" clId="{091A637F-8D54-4E54-83E0-103516D33677}" dt="2020-06-04T23:49:27.147" v="724"/>
        <pc:sldMkLst>
          <pc:docMk/>
          <pc:sldMk cId="1458989024" sldId="328"/>
        </pc:sldMkLst>
        <pc:spChg chg="mod">
          <ac:chgData name="Ming-Chih Lin" userId="f1ba3ba5-e185-404b-b55f-b2be90e2bdc2" providerId="ADAL" clId="{091A637F-8D54-4E54-83E0-103516D33677}" dt="2020-06-02T05:43:09.910" v="278"/>
          <ac:spMkLst>
            <pc:docMk/>
            <pc:sldMk cId="1458989024" sldId="328"/>
            <ac:spMk id="3" creationId="{7B821B47-8BA5-4FCD-9802-B895214E451E}"/>
          </ac:spMkLst>
        </pc:spChg>
      </pc:sldChg>
      <pc:sldChg chg="addSp modSp new del mod">
        <pc:chgData name="Ming-Chih Lin" userId="f1ba3ba5-e185-404b-b55f-b2be90e2bdc2" providerId="ADAL" clId="{091A637F-8D54-4E54-83E0-103516D33677}" dt="2020-06-04T23:43:05.766" v="647" actId="2696"/>
        <pc:sldMkLst>
          <pc:docMk/>
          <pc:sldMk cId="2891632164" sldId="329"/>
        </pc:sldMkLst>
        <pc:spChg chg="mod">
          <ac:chgData name="Ming-Chih Lin" userId="f1ba3ba5-e185-404b-b55f-b2be90e2bdc2" providerId="ADAL" clId="{091A637F-8D54-4E54-83E0-103516D33677}" dt="2020-06-04T23:15:48.024" v="475" actId="14100"/>
          <ac:spMkLst>
            <pc:docMk/>
            <pc:sldMk cId="2891632164" sldId="329"/>
            <ac:spMk id="2" creationId="{3C850A5C-0B10-4870-9F52-83ACBC4FB27D}"/>
          </ac:spMkLst>
        </pc:spChg>
        <pc:spChg chg="mod">
          <ac:chgData name="Ming-Chih Lin" userId="f1ba3ba5-e185-404b-b55f-b2be90e2bdc2" providerId="ADAL" clId="{091A637F-8D54-4E54-83E0-103516D33677}" dt="2020-06-04T23:15:07.985" v="473" actId="20577"/>
          <ac:spMkLst>
            <pc:docMk/>
            <pc:sldMk cId="2891632164" sldId="329"/>
            <ac:spMk id="3" creationId="{DA7D02FA-5EDB-4AA9-9818-8E79AA64DF8B}"/>
          </ac:spMkLst>
        </pc:spChg>
        <pc:picChg chg="add mod">
          <ac:chgData name="Ming-Chih Lin" userId="f1ba3ba5-e185-404b-b55f-b2be90e2bdc2" providerId="ADAL" clId="{091A637F-8D54-4E54-83E0-103516D33677}" dt="2020-06-04T23:14:14.147" v="369" actId="1076"/>
          <ac:picMkLst>
            <pc:docMk/>
            <pc:sldMk cId="2891632164" sldId="329"/>
            <ac:picMk id="4" creationId="{13D75680-B5D2-4231-AF90-6909699FA7DE}"/>
          </ac:picMkLst>
        </pc:picChg>
        <pc:picChg chg="add mod">
          <ac:chgData name="Ming-Chih Lin" userId="f1ba3ba5-e185-404b-b55f-b2be90e2bdc2" providerId="ADAL" clId="{091A637F-8D54-4E54-83E0-103516D33677}" dt="2020-06-04T23:14:17.825" v="370" actId="1076"/>
          <ac:picMkLst>
            <pc:docMk/>
            <pc:sldMk cId="2891632164" sldId="329"/>
            <ac:picMk id="5" creationId="{6D562F4E-8C74-4814-8B73-DA7C947D2D53}"/>
          </ac:picMkLst>
        </pc:picChg>
      </pc:sldChg>
      <pc:sldChg chg="addSp modSp add mod">
        <pc:chgData name="Ming-Chih Lin" userId="f1ba3ba5-e185-404b-b55f-b2be90e2bdc2" providerId="ADAL" clId="{091A637F-8D54-4E54-83E0-103516D33677}" dt="2020-06-08T08:18:30.795" v="984" actId="14100"/>
        <pc:sldMkLst>
          <pc:docMk/>
          <pc:sldMk cId="3776458717" sldId="329"/>
        </pc:sldMkLst>
        <pc:spChg chg="add mod">
          <ac:chgData name="Ming-Chih Lin" userId="f1ba3ba5-e185-404b-b55f-b2be90e2bdc2" providerId="ADAL" clId="{091A637F-8D54-4E54-83E0-103516D33677}" dt="2020-06-08T08:18:30.795" v="984" actId="14100"/>
          <ac:spMkLst>
            <pc:docMk/>
            <pc:sldMk cId="3776458717" sldId="329"/>
            <ac:spMk id="6" creationId="{AF38F194-145A-4E55-98CA-85423943B855}"/>
          </ac:spMkLst>
        </pc:spChg>
        <pc:picChg chg="mod">
          <ac:chgData name="Ming-Chih Lin" userId="f1ba3ba5-e185-404b-b55f-b2be90e2bdc2" providerId="ADAL" clId="{091A637F-8D54-4E54-83E0-103516D33677}" dt="2020-06-08T08:16:22.385" v="921" actId="1076"/>
          <ac:picMkLst>
            <pc:docMk/>
            <pc:sldMk cId="3776458717" sldId="329"/>
            <ac:picMk id="5" creationId="{6D562F4E-8C74-4814-8B73-DA7C947D2D53}"/>
          </ac:picMkLst>
        </pc:picChg>
      </pc:sldChg>
      <pc:sldChg chg="addSp modSp add mod">
        <pc:chgData name="Ming-Chih Lin" userId="f1ba3ba5-e185-404b-b55f-b2be90e2bdc2" providerId="ADAL" clId="{091A637F-8D54-4E54-83E0-103516D33677}" dt="2020-06-08T08:20:17.053" v="1029" actId="1076"/>
        <pc:sldMkLst>
          <pc:docMk/>
          <pc:sldMk cId="3095247151" sldId="330"/>
        </pc:sldMkLst>
        <pc:spChg chg="add mod">
          <ac:chgData name="Ming-Chih Lin" userId="f1ba3ba5-e185-404b-b55f-b2be90e2bdc2" providerId="ADAL" clId="{091A637F-8D54-4E54-83E0-103516D33677}" dt="2020-06-08T08:20:17.053" v="1029" actId="1076"/>
          <ac:spMkLst>
            <pc:docMk/>
            <pc:sldMk cId="3095247151" sldId="330"/>
            <ac:spMk id="4" creationId="{184015DA-79C9-40A8-8212-423BCB3BFC5E}"/>
          </ac:spMkLst>
        </pc:spChg>
        <pc:picChg chg="mod">
          <ac:chgData name="Ming-Chih Lin" userId="f1ba3ba5-e185-404b-b55f-b2be90e2bdc2" providerId="ADAL" clId="{091A637F-8D54-4E54-83E0-103516D33677}" dt="2020-06-08T08:20:11.475" v="1026" actId="1076"/>
          <ac:picMkLst>
            <pc:docMk/>
            <pc:sldMk cId="3095247151" sldId="330"/>
            <ac:picMk id="9" creationId="{6FF891F2-2DFA-4757-9BAA-1160974E48C5}"/>
          </ac:picMkLst>
        </pc:picChg>
      </pc:sldChg>
      <pc:sldChg chg="addSp delSp modSp new del mod chgLayout">
        <pc:chgData name="Ming-Chih Lin" userId="f1ba3ba5-e185-404b-b55f-b2be90e2bdc2" providerId="ADAL" clId="{091A637F-8D54-4E54-83E0-103516D33677}" dt="2020-06-04T23:43:05.766" v="647" actId="2696"/>
        <pc:sldMkLst>
          <pc:docMk/>
          <pc:sldMk cId="3150549366" sldId="330"/>
        </pc:sldMkLst>
        <pc:spChg chg="del">
          <ac:chgData name="Ming-Chih Lin" userId="f1ba3ba5-e185-404b-b55f-b2be90e2bdc2" providerId="ADAL" clId="{091A637F-8D54-4E54-83E0-103516D33677}" dt="2020-06-04T23:12:45.238" v="315" actId="478"/>
          <ac:spMkLst>
            <pc:docMk/>
            <pc:sldMk cId="3150549366" sldId="330"/>
            <ac:spMk id="2" creationId="{80E5708D-CBE6-42DB-AA60-D2E4A503173D}"/>
          </ac:spMkLst>
        </pc:spChg>
        <pc:spChg chg="del">
          <ac:chgData name="Ming-Chih Lin" userId="f1ba3ba5-e185-404b-b55f-b2be90e2bdc2" providerId="ADAL" clId="{091A637F-8D54-4E54-83E0-103516D33677}" dt="2020-06-04T23:13:31.279" v="326" actId="700"/>
          <ac:spMkLst>
            <pc:docMk/>
            <pc:sldMk cId="3150549366" sldId="330"/>
            <ac:spMk id="3" creationId="{5B5203F6-6E6D-408B-9574-C998564D54C7}"/>
          </ac:spMkLst>
        </pc:spChg>
        <pc:spChg chg="add mod ord">
          <ac:chgData name="Ming-Chih Lin" userId="f1ba3ba5-e185-404b-b55f-b2be90e2bdc2" providerId="ADAL" clId="{091A637F-8D54-4E54-83E0-103516D33677}" dt="2020-06-04T23:18:33.408" v="569" actId="20577"/>
          <ac:spMkLst>
            <pc:docMk/>
            <pc:sldMk cId="3150549366" sldId="330"/>
            <ac:spMk id="7" creationId="{99CCFDF6-E590-4D0F-ACBA-DFDF8A8C3D54}"/>
          </ac:spMkLst>
        </pc:spChg>
        <pc:spChg chg="add del mod ord">
          <ac:chgData name="Ming-Chih Lin" userId="f1ba3ba5-e185-404b-b55f-b2be90e2bdc2" providerId="ADAL" clId="{091A637F-8D54-4E54-83E0-103516D33677}" dt="2020-06-04T23:17:47.159" v="476"/>
          <ac:spMkLst>
            <pc:docMk/>
            <pc:sldMk cId="3150549366" sldId="330"/>
            <ac:spMk id="8" creationId="{B0E9F882-0983-4A2C-B0CD-6930251D0D2C}"/>
          </ac:spMkLst>
        </pc:spChg>
        <pc:picChg chg="add del mod">
          <ac:chgData name="Ming-Chih Lin" userId="f1ba3ba5-e185-404b-b55f-b2be90e2bdc2" providerId="ADAL" clId="{091A637F-8D54-4E54-83E0-103516D33677}" dt="2020-06-04T23:12:48.169" v="318" actId="478"/>
          <ac:picMkLst>
            <pc:docMk/>
            <pc:sldMk cId="3150549366" sldId="330"/>
            <ac:picMk id="4" creationId="{1281CDFD-A184-4E56-B00B-DAFD4458E504}"/>
          </ac:picMkLst>
        </pc:picChg>
        <pc:picChg chg="add del mod">
          <ac:chgData name="Ming-Chih Lin" userId="f1ba3ba5-e185-404b-b55f-b2be90e2bdc2" providerId="ADAL" clId="{091A637F-8D54-4E54-83E0-103516D33677}" dt="2020-06-04T23:14:06.228" v="365" actId="21"/>
          <ac:picMkLst>
            <pc:docMk/>
            <pc:sldMk cId="3150549366" sldId="330"/>
            <ac:picMk id="5" creationId="{156D1174-6F0A-4A8F-AC91-9C5821D67422}"/>
          </ac:picMkLst>
        </pc:picChg>
        <pc:picChg chg="add del mod">
          <ac:chgData name="Ming-Chih Lin" userId="f1ba3ba5-e185-404b-b55f-b2be90e2bdc2" providerId="ADAL" clId="{091A637F-8D54-4E54-83E0-103516D33677}" dt="2020-06-04T23:14:06.228" v="365" actId="21"/>
          <ac:picMkLst>
            <pc:docMk/>
            <pc:sldMk cId="3150549366" sldId="330"/>
            <ac:picMk id="6" creationId="{6CEC12B8-8D43-4992-B369-065FA4B7D333}"/>
          </ac:picMkLst>
        </pc:picChg>
        <pc:picChg chg="add mod">
          <ac:chgData name="Ming-Chih Lin" userId="f1ba3ba5-e185-404b-b55f-b2be90e2bdc2" providerId="ADAL" clId="{091A637F-8D54-4E54-83E0-103516D33677}" dt="2020-06-04T23:18:40.941" v="571" actId="1076"/>
          <ac:picMkLst>
            <pc:docMk/>
            <pc:sldMk cId="3150549366" sldId="330"/>
            <ac:picMk id="9" creationId="{6FF891F2-2DFA-4757-9BAA-1160974E48C5}"/>
          </ac:picMkLst>
        </pc:picChg>
      </pc:sldChg>
      <pc:sldChg chg="modSp new del mod ord">
        <pc:chgData name="Ming-Chih Lin" userId="f1ba3ba5-e185-404b-b55f-b2be90e2bdc2" providerId="ADAL" clId="{091A637F-8D54-4E54-83E0-103516D33677}" dt="2020-06-04T23:43:05.766" v="647" actId="2696"/>
        <pc:sldMkLst>
          <pc:docMk/>
          <pc:sldMk cId="2598053631" sldId="331"/>
        </pc:sldMkLst>
        <pc:spChg chg="mod">
          <ac:chgData name="Ming-Chih Lin" userId="f1ba3ba5-e185-404b-b55f-b2be90e2bdc2" providerId="ADAL" clId="{091A637F-8D54-4E54-83E0-103516D33677}" dt="2020-06-04T23:41:48.910" v="608"/>
          <ac:spMkLst>
            <pc:docMk/>
            <pc:sldMk cId="2598053631" sldId="331"/>
            <ac:spMk id="2" creationId="{BE83D0CB-5CE0-45DE-BEAA-A473BDC9555D}"/>
          </ac:spMkLst>
        </pc:spChg>
        <pc:spChg chg="mod">
          <ac:chgData name="Ming-Chih Lin" userId="f1ba3ba5-e185-404b-b55f-b2be90e2bdc2" providerId="ADAL" clId="{091A637F-8D54-4E54-83E0-103516D33677}" dt="2020-06-04T23:42:20.719" v="646"/>
          <ac:spMkLst>
            <pc:docMk/>
            <pc:sldMk cId="2598053631" sldId="331"/>
            <ac:spMk id="3" creationId="{0328546A-7A5A-41F7-8BBE-32BB0E646989}"/>
          </ac:spMkLst>
        </pc:spChg>
      </pc:sldChg>
      <pc:sldChg chg="modSp add mod ord">
        <pc:chgData name="Ming-Chih Lin" userId="f1ba3ba5-e185-404b-b55f-b2be90e2bdc2" providerId="ADAL" clId="{091A637F-8D54-4E54-83E0-103516D33677}" dt="2020-06-11T00:49:51.181" v="1110"/>
        <pc:sldMkLst>
          <pc:docMk/>
          <pc:sldMk cId="3005715725" sldId="331"/>
        </pc:sldMkLst>
        <pc:spChg chg="mod">
          <ac:chgData name="Ming-Chih Lin" userId="f1ba3ba5-e185-404b-b55f-b2be90e2bdc2" providerId="ADAL" clId="{091A637F-8D54-4E54-83E0-103516D33677}" dt="2020-06-11T00:49:37.301" v="1108" actId="5793"/>
          <ac:spMkLst>
            <pc:docMk/>
            <pc:sldMk cId="3005715725" sldId="331"/>
            <ac:spMk id="2" creationId="{BE83D0CB-5CE0-45DE-BEAA-A473BDC9555D}"/>
          </ac:spMkLst>
        </pc:spChg>
      </pc:sldChg>
      <pc:sldChg chg="modSp new mod">
        <pc:chgData name="Ming-Chih Lin" userId="f1ba3ba5-e185-404b-b55f-b2be90e2bdc2" providerId="ADAL" clId="{091A637F-8D54-4E54-83E0-103516D33677}" dt="2020-06-08T08:11:52.981" v="798"/>
        <pc:sldMkLst>
          <pc:docMk/>
          <pc:sldMk cId="2201880862" sldId="332"/>
        </pc:sldMkLst>
        <pc:spChg chg="mod">
          <ac:chgData name="Ming-Chih Lin" userId="f1ba3ba5-e185-404b-b55f-b2be90e2bdc2" providerId="ADAL" clId="{091A637F-8D54-4E54-83E0-103516D33677}" dt="2020-06-08T08:11:52.981" v="798"/>
          <ac:spMkLst>
            <pc:docMk/>
            <pc:sldMk cId="2201880862" sldId="332"/>
            <ac:spMk id="2" creationId="{63E9190B-5DF0-470F-99A7-033CA4F2A6F7}"/>
          </ac:spMkLst>
        </pc:spChg>
        <pc:spChg chg="mod">
          <ac:chgData name="Ming-Chih Lin" userId="f1ba3ba5-e185-404b-b55f-b2be90e2bdc2" providerId="ADAL" clId="{091A637F-8D54-4E54-83E0-103516D33677}" dt="2020-06-08T08:06:34.262" v="779"/>
          <ac:spMkLst>
            <pc:docMk/>
            <pc:sldMk cId="2201880862" sldId="332"/>
            <ac:spMk id="3" creationId="{393D0B58-B171-4E4C-B422-399DB218A3BA}"/>
          </ac:spMkLst>
        </pc:spChg>
      </pc:sldChg>
      <pc:sldChg chg="addSp delSp modSp new mod ord">
        <pc:chgData name="Ming-Chih Lin" userId="f1ba3ba5-e185-404b-b55f-b2be90e2bdc2" providerId="ADAL" clId="{091A637F-8D54-4E54-83E0-103516D33677}" dt="2020-06-11T01:12:08.113" v="1799" actId="20577"/>
        <pc:sldMkLst>
          <pc:docMk/>
          <pc:sldMk cId="3521337715" sldId="333"/>
        </pc:sldMkLst>
        <pc:spChg chg="mod">
          <ac:chgData name="Ming-Chih Lin" userId="f1ba3ba5-e185-404b-b55f-b2be90e2bdc2" providerId="ADAL" clId="{091A637F-8D54-4E54-83E0-103516D33677}" dt="2020-06-11T01:12:08.113" v="1799" actId="20577"/>
          <ac:spMkLst>
            <pc:docMk/>
            <pc:sldMk cId="3521337715" sldId="333"/>
            <ac:spMk id="2" creationId="{3C0836BA-41C1-4877-85B9-A657301C71C9}"/>
          </ac:spMkLst>
        </pc:spChg>
        <pc:spChg chg="mod">
          <ac:chgData name="Ming-Chih Lin" userId="f1ba3ba5-e185-404b-b55f-b2be90e2bdc2" providerId="ADAL" clId="{091A637F-8D54-4E54-83E0-103516D33677}" dt="2020-06-11T00:45:23.908" v="1073"/>
          <ac:spMkLst>
            <pc:docMk/>
            <pc:sldMk cId="3521337715" sldId="333"/>
            <ac:spMk id="3" creationId="{8CFF7B32-9BBF-4B28-B5CF-3F687B116FF4}"/>
          </ac:spMkLst>
        </pc:spChg>
        <pc:picChg chg="add del mod">
          <ac:chgData name="Ming-Chih Lin" userId="f1ba3ba5-e185-404b-b55f-b2be90e2bdc2" providerId="ADAL" clId="{091A637F-8D54-4E54-83E0-103516D33677}" dt="2020-06-11T00:48:10.480" v="1092" actId="478"/>
          <ac:picMkLst>
            <pc:docMk/>
            <pc:sldMk cId="3521337715" sldId="333"/>
            <ac:picMk id="5" creationId="{E702C5BC-E741-4C9C-866D-AD7C0CC315A8}"/>
          </ac:picMkLst>
        </pc:picChg>
        <pc:picChg chg="add mod">
          <ac:chgData name="Ming-Chih Lin" userId="f1ba3ba5-e185-404b-b55f-b2be90e2bdc2" providerId="ADAL" clId="{091A637F-8D54-4E54-83E0-103516D33677}" dt="2020-06-11T00:49:20.416" v="1104" actId="1076"/>
          <ac:picMkLst>
            <pc:docMk/>
            <pc:sldMk cId="3521337715" sldId="333"/>
            <ac:picMk id="7" creationId="{F0558DBF-4236-46EA-989C-10E46F417DAE}"/>
          </ac:picMkLst>
        </pc:picChg>
        <pc:picChg chg="add del mod">
          <ac:chgData name="Ming-Chih Lin" userId="f1ba3ba5-e185-404b-b55f-b2be90e2bdc2" providerId="ADAL" clId="{091A637F-8D54-4E54-83E0-103516D33677}" dt="2020-06-11T00:49:04.207" v="1098" actId="478"/>
          <ac:picMkLst>
            <pc:docMk/>
            <pc:sldMk cId="3521337715" sldId="333"/>
            <ac:picMk id="9" creationId="{FB845E3A-7BEA-4518-A120-20145C3E4220}"/>
          </ac:picMkLst>
        </pc:picChg>
        <pc:picChg chg="add del mod">
          <ac:chgData name="Ming-Chih Lin" userId="f1ba3ba5-e185-404b-b55f-b2be90e2bdc2" providerId="ADAL" clId="{091A637F-8D54-4E54-83E0-103516D33677}" dt="2020-06-11T00:49:01.585" v="1096" actId="478"/>
          <ac:picMkLst>
            <pc:docMk/>
            <pc:sldMk cId="3521337715" sldId="333"/>
            <ac:picMk id="11" creationId="{F2D591C5-F8A5-4AE2-BC94-EAB39EAA26C7}"/>
          </ac:picMkLst>
        </pc:picChg>
      </pc:sldChg>
      <pc:sldChg chg="modSp new mod">
        <pc:chgData name="Ming-Chih Lin" userId="f1ba3ba5-e185-404b-b55f-b2be90e2bdc2" providerId="ADAL" clId="{091A637F-8D54-4E54-83E0-103516D33677}" dt="2020-06-11T02:00:27.657" v="3280"/>
        <pc:sldMkLst>
          <pc:docMk/>
          <pc:sldMk cId="2710371858" sldId="334"/>
        </pc:sldMkLst>
        <pc:spChg chg="mod">
          <ac:chgData name="Ming-Chih Lin" userId="f1ba3ba5-e185-404b-b55f-b2be90e2bdc2" providerId="ADAL" clId="{091A637F-8D54-4E54-83E0-103516D33677}" dt="2020-06-11T02:00:27.657" v="3280"/>
          <ac:spMkLst>
            <pc:docMk/>
            <pc:sldMk cId="2710371858" sldId="334"/>
            <ac:spMk id="2" creationId="{A0020F58-1EEF-43C7-9991-37A91C5F9028}"/>
          </ac:spMkLst>
        </pc:spChg>
        <pc:spChg chg="mod">
          <ac:chgData name="Ming-Chih Lin" userId="f1ba3ba5-e185-404b-b55f-b2be90e2bdc2" providerId="ADAL" clId="{091A637F-8D54-4E54-83E0-103516D33677}" dt="2020-06-11T01:43:08.025" v="2678"/>
          <ac:spMkLst>
            <pc:docMk/>
            <pc:sldMk cId="2710371858" sldId="334"/>
            <ac:spMk id="3" creationId="{C9442E6B-24EF-46B1-A592-A7969CC70BC4}"/>
          </ac:spMkLst>
        </pc:spChg>
      </pc:sldChg>
      <pc:sldChg chg="addSp delSp modSp new mod ord">
        <pc:chgData name="Ming-Chih Lin" userId="f1ba3ba5-e185-404b-b55f-b2be90e2bdc2" providerId="ADAL" clId="{091A637F-8D54-4E54-83E0-103516D33677}" dt="2020-06-11T21:22:33.944" v="3524" actId="1076"/>
        <pc:sldMkLst>
          <pc:docMk/>
          <pc:sldMk cId="3025016352" sldId="335"/>
        </pc:sldMkLst>
        <pc:spChg chg="del mod">
          <ac:chgData name="Ming-Chih Lin" userId="f1ba3ba5-e185-404b-b55f-b2be90e2bdc2" providerId="ADAL" clId="{091A637F-8D54-4E54-83E0-103516D33677}" dt="2020-06-11T01:29:04.302" v="2447" actId="478"/>
          <ac:spMkLst>
            <pc:docMk/>
            <pc:sldMk cId="3025016352" sldId="335"/>
            <ac:spMk id="2" creationId="{FC05F11D-2706-4688-A391-5EF47491D9BC}"/>
          </ac:spMkLst>
        </pc:spChg>
        <pc:spChg chg="mod">
          <ac:chgData name="Ming-Chih Lin" userId="f1ba3ba5-e185-404b-b55f-b2be90e2bdc2" providerId="ADAL" clId="{091A637F-8D54-4E54-83E0-103516D33677}" dt="2020-06-11T01:27:54.415" v="2445"/>
          <ac:spMkLst>
            <pc:docMk/>
            <pc:sldMk cId="3025016352" sldId="335"/>
            <ac:spMk id="3" creationId="{F16C522D-2D84-47E3-89DE-079E01A60425}"/>
          </ac:spMkLst>
        </pc:spChg>
        <pc:spChg chg="add del mod">
          <ac:chgData name="Ming-Chih Lin" userId="f1ba3ba5-e185-404b-b55f-b2be90e2bdc2" providerId="ADAL" clId="{091A637F-8D54-4E54-83E0-103516D33677}" dt="2020-06-11T01:29:05.918" v="2448" actId="478"/>
          <ac:spMkLst>
            <pc:docMk/>
            <pc:sldMk cId="3025016352" sldId="335"/>
            <ac:spMk id="6" creationId="{5FAFFF69-3674-4284-A5E5-1AF2A6777C6D}"/>
          </ac:spMkLst>
        </pc:spChg>
        <pc:picChg chg="add del mod">
          <ac:chgData name="Ming-Chih Lin" userId="f1ba3ba5-e185-404b-b55f-b2be90e2bdc2" providerId="ADAL" clId="{091A637F-8D54-4E54-83E0-103516D33677}" dt="2020-06-11T01:29:00.580" v="2446" actId="478"/>
          <ac:picMkLst>
            <pc:docMk/>
            <pc:sldMk cId="3025016352" sldId="335"/>
            <ac:picMk id="4" creationId="{0A2EC464-5537-4AB0-9593-CA79DF7298E5}"/>
          </ac:picMkLst>
        </pc:picChg>
        <pc:picChg chg="add del mod">
          <ac:chgData name="Ming-Chih Lin" userId="f1ba3ba5-e185-404b-b55f-b2be90e2bdc2" providerId="ADAL" clId="{091A637F-8D54-4E54-83E0-103516D33677}" dt="2020-06-11T01:41:24.487" v="2627" actId="478"/>
          <ac:picMkLst>
            <pc:docMk/>
            <pc:sldMk cId="3025016352" sldId="335"/>
            <ac:picMk id="7" creationId="{F8B698C4-2A4C-48C6-B4C5-ADB3CD050AC3}"/>
          </ac:picMkLst>
        </pc:picChg>
        <pc:picChg chg="add del mod">
          <ac:chgData name="Ming-Chih Lin" userId="f1ba3ba5-e185-404b-b55f-b2be90e2bdc2" providerId="ADAL" clId="{091A637F-8D54-4E54-83E0-103516D33677}" dt="2020-06-11T01:41:46.634" v="2631" actId="478"/>
          <ac:picMkLst>
            <pc:docMk/>
            <pc:sldMk cId="3025016352" sldId="335"/>
            <ac:picMk id="8" creationId="{82652B9D-730A-4236-B5BC-3A599FAF7530}"/>
          </ac:picMkLst>
        </pc:picChg>
        <pc:picChg chg="add mod">
          <ac:chgData name="Ming-Chih Lin" userId="f1ba3ba5-e185-404b-b55f-b2be90e2bdc2" providerId="ADAL" clId="{091A637F-8D54-4E54-83E0-103516D33677}" dt="2020-06-11T21:22:33.944" v="3524" actId="1076"/>
          <ac:picMkLst>
            <pc:docMk/>
            <pc:sldMk cId="3025016352" sldId="335"/>
            <ac:picMk id="9" creationId="{57DD705B-BD79-429B-AD16-956668A83A24}"/>
          </ac:picMkLst>
        </pc:picChg>
        <pc:picChg chg="add mod">
          <ac:chgData name="Ming-Chih Lin" userId="f1ba3ba5-e185-404b-b55f-b2be90e2bdc2" providerId="ADAL" clId="{091A637F-8D54-4E54-83E0-103516D33677}" dt="2020-06-11T01:42:31.341" v="2638" actId="1076"/>
          <ac:picMkLst>
            <pc:docMk/>
            <pc:sldMk cId="3025016352" sldId="335"/>
            <ac:picMk id="10" creationId="{30A68B6E-356F-480A-9F67-2DC2386A1FC0}"/>
          </ac:picMkLst>
        </pc:picChg>
      </pc:sldChg>
      <pc:sldChg chg="addSp delSp modSp new mod">
        <pc:chgData name="Ming-Chih Lin" userId="f1ba3ba5-e185-404b-b55f-b2be90e2bdc2" providerId="ADAL" clId="{091A637F-8D54-4E54-83E0-103516D33677}" dt="2020-06-11T21:22:11.439" v="3523"/>
        <pc:sldMkLst>
          <pc:docMk/>
          <pc:sldMk cId="3498516507" sldId="336"/>
        </pc:sldMkLst>
        <pc:spChg chg="mod">
          <ac:chgData name="Ming-Chih Lin" userId="f1ba3ba5-e185-404b-b55f-b2be90e2bdc2" providerId="ADAL" clId="{091A637F-8D54-4E54-83E0-103516D33677}" dt="2020-06-11T21:22:11.439" v="3523"/>
          <ac:spMkLst>
            <pc:docMk/>
            <pc:sldMk cId="3498516507" sldId="336"/>
            <ac:spMk id="2" creationId="{64FB6E69-8588-48E4-B812-2F818C7B0EA4}"/>
          </ac:spMkLst>
        </pc:spChg>
        <pc:spChg chg="mod">
          <ac:chgData name="Ming-Chih Lin" userId="f1ba3ba5-e185-404b-b55f-b2be90e2bdc2" providerId="ADAL" clId="{091A637F-8D54-4E54-83E0-103516D33677}" dt="2020-06-11T21:20:46.396" v="3466"/>
          <ac:spMkLst>
            <pc:docMk/>
            <pc:sldMk cId="3498516507" sldId="336"/>
            <ac:spMk id="3" creationId="{CFE78556-6DF2-455C-BADF-A24936CF1C4E}"/>
          </ac:spMkLst>
        </pc:spChg>
        <pc:spChg chg="add mod">
          <ac:chgData name="Ming-Chih Lin" userId="f1ba3ba5-e185-404b-b55f-b2be90e2bdc2" providerId="ADAL" clId="{091A637F-8D54-4E54-83E0-103516D33677}" dt="2020-06-11T21:20:20.377" v="3461" actId="164"/>
          <ac:spMkLst>
            <pc:docMk/>
            <pc:sldMk cId="3498516507" sldId="336"/>
            <ac:spMk id="8" creationId="{879D60DC-925B-4C2B-9AF1-C4E390F18704}"/>
          </ac:spMkLst>
        </pc:spChg>
        <pc:spChg chg="add mod">
          <ac:chgData name="Ming-Chih Lin" userId="f1ba3ba5-e185-404b-b55f-b2be90e2bdc2" providerId="ADAL" clId="{091A637F-8D54-4E54-83E0-103516D33677}" dt="2020-06-11T21:20:20.377" v="3461" actId="164"/>
          <ac:spMkLst>
            <pc:docMk/>
            <pc:sldMk cId="3498516507" sldId="336"/>
            <ac:spMk id="9" creationId="{F890EF2B-3AA8-4CDA-82B7-AFB68F9CFB05}"/>
          </ac:spMkLst>
        </pc:spChg>
        <pc:spChg chg="add mod">
          <ac:chgData name="Ming-Chih Lin" userId="f1ba3ba5-e185-404b-b55f-b2be90e2bdc2" providerId="ADAL" clId="{091A637F-8D54-4E54-83E0-103516D33677}" dt="2020-06-11T21:20:20.377" v="3461" actId="164"/>
          <ac:spMkLst>
            <pc:docMk/>
            <pc:sldMk cId="3498516507" sldId="336"/>
            <ac:spMk id="10" creationId="{943F3EC5-0D23-4041-95D5-4CD8F26FB2F1}"/>
          </ac:spMkLst>
        </pc:spChg>
        <pc:spChg chg="add mod">
          <ac:chgData name="Ming-Chih Lin" userId="f1ba3ba5-e185-404b-b55f-b2be90e2bdc2" providerId="ADAL" clId="{091A637F-8D54-4E54-83E0-103516D33677}" dt="2020-06-11T21:20:20.377" v="3461" actId="164"/>
          <ac:spMkLst>
            <pc:docMk/>
            <pc:sldMk cId="3498516507" sldId="336"/>
            <ac:spMk id="11" creationId="{530B4305-9779-42C3-B7EB-5FDECAF82CA6}"/>
          </ac:spMkLst>
        </pc:spChg>
        <pc:grpChg chg="add mod">
          <ac:chgData name="Ming-Chih Lin" userId="f1ba3ba5-e185-404b-b55f-b2be90e2bdc2" providerId="ADAL" clId="{091A637F-8D54-4E54-83E0-103516D33677}" dt="2020-06-11T21:20:34.333" v="3462" actId="1076"/>
          <ac:grpSpMkLst>
            <pc:docMk/>
            <pc:sldMk cId="3498516507" sldId="336"/>
            <ac:grpSpMk id="12" creationId="{30E6E683-6CD4-46D8-87A7-57EE23185BA4}"/>
          </ac:grpSpMkLst>
        </pc:grpChg>
        <pc:picChg chg="add del mod">
          <ac:chgData name="Ming-Chih Lin" userId="f1ba3ba5-e185-404b-b55f-b2be90e2bdc2" providerId="ADAL" clId="{091A637F-8D54-4E54-83E0-103516D33677}" dt="2020-06-11T21:13:16.886" v="3400" actId="478"/>
          <ac:picMkLst>
            <pc:docMk/>
            <pc:sldMk cId="3498516507" sldId="336"/>
            <ac:picMk id="5" creationId="{2B8C4C65-2CD7-4897-A47B-CC8267A2CC09}"/>
          </ac:picMkLst>
        </pc:picChg>
        <pc:picChg chg="add mod">
          <ac:chgData name="Ming-Chih Lin" userId="f1ba3ba5-e185-404b-b55f-b2be90e2bdc2" providerId="ADAL" clId="{091A637F-8D54-4E54-83E0-103516D33677}" dt="2020-06-11T21:20:20.377" v="3461" actId="164"/>
          <ac:picMkLst>
            <pc:docMk/>
            <pc:sldMk cId="3498516507" sldId="336"/>
            <ac:picMk id="7" creationId="{24C0C527-F546-49A1-83CD-40889B1EC984}"/>
          </ac:picMkLst>
        </pc:picChg>
      </pc:sldChg>
      <pc:sldChg chg="addSp delSp modSp add mod">
        <pc:chgData name="Ming-Chih Lin" userId="f1ba3ba5-e185-404b-b55f-b2be90e2bdc2" providerId="ADAL" clId="{091A637F-8D54-4E54-83E0-103516D33677}" dt="2020-06-11T01:41:02.181" v="2626"/>
        <pc:sldMkLst>
          <pc:docMk/>
          <pc:sldMk cId="3289713005" sldId="337"/>
        </pc:sldMkLst>
        <pc:spChg chg="mod">
          <ac:chgData name="Ming-Chih Lin" userId="f1ba3ba5-e185-404b-b55f-b2be90e2bdc2" providerId="ADAL" clId="{091A637F-8D54-4E54-83E0-103516D33677}" dt="2020-06-11T01:27:00.255" v="2393" actId="113"/>
          <ac:spMkLst>
            <pc:docMk/>
            <pc:sldMk cId="3289713005" sldId="337"/>
            <ac:spMk id="2" creationId="{FC05F11D-2706-4688-A391-5EF47491D9BC}"/>
          </ac:spMkLst>
        </pc:spChg>
        <pc:spChg chg="mod">
          <ac:chgData name="Ming-Chih Lin" userId="f1ba3ba5-e185-404b-b55f-b2be90e2bdc2" providerId="ADAL" clId="{091A637F-8D54-4E54-83E0-103516D33677}" dt="2020-06-11T01:27:01.437" v="2394"/>
          <ac:spMkLst>
            <pc:docMk/>
            <pc:sldMk cId="3289713005" sldId="337"/>
            <ac:spMk id="3" creationId="{F16C522D-2D84-47E3-89DE-079E01A60425}"/>
          </ac:spMkLst>
        </pc:spChg>
        <pc:picChg chg="del mod">
          <ac:chgData name="Ming-Chih Lin" userId="f1ba3ba5-e185-404b-b55f-b2be90e2bdc2" providerId="ADAL" clId="{091A637F-8D54-4E54-83E0-103516D33677}" dt="2020-06-11T01:41:01.854" v="2625" actId="478"/>
          <ac:picMkLst>
            <pc:docMk/>
            <pc:sldMk cId="3289713005" sldId="337"/>
            <ac:picMk id="4" creationId="{0A2EC464-5537-4AB0-9593-CA79DF7298E5}"/>
          </ac:picMkLst>
        </pc:picChg>
        <pc:picChg chg="add">
          <ac:chgData name="Ming-Chih Lin" userId="f1ba3ba5-e185-404b-b55f-b2be90e2bdc2" providerId="ADAL" clId="{091A637F-8D54-4E54-83E0-103516D33677}" dt="2020-06-11T01:41:02.181" v="2626"/>
          <ac:picMkLst>
            <pc:docMk/>
            <pc:sldMk cId="3289713005" sldId="337"/>
            <ac:picMk id="5" creationId="{8E4C8392-A193-4C22-AF4E-D4A7309C3E0C}"/>
          </ac:picMkLst>
        </pc:picChg>
      </pc:sldChg>
      <pc:sldChg chg="modSp new mod">
        <pc:chgData name="Ming-Chih Lin" userId="f1ba3ba5-e185-404b-b55f-b2be90e2bdc2" providerId="ADAL" clId="{091A637F-8D54-4E54-83E0-103516D33677}" dt="2020-06-11T01:37:21.333" v="2546"/>
        <pc:sldMkLst>
          <pc:docMk/>
          <pc:sldMk cId="2326687561" sldId="338"/>
        </pc:sldMkLst>
        <pc:spChg chg="mod">
          <ac:chgData name="Ming-Chih Lin" userId="f1ba3ba5-e185-404b-b55f-b2be90e2bdc2" providerId="ADAL" clId="{091A637F-8D54-4E54-83E0-103516D33677}" dt="2020-06-11T01:37:20.302" v="2545" actId="21"/>
          <ac:spMkLst>
            <pc:docMk/>
            <pc:sldMk cId="2326687561" sldId="338"/>
            <ac:spMk id="2" creationId="{4018368D-D9CD-4787-8F2D-463EE7818B52}"/>
          </ac:spMkLst>
        </pc:spChg>
        <pc:spChg chg="mod">
          <ac:chgData name="Ming-Chih Lin" userId="f1ba3ba5-e185-404b-b55f-b2be90e2bdc2" providerId="ADAL" clId="{091A637F-8D54-4E54-83E0-103516D33677}" dt="2020-06-11T01:37:21.333" v="2546"/>
          <ac:spMkLst>
            <pc:docMk/>
            <pc:sldMk cId="2326687561" sldId="338"/>
            <ac:spMk id="3" creationId="{429B65A8-F140-4492-B6BA-8E81B2C93E44}"/>
          </ac:spMkLst>
        </pc:spChg>
      </pc:sldChg>
      <pc:sldChg chg="modSp new mod">
        <pc:chgData name="Ming-Chih Lin" userId="f1ba3ba5-e185-404b-b55f-b2be90e2bdc2" providerId="ADAL" clId="{091A637F-8D54-4E54-83E0-103516D33677}" dt="2020-06-11T02:03:45.462" v="3391" actId="20577"/>
        <pc:sldMkLst>
          <pc:docMk/>
          <pc:sldMk cId="1922805159" sldId="339"/>
        </pc:sldMkLst>
        <pc:spChg chg="mod">
          <ac:chgData name="Ming-Chih Lin" userId="f1ba3ba5-e185-404b-b55f-b2be90e2bdc2" providerId="ADAL" clId="{091A637F-8D54-4E54-83E0-103516D33677}" dt="2020-06-11T02:03:45.462" v="3391" actId="20577"/>
          <ac:spMkLst>
            <pc:docMk/>
            <pc:sldMk cId="1922805159" sldId="339"/>
            <ac:spMk id="2" creationId="{1980CAE3-DCE1-4B69-AEC5-A57CF35DFB64}"/>
          </ac:spMkLst>
        </pc:spChg>
        <pc:spChg chg="mod">
          <ac:chgData name="Ming-Chih Lin" userId="f1ba3ba5-e185-404b-b55f-b2be90e2bdc2" providerId="ADAL" clId="{091A637F-8D54-4E54-83E0-103516D33677}" dt="2020-06-11T01:45:21.365" v="2699" actId="20577"/>
          <ac:spMkLst>
            <pc:docMk/>
            <pc:sldMk cId="1922805159" sldId="339"/>
            <ac:spMk id="3" creationId="{26966E35-C5AD-42C8-B371-687A65F33785}"/>
          </ac:spMkLst>
        </pc:spChg>
      </pc:sldChg>
      <pc:sldChg chg="add">
        <pc:chgData name="Ming-Chih Lin" userId="f1ba3ba5-e185-404b-b55f-b2be90e2bdc2" providerId="ADAL" clId="{091A637F-8D54-4E54-83E0-103516D33677}" dt="2020-06-11T21:10:47.259" v="3392"/>
        <pc:sldMkLst>
          <pc:docMk/>
          <pc:sldMk cId="4276155350" sldId="340"/>
        </pc:sldMkLst>
      </pc:sldChg>
    </pc:docChg>
  </pc:docChgLst>
  <pc:docChgLst>
    <pc:chgData name="Ming-Chih Lin" userId="f1ba3ba5-e185-404b-b55f-b2be90e2bdc2" providerId="ADAL" clId="{73C49393-00F6-48C7-99DB-5262FA837701}"/>
    <pc:docChg chg="custSel addSld delSld modSld">
      <pc:chgData name="Ming-Chih Lin" userId="f1ba3ba5-e185-404b-b55f-b2be90e2bdc2" providerId="ADAL" clId="{73C49393-00F6-48C7-99DB-5262FA837701}" dt="2020-06-02T00:14:48.542" v="90"/>
      <pc:docMkLst>
        <pc:docMk/>
      </pc:docMkLst>
      <pc:sldChg chg="addSp delSp modSp mod">
        <pc:chgData name="Ming-Chih Lin" userId="f1ba3ba5-e185-404b-b55f-b2be90e2bdc2" providerId="ADAL" clId="{73C49393-00F6-48C7-99DB-5262FA837701}" dt="2020-06-02T00:09:55.262" v="3" actId="14100"/>
        <pc:sldMkLst>
          <pc:docMk/>
          <pc:sldMk cId="3437513085" sldId="257"/>
        </pc:sldMkLst>
        <pc:spChg chg="mod">
          <ac:chgData name="Ming-Chih Lin" userId="f1ba3ba5-e185-404b-b55f-b2be90e2bdc2" providerId="ADAL" clId="{73C49393-00F6-48C7-99DB-5262FA837701}" dt="2020-06-02T00:09:55.262" v="3" actId="14100"/>
          <ac:spMkLst>
            <pc:docMk/>
            <pc:sldMk cId="3437513085" sldId="257"/>
            <ac:spMk id="2" creationId="{F00E360D-5F36-459A-8321-D0EA4C8C73FE}"/>
          </ac:spMkLst>
        </pc:spChg>
        <pc:graphicFrameChg chg="add del mod">
          <ac:chgData name="Ming-Chih Lin" userId="f1ba3ba5-e185-404b-b55f-b2be90e2bdc2" providerId="ADAL" clId="{73C49393-00F6-48C7-99DB-5262FA837701}" dt="2020-06-02T00:09:49.623" v="1"/>
          <ac:graphicFrameMkLst>
            <pc:docMk/>
            <pc:sldMk cId="3437513085" sldId="257"/>
            <ac:graphicFrameMk id="4" creationId="{5049B3AE-5EA2-4052-9B86-DD46687ECD81}"/>
          </ac:graphicFrameMkLst>
        </pc:graphicFrameChg>
      </pc:sldChg>
      <pc:sldChg chg="del">
        <pc:chgData name="Ming-Chih Lin" userId="f1ba3ba5-e185-404b-b55f-b2be90e2bdc2" providerId="ADAL" clId="{73C49393-00F6-48C7-99DB-5262FA837701}" dt="2020-06-02T00:11:20.397" v="13" actId="47"/>
        <pc:sldMkLst>
          <pc:docMk/>
          <pc:sldMk cId="2773999239" sldId="288"/>
        </pc:sldMkLst>
      </pc:sldChg>
      <pc:sldChg chg="del">
        <pc:chgData name="Ming-Chih Lin" userId="f1ba3ba5-e185-404b-b55f-b2be90e2bdc2" providerId="ADAL" clId="{73C49393-00F6-48C7-99DB-5262FA837701}" dt="2020-06-02T00:11:20.397" v="13" actId="47"/>
        <pc:sldMkLst>
          <pc:docMk/>
          <pc:sldMk cId="1061609012" sldId="289"/>
        </pc:sldMkLst>
      </pc:sldChg>
      <pc:sldChg chg="del">
        <pc:chgData name="Ming-Chih Lin" userId="f1ba3ba5-e185-404b-b55f-b2be90e2bdc2" providerId="ADAL" clId="{73C49393-00F6-48C7-99DB-5262FA837701}" dt="2020-06-02T00:11:20.397" v="13" actId="47"/>
        <pc:sldMkLst>
          <pc:docMk/>
          <pc:sldMk cId="1663756997" sldId="290"/>
        </pc:sldMkLst>
      </pc:sldChg>
      <pc:sldChg chg="del">
        <pc:chgData name="Ming-Chih Lin" userId="f1ba3ba5-e185-404b-b55f-b2be90e2bdc2" providerId="ADAL" clId="{73C49393-00F6-48C7-99DB-5262FA837701}" dt="2020-06-02T00:10:19.448" v="5" actId="47"/>
        <pc:sldMkLst>
          <pc:docMk/>
          <pc:sldMk cId="888648973" sldId="298"/>
        </pc:sldMkLst>
      </pc:sldChg>
      <pc:sldChg chg="del">
        <pc:chgData name="Ming-Chih Lin" userId="f1ba3ba5-e185-404b-b55f-b2be90e2bdc2" providerId="ADAL" clId="{73C49393-00F6-48C7-99DB-5262FA837701}" dt="2020-06-02T00:11:20.397" v="13" actId="47"/>
        <pc:sldMkLst>
          <pc:docMk/>
          <pc:sldMk cId="101432508" sldId="299"/>
        </pc:sldMkLst>
      </pc:sldChg>
      <pc:sldChg chg="del">
        <pc:chgData name="Ming-Chih Lin" userId="f1ba3ba5-e185-404b-b55f-b2be90e2bdc2" providerId="ADAL" clId="{73C49393-00F6-48C7-99DB-5262FA837701}" dt="2020-06-02T00:12:16.208" v="16" actId="47"/>
        <pc:sldMkLst>
          <pc:docMk/>
          <pc:sldMk cId="1415465906" sldId="300"/>
        </pc:sldMkLst>
      </pc:sldChg>
      <pc:sldChg chg="del">
        <pc:chgData name="Ming-Chih Lin" userId="f1ba3ba5-e185-404b-b55f-b2be90e2bdc2" providerId="ADAL" clId="{73C49393-00F6-48C7-99DB-5262FA837701}" dt="2020-06-02T00:12:16.208" v="16" actId="47"/>
        <pc:sldMkLst>
          <pc:docMk/>
          <pc:sldMk cId="1171545912" sldId="301"/>
        </pc:sldMkLst>
      </pc:sldChg>
      <pc:sldChg chg="del">
        <pc:chgData name="Ming-Chih Lin" userId="f1ba3ba5-e185-404b-b55f-b2be90e2bdc2" providerId="ADAL" clId="{73C49393-00F6-48C7-99DB-5262FA837701}" dt="2020-06-02T00:12:16.208" v="16" actId="47"/>
        <pc:sldMkLst>
          <pc:docMk/>
          <pc:sldMk cId="2002684050" sldId="302"/>
        </pc:sldMkLst>
      </pc:sldChg>
      <pc:sldChg chg="del">
        <pc:chgData name="Ming-Chih Lin" userId="f1ba3ba5-e185-404b-b55f-b2be90e2bdc2" providerId="ADAL" clId="{73C49393-00F6-48C7-99DB-5262FA837701}" dt="2020-06-02T00:12:16.208" v="16" actId="47"/>
        <pc:sldMkLst>
          <pc:docMk/>
          <pc:sldMk cId="3346354504" sldId="304"/>
        </pc:sldMkLst>
      </pc:sldChg>
      <pc:sldChg chg="del">
        <pc:chgData name="Ming-Chih Lin" userId="f1ba3ba5-e185-404b-b55f-b2be90e2bdc2" providerId="ADAL" clId="{73C49393-00F6-48C7-99DB-5262FA837701}" dt="2020-06-02T00:12:16.208" v="16" actId="47"/>
        <pc:sldMkLst>
          <pc:docMk/>
          <pc:sldMk cId="1699586139" sldId="305"/>
        </pc:sldMkLst>
      </pc:sldChg>
      <pc:sldChg chg="del">
        <pc:chgData name="Ming-Chih Lin" userId="f1ba3ba5-e185-404b-b55f-b2be90e2bdc2" providerId="ADAL" clId="{73C49393-00F6-48C7-99DB-5262FA837701}" dt="2020-06-02T00:12:16.208" v="16" actId="47"/>
        <pc:sldMkLst>
          <pc:docMk/>
          <pc:sldMk cId="1220209127" sldId="306"/>
        </pc:sldMkLst>
      </pc:sldChg>
      <pc:sldChg chg="del">
        <pc:chgData name="Ming-Chih Lin" userId="f1ba3ba5-e185-404b-b55f-b2be90e2bdc2" providerId="ADAL" clId="{73C49393-00F6-48C7-99DB-5262FA837701}" dt="2020-06-02T00:12:16.208" v="16" actId="47"/>
        <pc:sldMkLst>
          <pc:docMk/>
          <pc:sldMk cId="236770104" sldId="307"/>
        </pc:sldMkLst>
      </pc:sldChg>
      <pc:sldChg chg="del">
        <pc:chgData name="Ming-Chih Lin" userId="f1ba3ba5-e185-404b-b55f-b2be90e2bdc2" providerId="ADAL" clId="{73C49393-00F6-48C7-99DB-5262FA837701}" dt="2020-06-02T00:11:59.394" v="14" actId="47"/>
        <pc:sldMkLst>
          <pc:docMk/>
          <pc:sldMk cId="2022201700" sldId="309"/>
        </pc:sldMkLst>
      </pc:sldChg>
      <pc:sldChg chg="del">
        <pc:chgData name="Ming-Chih Lin" userId="f1ba3ba5-e185-404b-b55f-b2be90e2bdc2" providerId="ADAL" clId="{73C49393-00F6-48C7-99DB-5262FA837701}" dt="2020-06-02T00:11:59.980" v="15" actId="47"/>
        <pc:sldMkLst>
          <pc:docMk/>
          <pc:sldMk cId="1680955994" sldId="310"/>
        </pc:sldMkLst>
      </pc:sldChg>
      <pc:sldChg chg="del">
        <pc:chgData name="Ming-Chih Lin" userId="f1ba3ba5-e185-404b-b55f-b2be90e2bdc2" providerId="ADAL" clId="{73C49393-00F6-48C7-99DB-5262FA837701}" dt="2020-06-02T00:12:16.208" v="16" actId="47"/>
        <pc:sldMkLst>
          <pc:docMk/>
          <pc:sldMk cId="1608459360" sldId="313"/>
        </pc:sldMkLst>
      </pc:sldChg>
      <pc:sldChg chg="del">
        <pc:chgData name="Ming-Chih Lin" userId="f1ba3ba5-e185-404b-b55f-b2be90e2bdc2" providerId="ADAL" clId="{73C49393-00F6-48C7-99DB-5262FA837701}" dt="2020-06-02T00:12:16.208" v="16" actId="47"/>
        <pc:sldMkLst>
          <pc:docMk/>
          <pc:sldMk cId="3053501639" sldId="315"/>
        </pc:sldMkLst>
      </pc:sldChg>
      <pc:sldChg chg="add">
        <pc:chgData name="Ming-Chih Lin" userId="f1ba3ba5-e185-404b-b55f-b2be90e2bdc2" providerId="ADAL" clId="{73C49393-00F6-48C7-99DB-5262FA837701}" dt="2020-06-02T00:10:18.221" v="4"/>
        <pc:sldMkLst>
          <pc:docMk/>
          <pc:sldMk cId="19629556" sldId="316"/>
        </pc:sldMkLst>
      </pc:sldChg>
      <pc:sldChg chg="addSp delSp modSp add mod">
        <pc:chgData name="Ming-Chih Lin" userId="f1ba3ba5-e185-404b-b55f-b2be90e2bdc2" providerId="ADAL" clId="{73C49393-00F6-48C7-99DB-5262FA837701}" dt="2020-06-02T00:11:09.974" v="12" actId="1076"/>
        <pc:sldMkLst>
          <pc:docMk/>
          <pc:sldMk cId="497064445" sldId="317"/>
        </pc:sldMkLst>
        <pc:picChg chg="add mod">
          <ac:chgData name="Ming-Chih Lin" userId="f1ba3ba5-e185-404b-b55f-b2be90e2bdc2" providerId="ADAL" clId="{73C49393-00F6-48C7-99DB-5262FA837701}" dt="2020-06-02T00:11:09.974" v="12" actId="1076"/>
          <ac:picMkLst>
            <pc:docMk/>
            <pc:sldMk cId="497064445" sldId="317"/>
            <ac:picMk id="2" creationId="{24B42EE7-EE76-400D-B513-614BD7A34C4E}"/>
          </ac:picMkLst>
        </pc:picChg>
        <pc:picChg chg="del">
          <ac:chgData name="Ming-Chih Lin" userId="f1ba3ba5-e185-404b-b55f-b2be90e2bdc2" providerId="ADAL" clId="{73C49393-00F6-48C7-99DB-5262FA837701}" dt="2020-06-02T00:11:00.632" v="6" actId="478"/>
          <ac:picMkLst>
            <pc:docMk/>
            <pc:sldMk cId="497064445" sldId="317"/>
            <ac:picMk id="9" creationId="{A8797093-BD72-4872-BB27-2A60EE738B76}"/>
          </ac:picMkLst>
        </pc:picChg>
      </pc:sldChg>
      <pc:sldChg chg="delSp modSp add mod">
        <pc:chgData name="Ming-Chih Lin" userId="f1ba3ba5-e185-404b-b55f-b2be90e2bdc2" providerId="ADAL" clId="{73C49393-00F6-48C7-99DB-5262FA837701}" dt="2020-06-02T00:14:48.542" v="90"/>
        <pc:sldMkLst>
          <pc:docMk/>
          <pc:sldMk cId="1705629521" sldId="318"/>
        </pc:sldMkLst>
        <pc:spChg chg="mod">
          <ac:chgData name="Ming-Chih Lin" userId="f1ba3ba5-e185-404b-b55f-b2be90e2bdc2" providerId="ADAL" clId="{73C49393-00F6-48C7-99DB-5262FA837701}" dt="2020-06-02T00:14:48.542" v="90"/>
          <ac:spMkLst>
            <pc:docMk/>
            <pc:sldMk cId="1705629521" sldId="318"/>
            <ac:spMk id="3" creationId="{E7C3D928-2CE9-4266-A577-F5AA1DFC7CE3}"/>
          </ac:spMkLst>
        </pc:spChg>
        <pc:picChg chg="del">
          <ac:chgData name="Ming-Chih Lin" userId="f1ba3ba5-e185-404b-b55f-b2be90e2bdc2" providerId="ADAL" clId="{73C49393-00F6-48C7-99DB-5262FA837701}" dt="2020-06-02T00:13:26.758" v="34" actId="478"/>
          <ac:picMkLst>
            <pc:docMk/>
            <pc:sldMk cId="1705629521" sldId="318"/>
            <ac:picMk id="2" creationId="{24B42EE7-EE76-400D-B513-614BD7A34C4E}"/>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DAE8DB-2897-4272-BC48-7C73B5E8118B}" type="doc">
      <dgm:prSet loTypeId="urn:microsoft.com/office/officeart/2005/8/layout/list1" loCatId="list" qsTypeId="urn:microsoft.com/office/officeart/2005/8/quickstyle/simple2" qsCatId="simple" csTypeId="urn:microsoft.com/office/officeart/2005/8/colors/accent0_3" csCatId="mainScheme" phldr="1"/>
      <dgm:spPr/>
      <dgm:t>
        <a:bodyPr/>
        <a:lstStyle/>
        <a:p>
          <a:endParaRPr lang="en-US"/>
        </a:p>
      </dgm:t>
    </dgm:pt>
    <dgm:pt modelId="{D9D2555F-B744-4203-AC83-2B8B3C2CA34A}">
      <dgm:prSet/>
      <dgm:spPr/>
      <dgm:t>
        <a:bodyPr/>
        <a:lstStyle/>
        <a:p>
          <a:r>
            <a:rPr lang="zh-TW" b="0" i="0" baseline="0"/>
            <a:t>題目</a:t>
          </a:r>
          <a:r>
            <a:rPr lang="en-US" b="0" i="0" baseline="0"/>
            <a:t>:</a:t>
          </a:r>
          <a:endParaRPr lang="en-US"/>
        </a:p>
      </dgm:t>
    </dgm:pt>
    <dgm:pt modelId="{FE11ED62-8508-4D64-A2B2-44CEA867467B}" type="parTrans" cxnId="{24BE4FEF-F4F0-4FEB-B8E2-EFCE63B470B3}">
      <dgm:prSet/>
      <dgm:spPr/>
      <dgm:t>
        <a:bodyPr/>
        <a:lstStyle/>
        <a:p>
          <a:endParaRPr lang="en-US"/>
        </a:p>
      </dgm:t>
    </dgm:pt>
    <dgm:pt modelId="{A88B7D2C-5DE0-468E-9752-35B0F95227E6}" type="sibTrans" cxnId="{24BE4FEF-F4F0-4FEB-B8E2-EFCE63B470B3}">
      <dgm:prSet/>
      <dgm:spPr/>
      <dgm:t>
        <a:bodyPr/>
        <a:lstStyle/>
        <a:p>
          <a:endParaRPr lang="en-US"/>
        </a:p>
      </dgm:t>
    </dgm:pt>
    <dgm:pt modelId="{32C5F357-6232-4A5C-B20F-9C86C61AD1D1}">
      <dgm:prSet/>
      <dgm:spPr/>
      <dgm:t>
        <a:bodyPr/>
        <a:lstStyle/>
        <a:p>
          <a:r>
            <a:rPr lang="zh-TW" b="0" i="0" baseline="0"/>
            <a:t>緣由</a:t>
          </a:r>
          <a:r>
            <a:rPr lang="en-US" b="0" i="0" baseline="0"/>
            <a:t>:</a:t>
          </a:r>
          <a:endParaRPr lang="en-US"/>
        </a:p>
      </dgm:t>
    </dgm:pt>
    <dgm:pt modelId="{3D09B7E2-9542-4600-8E65-762C41647E70}" type="parTrans" cxnId="{FCAD16EF-E0D6-4D98-BDC0-3ADCBAAB71AD}">
      <dgm:prSet/>
      <dgm:spPr/>
      <dgm:t>
        <a:bodyPr/>
        <a:lstStyle/>
        <a:p>
          <a:endParaRPr lang="en-US"/>
        </a:p>
      </dgm:t>
    </dgm:pt>
    <dgm:pt modelId="{9508CBCF-CE99-47D1-B4D5-A67575E20591}" type="sibTrans" cxnId="{FCAD16EF-E0D6-4D98-BDC0-3ADCBAAB71AD}">
      <dgm:prSet/>
      <dgm:spPr/>
      <dgm:t>
        <a:bodyPr/>
        <a:lstStyle/>
        <a:p>
          <a:endParaRPr lang="en-US"/>
        </a:p>
      </dgm:t>
    </dgm:pt>
    <dgm:pt modelId="{3213A80C-7B25-4468-9256-7A2FA549C354}">
      <dgm:prSet/>
      <dgm:spPr/>
      <dgm:t>
        <a:bodyPr/>
        <a:lstStyle/>
        <a:p>
          <a:r>
            <a:rPr lang="zh-TW" b="0" i="0" baseline="0"/>
            <a:t>輸入</a:t>
          </a:r>
          <a:r>
            <a:rPr lang="en-US" b="0" i="0" baseline="0"/>
            <a:t>:</a:t>
          </a:r>
          <a:endParaRPr lang="en-US"/>
        </a:p>
      </dgm:t>
    </dgm:pt>
    <dgm:pt modelId="{39C0DFF8-A6E0-4E1C-9072-534138327BCB}" type="parTrans" cxnId="{22C00523-673D-43D8-8867-75466AA8CA55}">
      <dgm:prSet/>
      <dgm:spPr/>
      <dgm:t>
        <a:bodyPr/>
        <a:lstStyle/>
        <a:p>
          <a:endParaRPr lang="en-US"/>
        </a:p>
      </dgm:t>
    </dgm:pt>
    <dgm:pt modelId="{EC8BB826-2C46-4D98-8800-6E4E79DF80A2}" type="sibTrans" cxnId="{22C00523-673D-43D8-8867-75466AA8CA55}">
      <dgm:prSet/>
      <dgm:spPr/>
      <dgm:t>
        <a:bodyPr/>
        <a:lstStyle/>
        <a:p>
          <a:endParaRPr lang="en-US"/>
        </a:p>
      </dgm:t>
    </dgm:pt>
    <dgm:pt modelId="{429324C4-6517-4F06-83CC-6176FAB80732}">
      <dgm:prSet/>
      <dgm:spPr/>
      <dgm:t>
        <a:bodyPr/>
        <a:lstStyle/>
        <a:p>
          <a:r>
            <a:rPr lang="zh-TW" b="0" i="0" baseline="0"/>
            <a:t>輸出</a:t>
          </a:r>
          <a:r>
            <a:rPr lang="en-US" b="0" i="0" baseline="0"/>
            <a:t>:</a:t>
          </a:r>
          <a:endParaRPr lang="en-US"/>
        </a:p>
      </dgm:t>
    </dgm:pt>
    <dgm:pt modelId="{FF20E171-5D54-4046-B648-68FADBB12CF3}" type="parTrans" cxnId="{2035F843-054C-4A5B-8A4D-2A38E352A675}">
      <dgm:prSet/>
      <dgm:spPr/>
      <dgm:t>
        <a:bodyPr/>
        <a:lstStyle/>
        <a:p>
          <a:endParaRPr lang="en-US"/>
        </a:p>
      </dgm:t>
    </dgm:pt>
    <dgm:pt modelId="{B8854CE7-FDE4-4729-A4A1-38234F7B8641}" type="sibTrans" cxnId="{2035F843-054C-4A5B-8A4D-2A38E352A675}">
      <dgm:prSet/>
      <dgm:spPr/>
      <dgm:t>
        <a:bodyPr/>
        <a:lstStyle/>
        <a:p>
          <a:endParaRPr lang="en-US"/>
        </a:p>
      </dgm:t>
    </dgm:pt>
    <dgm:pt modelId="{1F22C270-408F-455E-8771-E063909F9E2B}" type="pres">
      <dgm:prSet presAssocID="{C8DAE8DB-2897-4272-BC48-7C73B5E8118B}" presName="linear" presStyleCnt="0">
        <dgm:presLayoutVars>
          <dgm:dir/>
          <dgm:animLvl val="lvl"/>
          <dgm:resizeHandles val="exact"/>
        </dgm:presLayoutVars>
      </dgm:prSet>
      <dgm:spPr/>
    </dgm:pt>
    <dgm:pt modelId="{93F6AA23-B1C4-4436-A2CA-EC8815416DFE}" type="pres">
      <dgm:prSet presAssocID="{D9D2555F-B744-4203-AC83-2B8B3C2CA34A}" presName="parentLin" presStyleCnt="0"/>
      <dgm:spPr/>
    </dgm:pt>
    <dgm:pt modelId="{970B85FB-64F5-4CD2-8137-7ED5E39FB8EF}" type="pres">
      <dgm:prSet presAssocID="{D9D2555F-B744-4203-AC83-2B8B3C2CA34A}" presName="parentLeftMargin" presStyleLbl="node1" presStyleIdx="0" presStyleCnt="4"/>
      <dgm:spPr/>
    </dgm:pt>
    <dgm:pt modelId="{17752AD4-0A5B-407D-AE6C-5FF4C59FD63D}" type="pres">
      <dgm:prSet presAssocID="{D9D2555F-B744-4203-AC83-2B8B3C2CA34A}" presName="parentText" presStyleLbl="node1" presStyleIdx="0" presStyleCnt="4">
        <dgm:presLayoutVars>
          <dgm:chMax val="0"/>
          <dgm:bulletEnabled val="1"/>
        </dgm:presLayoutVars>
      </dgm:prSet>
      <dgm:spPr/>
    </dgm:pt>
    <dgm:pt modelId="{B2D1FA97-F0EA-4CBA-BADA-48ACDF320CEB}" type="pres">
      <dgm:prSet presAssocID="{D9D2555F-B744-4203-AC83-2B8B3C2CA34A}" presName="negativeSpace" presStyleCnt="0"/>
      <dgm:spPr/>
    </dgm:pt>
    <dgm:pt modelId="{61E931EC-5A92-4677-9FD1-06B39CD41F8A}" type="pres">
      <dgm:prSet presAssocID="{D9D2555F-B744-4203-AC83-2B8B3C2CA34A}" presName="childText" presStyleLbl="conFgAcc1" presStyleIdx="0" presStyleCnt="4">
        <dgm:presLayoutVars>
          <dgm:bulletEnabled val="1"/>
        </dgm:presLayoutVars>
      </dgm:prSet>
      <dgm:spPr/>
    </dgm:pt>
    <dgm:pt modelId="{CEC2ACDD-0335-403D-ABAE-63D0659E8DD4}" type="pres">
      <dgm:prSet presAssocID="{A88B7D2C-5DE0-468E-9752-35B0F95227E6}" presName="spaceBetweenRectangles" presStyleCnt="0"/>
      <dgm:spPr/>
    </dgm:pt>
    <dgm:pt modelId="{35659A4E-2BF9-417A-9140-AAEA1FDBAAD0}" type="pres">
      <dgm:prSet presAssocID="{32C5F357-6232-4A5C-B20F-9C86C61AD1D1}" presName="parentLin" presStyleCnt="0"/>
      <dgm:spPr/>
    </dgm:pt>
    <dgm:pt modelId="{D0CFEE95-6922-4321-94B4-912CA316EBCB}" type="pres">
      <dgm:prSet presAssocID="{32C5F357-6232-4A5C-B20F-9C86C61AD1D1}" presName="parentLeftMargin" presStyleLbl="node1" presStyleIdx="0" presStyleCnt="4"/>
      <dgm:spPr/>
    </dgm:pt>
    <dgm:pt modelId="{52AD053F-9931-475C-BD31-809FFE3B176F}" type="pres">
      <dgm:prSet presAssocID="{32C5F357-6232-4A5C-B20F-9C86C61AD1D1}" presName="parentText" presStyleLbl="node1" presStyleIdx="1" presStyleCnt="4">
        <dgm:presLayoutVars>
          <dgm:chMax val="0"/>
          <dgm:bulletEnabled val="1"/>
        </dgm:presLayoutVars>
      </dgm:prSet>
      <dgm:spPr/>
    </dgm:pt>
    <dgm:pt modelId="{58DD734D-7E60-45F7-9CDD-62712780300A}" type="pres">
      <dgm:prSet presAssocID="{32C5F357-6232-4A5C-B20F-9C86C61AD1D1}" presName="negativeSpace" presStyleCnt="0"/>
      <dgm:spPr/>
    </dgm:pt>
    <dgm:pt modelId="{8068715E-AB30-4837-A506-0376AEB7EC04}" type="pres">
      <dgm:prSet presAssocID="{32C5F357-6232-4A5C-B20F-9C86C61AD1D1}" presName="childText" presStyleLbl="conFgAcc1" presStyleIdx="1" presStyleCnt="4">
        <dgm:presLayoutVars>
          <dgm:bulletEnabled val="1"/>
        </dgm:presLayoutVars>
      </dgm:prSet>
      <dgm:spPr/>
    </dgm:pt>
    <dgm:pt modelId="{110A3AD4-56BA-498B-96A2-A2C4AC29E30A}" type="pres">
      <dgm:prSet presAssocID="{9508CBCF-CE99-47D1-B4D5-A67575E20591}" presName="spaceBetweenRectangles" presStyleCnt="0"/>
      <dgm:spPr/>
    </dgm:pt>
    <dgm:pt modelId="{BAD273EC-61FC-45A6-9E9F-67375CBC259A}" type="pres">
      <dgm:prSet presAssocID="{3213A80C-7B25-4468-9256-7A2FA549C354}" presName="parentLin" presStyleCnt="0"/>
      <dgm:spPr/>
    </dgm:pt>
    <dgm:pt modelId="{DC66F130-7DAB-4D17-B689-9B35FBD875C3}" type="pres">
      <dgm:prSet presAssocID="{3213A80C-7B25-4468-9256-7A2FA549C354}" presName="parentLeftMargin" presStyleLbl="node1" presStyleIdx="1" presStyleCnt="4"/>
      <dgm:spPr/>
    </dgm:pt>
    <dgm:pt modelId="{7F40C168-AA37-4AC3-9A07-1C86C69E2150}" type="pres">
      <dgm:prSet presAssocID="{3213A80C-7B25-4468-9256-7A2FA549C354}" presName="parentText" presStyleLbl="node1" presStyleIdx="2" presStyleCnt="4">
        <dgm:presLayoutVars>
          <dgm:chMax val="0"/>
          <dgm:bulletEnabled val="1"/>
        </dgm:presLayoutVars>
      </dgm:prSet>
      <dgm:spPr/>
    </dgm:pt>
    <dgm:pt modelId="{B40F912B-2AED-4836-B1ED-DEA47C747B15}" type="pres">
      <dgm:prSet presAssocID="{3213A80C-7B25-4468-9256-7A2FA549C354}" presName="negativeSpace" presStyleCnt="0"/>
      <dgm:spPr/>
    </dgm:pt>
    <dgm:pt modelId="{CF20D75A-5E76-4015-873F-8B7F46EFFB75}" type="pres">
      <dgm:prSet presAssocID="{3213A80C-7B25-4468-9256-7A2FA549C354}" presName="childText" presStyleLbl="conFgAcc1" presStyleIdx="2" presStyleCnt="4">
        <dgm:presLayoutVars>
          <dgm:bulletEnabled val="1"/>
        </dgm:presLayoutVars>
      </dgm:prSet>
      <dgm:spPr/>
    </dgm:pt>
    <dgm:pt modelId="{103EB84E-FF1A-4586-BB06-8E3A170B2E8D}" type="pres">
      <dgm:prSet presAssocID="{EC8BB826-2C46-4D98-8800-6E4E79DF80A2}" presName="spaceBetweenRectangles" presStyleCnt="0"/>
      <dgm:spPr/>
    </dgm:pt>
    <dgm:pt modelId="{CBC8B802-4CBB-47AF-A641-7677CA4025CF}" type="pres">
      <dgm:prSet presAssocID="{429324C4-6517-4F06-83CC-6176FAB80732}" presName="parentLin" presStyleCnt="0"/>
      <dgm:spPr/>
    </dgm:pt>
    <dgm:pt modelId="{A056FD34-C29D-443F-B129-C8700439E462}" type="pres">
      <dgm:prSet presAssocID="{429324C4-6517-4F06-83CC-6176FAB80732}" presName="parentLeftMargin" presStyleLbl="node1" presStyleIdx="2" presStyleCnt="4"/>
      <dgm:spPr/>
    </dgm:pt>
    <dgm:pt modelId="{0B275171-8729-42E5-B8F4-B9D78EB9B2A4}" type="pres">
      <dgm:prSet presAssocID="{429324C4-6517-4F06-83CC-6176FAB80732}" presName="parentText" presStyleLbl="node1" presStyleIdx="3" presStyleCnt="4">
        <dgm:presLayoutVars>
          <dgm:chMax val="0"/>
          <dgm:bulletEnabled val="1"/>
        </dgm:presLayoutVars>
      </dgm:prSet>
      <dgm:spPr/>
    </dgm:pt>
    <dgm:pt modelId="{C4CD7BF0-6FC1-4CE7-BDD0-0864FD88BF62}" type="pres">
      <dgm:prSet presAssocID="{429324C4-6517-4F06-83CC-6176FAB80732}" presName="negativeSpace" presStyleCnt="0"/>
      <dgm:spPr/>
    </dgm:pt>
    <dgm:pt modelId="{49B3F383-DC9D-45B3-904C-F4A7FA7D4BBC}" type="pres">
      <dgm:prSet presAssocID="{429324C4-6517-4F06-83CC-6176FAB80732}" presName="childText" presStyleLbl="conFgAcc1" presStyleIdx="3" presStyleCnt="4">
        <dgm:presLayoutVars>
          <dgm:bulletEnabled val="1"/>
        </dgm:presLayoutVars>
      </dgm:prSet>
      <dgm:spPr/>
    </dgm:pt>
  </dgm:ptLst>
  <dgm:cxnLst>
    <dgm:cxn modelId="{221BD40E-B32A-45E5-A5B3-DE10D1D49C8E}" type="presOf" srcId="{429324C4-6517-4F06-83CC-6176FAB80732}" destId="{0B275171-8729-42E5-B8F4-B9D78EB9B2A4}" srcOrd="1" destOrd="0" presId="urn:microsoft.com/office/officeart/2005/8/layout/list1"/>
    <dgm:cxn modelId="{22C00523-673D-43D8-8867-75466AA8CA55}" srcId="{C8DAE8DB-2897-4272-BC48-7C73B5E8118B}" destId="{3213A80C-7B25-4468-9256-7A2FA549C354}" srcOrd="2" destOrd="0" parTransId="{39C0DFF8-A6E0-4E1C-9072-534138327BCB}" sibTransId="{EC8BB826-2C46-4D98-8800-6E4E79DF80A2}"/>
    <dgm:cxn modelId="{F8F18729-1034-4FB3-9803-6E8D20BCE27C}" type="presOf" srcId="{D9D2555F-B744-4203-AC83-2B8B3C2CA34A}" destId="{970B85FB-64F5-4CD2-8137-7ED5E39FB8EF}" srcOrd="0" destOrd="0" presId="urn:microsoft.com/office/officeart/2005/8/layout/list1"/>
    <dgm:cxn modelId="{1E1AD736-45D9-4E31-AB32-C67252F27171}" type="presOf" srcId="{D9D2555F-B744-4203-AC83-2B8B3C2CA34A}" destId="{17752AD4-0A5B-407D-AE6C-5FF4C59FD63D}" srcOrd="1" destOrd="0" presId="urn:microsoft.com/office/officeart/2005/8/layout/list1"/>
    <dgm:cxn modelId="{72C72D3A-2872-4FC2-B483-4197139117B5}" type="presOf" srcId="{32C5F357-6232-4A5C-B20F-9C86C61AD1D1}" destId="{52AD053F-9931-475C-BD31-809FFE3B176F}" srcOrd="1" destOrd="0" presId="urn:microsoft.com/office/officeart/2005/8/layout/list1"/>
    <dgm:cxn modelId="{9D3B2B5D-F6B0-436E-BD22-0E9A6CABF790}" type="presOf" srcId="{C8DAE8DB-2897-4272-BC48-7C73B5E8118B}" destId="{1F22C270-408F-455E-8771-E063909F9E2B}" srcOrd="0" destOrd="0" presId="urn:microsoft.com/office/officeart/2005/8/layout/list1"/>
    <dgm:cxn modelId="{2035F843-054C-4A5B-8A4D-2A38E352A675}" srcId="{C8DAE8DB-2897-4272-BC48-7C73B5E8118B}" destId="{429324C4-6517-4F06-83CC-6176FAB80732}" srcOrd="3" destOrd="0" parTransId="{FF20E171-5D54-4046-B648-68FADBB12CF3}" sibTransId="{B8854CE7-FDE4-4729-A4A1-38234F7B8641}"/>
    <dgm:cxn modelId="{EC2F7B4F-1A04-4530-8D22-A880D555CFA3}" type="presOf" srcId="{429324C4-6517-4F06-83CC-6176FAB80732}" destId="{A056FD34-C29D-443F-B129-C8700439E462}" srcOrd="0" destOrd="0" presId="urn:microsoft.com/office/officeart/2005/8/layout/list1"/>
    <dgm:cxn modelId="{A87C1BC8-3A39-406A-B432-66E4A2C22976}" type="presOf" srcId="{3213A80C-7B25-4468-9256-7A2FA549C354}" destId="{7F40C168-AA37-4AC3-9A07-1C86C69E2150}" srcOrd="1" destOrd="0" presId="urn:microsoft.com/office/officeart/2005/8/layout/list1"/>
    <dgm:cxn modelId="{D27338CB-B398-425E-BCE7-E64024D457EF}" type="presOf" srcId="{32C5F357-6232-4A5C-B20F-9C86C61AD1D1}" destId="{D0CFEE95-6922-4321-94B4-912CA316EBCB}" srcOrd="0" destOrd="0" presId="urn:microsoft.com/office/officeart/2005/8/layout/list1"/>
    <dgm:cxn modelId="{1B34AEEB-9D66-4C00-935E-7F23332052CD}" type="presOf" srcId="{3213A80C-7B25-4468-9256-7A2FA549C354}" destId="{DC66F130-7DAB-4D17-B689-9B35FBD875C3}" srcOrd="0" destOrd="0" presId="urn:microsoft.com/office/officeart/2005/8/layout/list1"/>
    <dgm:cxn modelId="{FCAD16EF-E0D6-4D98-BDC0-3ADCBAAB71AD}" srcId="{C8DAE8DB-2897-4272-BC48-7C73B5E8118B}" destId="{32C5F357-6232-4A5C-B20F-9C86C61AD1D1}" srcOrd="1" destOrd="0" parTransId="{3D09B7E2-9542-4600-8E65-762C41647E70}" sibTransId="{9508CBCF-CE99-47D1-B4D5-A67575E20591}"/>
    <dgm:cxn modelId="{24BE4FEF-F4F0-4FEB-B8E2-EFCE63B470B3}" srcId="{C8DAE8DB-2897-4272-BC48-7C73B5E8118B}" destId="{D9D2555F-B744-4203-AC83-2B8B3C2CA34A}" srcOrd="0" destOrd="0" parTransId="{FE11ED62-8508-4D64-A2B2-44CEA867467B}" sibTransId="{A88B7D2C-5DE0-468E-9752-35B0F95227E6}"/>
    <dgm:cxn modelId="{98969722-8100-4EFB-B96B-388B4E0D2C81}" type="presParOf" srcId="{1F22C270-408F-455E-8771-E063909F9E2B}" destId="{93F6AA23-B1C4-4436-A2CA-EC8815416DFE}" srcOrd="0" destOrd="0" presId="urn:microsoft.com/office/officeart/2005/8/layout/list1"/>
    <dgm:cxn modelId="{7E9F1BE3-98E5-4328-A8BA-DF5DAB7A3745}" type="presParOf" srcId="{93F6AA23-B1C4-4436-A2CA-EC8815416DFE}" destId="{970B85FB-64F5-4CD2-8137-7ED5E39FB8EF}" srcOrd="0" destOrd="0" presId="urn:microsoft.com/office/officeart/2005/8/layout/list1"/>
    <dgm:cxn modelId="{E43AFB2D-5F4D-4F84-8B31-D825CECC6AA5}" type="presParOf" srcId="{93F6AA23-B1C4-4436-A2CA-EC8815416DFE}" destId="{17752AD4-0A5B-407D-AE6C-5FF4C59FD63D}" srcOrd="1" destOrd="0" presId="urn:microsoft.com/office/officeart/2005/8/layout/list1"/>
    <dgm:cxn modelId="{0AF71A60-55B1-4632-A577-745A7EFCD163}" type="presParOf" srcId="{1F22C270-408F-455E-8771-E063909F9E2B}" destId="{B2D1FA97-F0EA-4CBA-BADA-48ACDF320CEB}" srcOrd="1" destOrd="0" presId="urn:microsoft.com/office/officeart/2005/8/layout/list1"/>
    <dgm:cxn modelId="{AF2A2FBB-284F-4632-A8AB-C16D977CB1F2}" type="presParOf" srcId="{1F22C270-408F-455E-8771-E063909F9E2B}" destId="{61E931EC-5A92-4677-9FD1-06B39CD41F8A}" srcOrd="2" destOrd="0" presId="urn:microsoft.com/office/officeart/2005/8/layout/list1"/>
    <dgm:cxn modelId="{FC4E4FA8-CE0B-4275-BF40-7AD019E47364}" type="presParOf" srcId="{1F22C270-408F-455E-8771-E063909F9E2B}" destId="{CEC2ACDD-0335-403D-ABAE-63D0659E8DD4}" srcOrd="3" destOrd="0" presId="urn:microsoft.com/office/officeart/2005/8/layout/list1"/>
    <dgm:cxn modelId="{2DABE8DF-D86D-48A5-BFDF-1114FC57A017}" type="presParOf" srcId="{1F22C270-408F-455E-8771-E063909F9E2B}" destId="{35659A4E-2BF9-417A-9140-AAEA1FDBAAD0}" srcOrd="4" destOrd="0" presId="urn:microsoft.com/office/officeart/2005/8/layout/list1"/>
    <dgm:cxn modelId="{D6C62A6E-8D73-4E78-AC11-BE1A30B6D2EA}" type="presParOf" srcId="{35659A4E-2BF9-417A-9140-AAEA1FDBAAD0}" destId="{D0CFEE95-6922-4321-94B4-912CA316EBCB}" srcOrd="0" destOrd="0" presId="urn:microsoft.com/office/officeart/2005/8/layout/list1"/>
    <dgm:cxn modelId="{2C16E6C1-63B2-4BA6-975D-1A3849599D56}" type="presParOf" srcId="{35659A4E-2BF9-417A-9140-AAEA1FDBAAD0}" destId="{52AD053F-9931-475C-BD31-809FFE3B176F}" srcOrd="1" destOrd="0" presId="urn:microsoft.com/office/officeart/2005/8/layout/list1"/>
    <dgm:cxn modelId="{61AF736B-B6BB-4C3C-80BD-134B88B08DE8}" type="presParOf" srcId="{1F22C270-408F-455E-8771-E063909F9E2B}" destId="{58DD734D-7E60-45F7-9CDD-62712780300A}" srcOrd="5" destOrd="0" presId="urn:microsoft.com/office/officeart/2005/8/layout/list1"/>
    <dgm:cxn modelId="{D6113E89-B381-42ED-B78A-692DAB7B6D0C}" type="presParOf" srcId="{1F22C270-408F-455E-8771-E063909F9E2B}" destId="{8068715E-AB30-4837-A506-0376AEB7EC04}" srcOrd="6" destOrd="0" presId="urn:microsoft.com/office/officeart/2005/8/layout/list1"/>
    <dgm:cxn modelId="{784B0B23-56F8-444B-9867-0B099CE4A2D3}" type="presParOf" srcId="{1F22C270-408F-455E-8771-E063909F9E2B}" destId="{110A3AD4-56BA-498B-96A2-A2C4AC29E30A}" srcOrd="7" destOrd="0" presId="urn:microsoft.com/office/officeart/2005/8/layout/list1"/>
    <dgm:cxn modelId="{A727CC0A-A740-4A20-975F-25CD98690D34}" type="presParOf" srcId="{1F22C270-408F-455E-8771-E063909F9E2B}" destId="{BAD273EC-61FC-45A6-9E9F-67375CBC259A}" srcOrd="8" destOrd="0" presId="urn:microsoft.com/office/officeart/2005/8/layout/list1"/>
    <dgm:cxn modelId="{C9122103-F60F-4386-A54A-C3227446FC19}" type="presParOf" srcId="{BAD273EC-61FC-45A6-9E9F-67375CBC259A}" destId="{DC66F130-7DAB-4D17-B689-9B35FBD875C3}" srcOrd="0" destOrd="0" presId="urn:microsoft.com/office/officeart/2005/8/layout/list1"/>
    <dgm:cxn modelId="{F64AC4A5-B8C0-4CE8-80FE-77F0233D5389}" type="presParOf" srcId="{BAD273EC-61FC-45A6-9E9F-67375CBC259A}" destId="{7F40C168-AA37-4AC3-9A07-1C86C69E2150}" srcOrd="1" destOrd="0" presId="urn:microsoft.com/office/officeart/2005/8/layout/list1"/>
    <dgm:cxn modelId="{2F3DB1B6-B928-456F-A2B3-DD2B2D66D7C1}" type="presParOf" srcId="{1F22C270-408F-455E-8771-E063909F9E2B}" destId="{B40F912B-2AED-4836-B1ED-DEA47C747B15}" srcOrd="9" destOrd="0" presId="urn:microsoft.com/office/officeart/2005/8/layout/list1"/>
    <dgm:cxn modelId="{9DC8616A-B2CD-49D5-9E1C-10B0A99FF03B}" type="presParOf" srcId="{1F22C270-408F-455E-8771-E063909F9E2B}" destId="{CF20D75A-5E76-4015-873F-8B7F46EFFB75}" srcOrd="10" destOrd="0" presId="urn:microsoft.com/office/officeart/2005/8/layout/list1"/>
    <dgm:cxn modelId="{C81BDEA8-C87E-4005-9805-8EC03F4F45BB}" type="presParOf" srcId="{1F22C270-408F-455E-8771-E063909F9E2B}" destId="{103EB84E-FF1A-4586-BB06-8E3A170B2E8D}" srcOrd="11" destOrd="0" presId="urn:microsoft.com/office/officeart/2005/8/layout/list1"/>
    <dgm:cxn modelId="{84974288-BEA4-4A88-BAFA-0D9A678D3CCC}" type="presParOf" srcId="{1F22C270-408F-455E-8771-E063909F9E2B}" destId="{CBC8B802-4CBB-47AF-A641-7677CA4025CF}" srcOrd="12" destOrd="0" presId="urn:microsoft.com/office/officeart/2005/8/layout/list1"/>
    <dgm:cxn modelId="{9E874145-720C-4540-AEDB-841176C0973E}" type="presParOf" srcId="{CBC8B802-4CBB-47AF-A641-7677CA4025CF}" destId="{A056FD34-C29D-443F-B129-C8700439E462}" srcOrd="0" destOrd="0" presId="urn:microsoft.com/office/officeart/2005/8/layout/list1"/>
    <dgm:cxn modelId="{A2F72447-3D64-455F-B53D-D800FE820464}" type="presParOf" srcId="{CBC8B802-4CBB-47AF-A641-7677CA4025CF}" destId="{0B275171-8729-42E5-B8F4-B9D78EB9B2A4}" srcOrd="1" destOrd="0" presId="urn:microsoft.com/office/officeart/2005/8/layout/list1"/>
    <dgm:cxn modelId="{7587C663-1C12-4DC9-ACCC-52BC4F979B82}" type="presParOf" srcId="{1F22C270-408F-455E-8771-E063909F9E2B}" destId="{C4CD7BF0-6FC1-4CE7-BDD0-0864FD88BF62}" srcOrd="13" destOrd="0" presId="urn:microsoft.com/office/officeart/2005/8/layout/list1"/>
    <dgm:cxn modelId="{3F6A67F0-23F1-4FD7-8BED-610FACBB51DF}" type="presParOf" srcId="{1F22C270-408F-455E-8771-E063909F9E2B}" destId="{49B3F383-DC9D-45B3-904C-F4A7FA7D4BBC}"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E931EC-5A92-4677-9FD1-06B39CD41F8A}">
      <dsp:nvSpPr>
        <dsp:cNvPr id="0" name=""/>
        <dsp:cNvSpPr/>
      </dsp:nvSpPr>
      <dsp:spPr>
        <a:xfrm>
          <a:off x="0" y="425547"/>
          <a:ext cx="4816132" cy="6552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7752AD4-0A5B-407D-AE6C-5FF4C59FD63D}">
      <dsp:nvSpPr>
        <dsp:cNvPr id="0" name=""/>
        <dsp:cNvSpPr/>
      </dsp:nvSpPr>
      <dsp:spPr>
        <a:xfrm>
          <a:off x="240806" y="41787"/>
          <a:ext cx="3371292" cy="767520"/>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427" tIns="0" rIns="127427" bIns="0" numCol="1" spcCol="1270" anchor="ctr" anchorCtr="0">
          <a:noAutofit/>
        </a:bodyPr>
        <a:lstStyle/>
        <a:p>
          <a:pPr marL="0" lvl="0" indent="0" algn="l" defTabSz="1155700">
            <a:lnSpc>
              <a:spcPct val="90000"/>
            </a:lnSpc>
            <a:spcBef>
              <a:spcPct val="0"/>
            </a:spcBef>
            <a:spcAft>
              <a:spcPct val="35000"/>
            </a:spcAft>
            <a:buNone/>
          </a:pPr>
          <a:r>
            <a:rPr lang="zh-TW" sz="2600" b="0" i="0" kern="1200" baseline="0"/>
            <a:t>題目</a:t>
          </a:r>
          <a:r>
            <a:rPr lang="en-US" sz="2600" b="0" i="0" kern="1200" baseline="0"/>
            <a:t>:</a:t>
          </a:r>
          <a:endParaRPr lang="en-US" sz="2600" kern="1200"/>
        </a:p>
      </dsp:txBody>
      <dsp:txXfrm>
        <a:off x="278273" y="79254"/>
        <a:ext cx="3296358" cy="692586"/>
      </dsp:txXfrm>
    </dsp:sp>
    <dsp:sp modelId="{8068715E-AB30-4837-A506-0376AEB7EC04}">
      <dsp:nvSpPr>
        <dsp:cNvPr id="0" name=""/>
        <dsp:cNvSpPr/>
      </dsp:nvSpPr>
      <dsp:spPr>
        <a:xfrm>
          <a:off x="0" y="1604907"/>
          <a:ext cx="4816132" cy="6552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2AD053F-9931-475C-BD31-809FFE3B176F}">
      <dsp:nvSpPr>
        <dsp:cNvPr id="0" name=""/>
        <dsp:cNvSpPr/>
      </dsp:nvSpPr>
      <dsp:spPr>
        <a:xfrm>
          <a:off x="240806" y="1221147"/>
          <a:ext cx="3371292" cy="767520"/>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427" tIns="0" rIns="127427" bIns="0" numCol="1" spcCol="1270" anchor="ctr" anchorCtr="0">
          <a:noAutofit/>
        </a:bodyPr>
        <a:lstStyle/>
        <a:p>
          <a:pPr marL="0" lvl="0" indent="0" algn="l" defTabSz="1155700">
            <a:lnSpc>
              <a:spcPct val="90000"/>
            </a:lnSpc>
            <a:spcBef>
              <a:spcPct val="0"/>
            </a:spcBef>
            <a:spcAft>
              <a:spcPct val="35000"/>
            </a:spcAft>
            <a:buNone/>
          </a:pPr>
          <a:r>
            <a:rPr lang="zh-TW" sz="2600" b="0" i="0" kern="1200" baseline="0"/>
            <a:t>緣由</a:t>
          </a:r>
          <a:r>
            <a:rPr lang="en-US" sz="2600" b="0" i="0" kern="1200" baseline="0"/>
            <a:t>:</a:t>
          </a:r>
          <a:endParaRPr lang="en-US" sz="2600" kern="1200"/>
        </a:p>
      </dsp:txBody>
      <dsp:txXfrm>
        <a:off x="278273" y="1258614"/>
        <a:ext cx="3296358" cy="692586"/>
      </dsp:txXfrm>
    </dsp:sp>
    <dsp:sp modelId="{CF20D75A-5E76-4015-873F-8B7F46EFFB75}">
      <dsp:nvSpPr>
        <dsp:cNvPr id="0" name=""/>
        <dsp:cNvSpPr/>
      </dsp:nvSpPr>
      <dsp:spPr>
        <a:xfrm>
          <a:off x="0" y="2784267"/>
          <a:ext cx="4816132" cy="6552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F40C168-AA37-4AC3-9A07-1C86C69E2150}">
      <dsp:nvSpPr>
        <dsp:cNvPr id="0" name=""/>
        <dsp:cNvSpPr/>
      </dsp:nvSpPr>
      <dsp:spPr>
        <a:xfrm>
          <a:off x="240806" y="2400507"/>
          <a:ext cx="3371292" cy="767520"/>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427" tIns="0" rIns="127427" bIns="0" numCol="1" spcCol="1270" anchor="ctr" anchorCtr="0">
          <a:noAutofit/>
        </a:bodyPr>
        <a:lstStyle/>
        <a:p>
          <a:pPr marL="0" lvl="0" indent="0" algn="l" defTabSz="1155700">
            <a:lnSpc>
              <a:spcPct val="90000"/>
            </a:lnSpc>
            <a:spcBef>
              <a:spcPct val="0"/>
            </a:spcBef>
            <a:spcAft>
              <a:spcPct val="35000"/>
            </a:spcAft>
            <a:buNone/>
          </a:pPr>
          <a:r>
            <a:rPr lang="zh-TW" sz="2600" b="0" i="0" kern="1200" baseline="0"/>
            <a:t>輸入</a:t>
          </a:r>
          <a:r>
            <a:rPr lang="en-US" sz="2600" b="0" i="0" kern="1200" baseline="0"/>
            <a:t>:</a:t>
          </a:r>
          <a:endParaRPr lang="en-US" sz="2600" kern="1200"/>
        </a:p>
      </dsp:txBody>
      <dsp:txXfrm>
        <a:off x="278273" y="2437974"/>
        <a:ext cx="3296358" cy="692586"/>
      </dsp:txXfrm>
    </dsp:sp>
    <dsp:sp modelId="{49B3F383-DC9D-45B3-904C-F4A7FA7D4BBC}">
      <dsp:nvSpPr>
        <dsp:cNvPr id="0" name=""/>
        <dsp:cNvSpPr/>
      </dsp:nvSpPr>
      <dsp:spPr>
        <a:xfrm>
          <a:off x="0" y="3963628"/>
          <a:ext cx="4816132" cy="6552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B275171-8729-42E5-B8F4-B9D78EB9B2A4}">
      <dsp:nvSpPr>
        <dsp:cNvPr id="0" name=""/>
        <dsp:cNvSpPr/>
      </dsp:nvSpPr>
      <dsp:spPr>
        <a:xfrm>
          <a:off x="240806" y="3579868"/>
          <a:ext cx="3371292" cy="767520"/>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427" tIns="0" rIns="127427" bIns="0" numCol="1" spcCol="1270" anchor="ctr" anchorCtr="0">
          <a:noAutofit/>
        </a:bodyPr>
        <a:lstStyle/>
        <a:p>
          <a:pPr marL="0" lvl="0" indent="0" algn="l" defTabSz="1155700">
            <a:lnSpc>
              <a:spcPct val="90000"/>
            </a:lnSpc>
            <a:spcBef>
              <a:spcPct val="0"/>
            </a:spcBef>
            <a:spcAft>
              <a:spcPct val="35000"/>
            </a:spcAft>
            <a:buNone/>
          </a:pPr>
          <a:r>
            <a:rPr lang="zh-TW" sz="2600" b="0" i="0" kern="1200" baseline="0"/>
            <a:t>輸出</a:t>
          </a:r>
          <a:r>
            <a:rPr lang="en-US" sz="2600" b="0" i="0" kern="1200" baseline="0"/>
            <a:t>:</a:t>
          </a:r>
          <a:endParaRPr lang="en-US" sz="2600" kern="1200"/>
        </a:p>
      </dsp:txBody>
      <dsp:txXfrm>
        <a:off x="278273" y="3617335"/>
        <a:ext cx="3296358" cy="69258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F7ED9D4-4466-3D4A-A1D8-243DBFC4D97A}"/>
              </a:ext>
            </a:extLst>
          </p:cNvPr>
          <p:cNvSpPr/>
          <p:nvPr/>
        </p:nvSpPr>
        <p:spPr>
          <a:xfrm>
            <a:off x="0" y="0"/>
            <a:ext cx="9229060" cy="6858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8E2E9555-C0E3-6242-8DEA-C2B96DDEBFBF}"/>
              </a:ext>
            </a:extLst>
          </p:cNvPr>
          <p:cNvPicPr>
            <a:picLocks noChangeAspect="1"/>
          </p:cNvPicPr>
          <p:nvPr/>
        </p:nvPicPr>
        <p:blipFill rotWithShape="1">
          <a:blip r:embed="rId2" cstate="email">
            <a:alphaModFix amt="30000"/>
            <a:extLst>
              <a:ext uri="{28A0092B-C50C-407E-A947-70E740481C1C}">
                <a14:useLocalDpi xmlns:a14="http://schemas.microsoft.com/office/drawing/2010/main"/>
              </a:ext>
            </a:extLst>
          </a:blip>
          <a:srcRect/>
          <a:stretch/>
        </p:blipFill>
        <p:spPr>
          <a:xfrm>
            <a:off x="-1" y="-1653"/>
            <a:ext cx="8776124" cy="6858000"/>
          </a:xfrm>
          <a:prstGeom prst="rect">
            <a:avLst/>
          </a:prstGeom>
        </p:spPr>
      </p:pic>
      <p:pic>
        <p:nvPicPr>
          <p:cNvPr id="8" name="Picture 7">
            <a:extLst>
              <a:ext uri="{FF2B5EF4-FFF2-40B4-BE49-F238E27FC236}">
                <a16:creationId xmlns:a16="http://schemas.microsoft.com/office/drawing/2014/main" id="{0516B606-8E91-5E48-9923-89B682098AE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039591" y="5956663"/>
            <a:ext cx="1799954" cy="556687"/>
          </a:xfrm>
          <a:prstGeom prst="rect">
            <a:avLst/>
          </a:prstGeom>
        </p:spPr>
      </p:pic>
      <p:grpSp>
        <p:nvGrpSpPr>
          <p:cNvPr id="3" name="Group 2">
            <a:extLst>
              <a:ext uri="{FF2B5EF4-FFF2-40B4-BE49-F238E27FC236}">
                <a16:creationId xmlns:a16="http://schemas.microsoft.com/office/drawing/2014/main" id="{CF273EDE-AC3D-0847-BF58-4E2A082BA547}"/>
              </a:ext>
            </a:extLst>
          </p:cNvPr>
          <p:cNvGrpSpPr/>
          <p:nvPr/>
        </p:nvGrpSpPr>
        <p:grpSpPr>
          <a:xfrm>
            <a:off x="5803820" y="-1653"/>
            <a:ext cx="6392156" cy="6870847"/>
            <a:chOff x="4283367" y="-1653"/>
            <a:chExt cx="6392156" cy="6870847"/>
          </a:xfrm>
        </p:grpSpPr>
        <p:sp>
          <p:nvSpPr>
            <p:cNvPr id="6" name="Parallelogram 5">
              <a:extLst>
                <a:ext uri="{FF2B5EF4-FFF2-40B4-BE49-F238E27FC236}">
                  <a16:creationId xmlns:a16="http://schemas.microsoft.com/office/drawing/2014/main" id="{E988F835-CE2B-8940-857B-F1AFC70D7F65}"/>
                </a:ext>
              </a:extLst>
            </p:cNvPr>
            <p:cNvSpPr>
              <a:spLocks noChangeAspect="1"/>
            </p:cNvSpPr>
            <p:nvPr/>
          </p:nvSpPr>
          <p:spPr>
            <a:xfrm>
              <a:off x="4283367" y="-1653"/>
              <a:ext cx="5942010" cy="6870847"/>
            </a:xfrm>
            <a:prstGeom prst="parallelogram">
              <a:avLst>
                <a:gd name="adj" fmla="val 4951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arallelogram 11">
              <a:extLst>
                <a:ext uri="{FF2B5EF4-FFF2-40B4-BE49-F238E27FC236}">
                  <a16:creationId xmlns:a16="http://schemas.microsoft.com/office/drawing/2014/main" id="{FE45CA28-206C-A24E-8060-0B768C4C5C6A}"/>
                </a:ext>
              </a:extLst>
            </p:cNvPr>
            <p:cNvSpPr>
              <a:spLocks noChangeAspect="1"/>
            </p:cNvSpPr>
            <p:nvPr/>
          </p:nvSpPr>
          <p:spPr>
            <a:xfrm>
              <a:off x="4733513" y="-1653"/>
              <a:ext cx="5942010" cy="6870847"/>
            </a:xfrm>
            <a:prstGeom prst="parallelogram">
              <a:avLst>
                <a:gd name="adj" fmla="val 4951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 Placeholder 9">
            <a:extLst>
              <a:ext uri="{FF2B5EF4-FFF2-40B4-BE49-F238E27FC236}">
                <a16:creationId xmlns:a16="http://schemas.microsoft.com/office/drawing/2014/main" id="{23B808CC-F74C-B743-BAB4-F4C99E195655}"/>
              </a:ext>
            </a:extLst>
          </p:cNvPr>
          <p:cNvSpPr>
            <a:spLocks noGrp="1"/>
          </p:cNvSpPr>
          <p:nvPr>
            <p:ph type="body" sz="quarter" idx="10"/>
          </p:nvPr>
        </p:nvSpPr>
        <p:spPr>
          <a:xfrm>
            <a:off x="601663" y="2520950"/>
            <a:ext cx="5394325" cy="1449388"/>
          </a:xfrm>
          <a:prstGeom prst="rect">
            <a:avLst/>
          </a:prstGeom>
        </p:spPr>
        <p:txBody>
          <a:bodyPr>
            <a:normAutofit/>
          </a:bodyPr>
          <a:lstStyle>
            <a:lvl1pPr marL="0" indent="0">
              <a:buNone/>
              <a:defRPr sz="3600" b="1" i="0">
                <a:solidFill>
                  <a:schemeClr val="bg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13" name="Text Placeholder 9">
            <a:extLst>
              <a:ext uri="{FF2B5EF4-FFF2-40B4-BE49-F238E27FC236}">
                <a16:creationId xmlns:a16="http://schemas.microsoft.com/office/drawing/2014/main" id="{9AFE08CF-AC0B-7143-9A94-E8A35CBC7D4B}"/>
              </a:ext>
            </a:extLst>
          </p:cNvPr>
          <p:cNvSpPr>
            <a:spLocks noGrp="1"/>
          </p:cNvSpPr>
          <p:nvPr>
            <p:ph type="body" sz="quarter" idx="12"/>
          </p:nvPr>
        </p:nvSpPr>
        <p:spPr>
          <a:xfrm>
            <a:off x="601663" y="4689565"/>
            <a:ext cx="5394325" cy="848315"/>
          </a:xfrm>
          <a:prstGeom prst="rect">
            <a:avLst/>
          </a:prstGeom>
        </p:spPr>
        <p:txBody>
          <a:bodyPr anchor="t">
            <a:normAutofit/>
          </a:bodyPr>
          <a:lstStyle>
            <a:lvl1pPr marL="0" indent="0">
              <a:buNone/>
              <a:defRPr sz="2000" b="0" i="0">
                <a:solidFill>
                  <a:schemeClr val="accent2"/>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Tree>
    <p:extLst>
      <p:ext uri="{BB962C8B-B14F-4D97-AF65-F5344CB8AC3E}">
        <p14:creationId xmlns:p14="http://schemas.microsoft.com/office/powerpoint/2010/main" val="11491639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ext and Table">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13449C76-4EAF-4B4F-87E4-D5248E9BECAB}"/>
              </a:ext>
            </a:extLst>
          </p:cNvPr>
          <p:cNvSpPr/>
          <p:nvPr/>
        </p:nvSpPr>
        <p:spPr>
          <a:xfrm>
            <a:off x="1" y="6286500"/>
            <a:ext cx="10596880" cy="323776"/>
          </a:xfrm>
          <a:custGeom>
            <a:avLst/>
            <a:gdLst>
              <a:gd name="connsiteX0" fmla="*/ 0 w 10525041"/>
              <a:gd name="connsiteY0" fmla="*/ 0 h 323776"/>
              <a:gd name="connsiteX1" fmla="*/ 10525041 w 10525041"/>
              <a:gd name="connsiteY1" fmla="*/ 0 h 323776"/>
              <a:gd name="connsiteX2" fmla="*/ 10525041 w 10525041"/>
              <a:gd name="connsiteY2" fmla="*/ 323776 h 323776"/>
              <a:gd name="connsiteX3" fmla="*/ 0 w 10525041"/>
              <a:gd name="connsiteY3" fmla="*/ 323776 h 323776"/>
              <a:gd name="connsiteX4" fmla="*/ 0 w 10525041"/>
              <a:gd name="connsiteY4" fmla="*/ 0 h 323776"/>
              <a:gd name="connsiteX0" fmla="*/ 0 w 10652041"/>
              <a:gd name="connsiteY0" fmla="*/ 0 h 323776"/>
              <a:gd name="connsiteX1" fmla="*/ 10652041 w 10652041"/>
              <a:gd name="connsiteY1" fmla="*/ 5080 h 323776"/>
              <a:gd name="connsiteX2" fmla="*/ 10525041 w 10652041"/>
              <a:gd name="connsiteY2" fmla="*/ 323776 h 323776"/>
              <a:gd name="connsiteX3" fmla="*/ 0 w 10652041"/>
              <a:gd name="connsiteY3" fmla="*/ 323776 h 323776"/>
              <a:gd name="connsiteX4" fmla="*/ 0 w 10652041"/>
              <a:gd name="connsiteY4" fmla="*/ 0 h 32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2041" h="323776">
                <a:moveTo>
                  <a:pt x="0" y="0"/>
                </a:moveTo>
                <a:lnTo>
                  <a:pt x="10652041" y="5080"/>
                </a:lnTo>
                <a:lnTo>
                  <a:pt x="10525041" y="323776"/>
                </a:lnTo>
                <a:lnTo>
                  <a:pt x="0" y="323776"/>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8" name="Picture 7">
            <a:extLst>
              <a:ext uri="{FF2B5EF4-FFF2-40B4-BE49-F238E27FC236}">
                <a16:creationId xmlns:a16="http://schemas.microsoft.com/office/drawing/2014/main" id="{E9C19C26-DDD8-7A4F-9AD7-C5614E23A2A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587656" y="6292364"/>
            <a:ext cx="1276236" cy="397516"/>
          </a:xfrm>
          <a:prstGeom prst="rect">
            <a:avLst/>
          </a:prstGeom>
        </p:spPr>
      </p:pic>
      <p:sp>
        <p:nvSpPr>
          <p:cNvPr id="9" name="Text Placeholder 8">
            <a:extLst>
              <a:ext uri="{FF2B5EF4-FFF2-40B4-BE49-F238E27FC236}">
                <a16:creationId xmlns:a16="http://schemas.microsoft.com/office/drawing/2014/main" id="{85696EFF-AFC5-4542-9584-46083E8C3DA8}"/>
              </a:ext>
            </a:extLst>
          </p:cNvPr>
          <p:cNvSpPr>
            <a:spLocks noGrp="1"/>
          </p:cNvSpPr>
          <p:nvPr>
            <p:ph type="body" sz="quarter" idx="13" hasCustomPrompt="1"/>
          </p:nvPr>
        </p:nvSpPr>
        <p:spPr>
          <a:xfrm>
            <a:off x="609600" y="1371600"/>
            <a:ext cx="5161836" cy="4846871"/>
          </a:xfrm>
          <a:prstGeom prst="rect">
            <a:avLst/>
          </a:prstGeom>
        </p:spPr>
        <p:txBody>
          <a:bodyPr anchor="t" anchorCtr="0">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aseline="0">
                <a:solidFill>
                  <a:schemeClr val="tx1"/>
                </a:solidFill>
                <a:latin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sz="2000">
                <a:solidFill>
                  <a:schemeClr val="tx1"/>
                </a:solidFill>
                <a:latin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800">
                <a:solidFill>
                  <a:schemeClr val="tx1"/>
                </a:solidFill>
                <a:latin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sz="2800">
                <a:solidFill>
                  <a:schemeClr val="tx1"/>
                </a:solidFill>
                <a:latin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sz="2800">
                <a:solidFill>
                  <a:schemeClr val="tx1"/>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
        <p:nvSpPr>
          <p:cNvPr id="2" name="Title 1">
            <a:extLst>
              <a:ext uri="{FF2B5EF4-FFF2-40B4-BE49-F238E27FC236}">
                <a16:creationId xmlns:a16="http://schemas.microsoft.com/office/drawing/2014/main" id="{45EB1A58-7F99-2943-838C-468BDEFDB92F}"/>
              </a:ext>
            </a:extLst>
          </p:cNvPr>
          <p:cNvSpPr>
            <a:spLocks noGrp="1"/>
          </p:cNvSpPr>
          <p:nvPr>
            <p:ph type="title"/>
          </p:nvPr>
        </p:nvSpPr>
        <p:spPr/>
        <p:txBody>
          <a:bodyPr/>
          <a:lstStyle/>
          <a:p>
            <a:r>
              <a:rPr lang="zh-TW" altLang="en-US"/>
              <a:t>按一下以編輯母片標題樣式</a:t>
            </a:r>
            <a:endParaRPr lang="en-US"/>
          </a:p>
        </p:txBody>
      </p:sp>
      <p:sp>
        <p:nvSpPr>
          <p:cNvPr id="7" name="Table Placeholder 6">
            <a:extLst>
              <a:ext uri="{FF2B5EF4-FFF2-40B4-BE49-F238E27FC236}">
                <a16:creationId xmlns:a16="http://schemas.microsoft.com/office/drawing/2014/main" id="{87182008-9414-AB43-BE9E-97630CA1A98F}"/>
              </a:ext>
            </a:extLst>
          </p:cNvPr>
          <p:cNvSpPr>
            <a:spLocks noGrp="1"/>
          </p:cNvSpPr>
          <p:nvPr>
            <p:ph type="tbl" sz="quarter" idx="14"/>
          </p:nvPr>
        </p:nvSpPr>
        <p:spPr>
          <a:xfrm>
            <a:off x="5957888" y="1371600"/>
            <a:ext cx="6132511" cy="4847100"/>
          </a:xfrm>
          <a:prstGeom prst="rect">
            <a:avLst/>
          </a:prstGeom>
        </p:spPr>
        <p:txBody>
          <a:bodyPr/>
          <a:lstStyle/>
          <a:p>
            <a:r>
              <a:rPr lang="zh-TW" altLang="en-US"/>
              <a:t>按一下圖示以新增表格</a:t>
            </a:r>
            <a:endParaRPr lang="en-US" dirty="0"/>
          </a:p>
        </p:txBody>
      </p:sp>
      <p:sp>
        <p:nvSpPr>
          <p:cNvPr id="12" name="Slide Number Placeholder 11">
            <a:extLst>
              <a:ext uri="{FF2B5EF4-FFF2-40B4-BE49-F238E27FC236}">
                <a16:creationId xmlns:a16="http://schemas.microsoft.com/office/drawing/2014/main" id="{0594F819-73D6-7A44-B97C-D99C7DAB92D6}"/>
              </a:ext>
            </a:extLst>
          </p:cNvPr>
          <p:cNvSpPr>
            <a:spLocks noGrp="1"/>
          </p:cNvSpPr>
          <p:nvPr>
            <p:ph type="sldNum" sz="quarter" idx="16"/>
          </p:nvPr>
        </p:nvSpPr>
        <p:spPr/>
        <p:txBody>
          <a:bodyPr/>
          <a:lstStyle/>
          <a:p>
            <a:fld id="{9208A793-2245-4818-AD5E-BDD5E94E7712}" type="slidenum">
              <a:rPr lang="zh-TW" altLang="en-US" smtClean="0"/>
              <a:t>‹#›</a:t>
            </a:fld>
            <a:endParaRPr lang="zh-TW" altLang="en-US"/>
          </a:p>
        </p:txBody>
      </p:sp>
      <p:sp>
        <p:nvSpPr>
          <p:cNvPr id="13" name="Footer Placeholder 12">
            <a:extLst>
              <a:ext uri="{FF2B5EF4-FFF2-40B4-BE49-F238E27FC236}">
                <a16:creationId xmlns:a16="http://schemas.microsoft.com/office/drawing/2014/main" id="{32410E9C-C65D-7447-B0BA-C5E386524459}"/>
              </a:ext>
            </a:extLst>
          </p:cNvPr>
          <p:cNvSpPr>
            <a:spLocks noGrp="1"/>
          </p:cNvSpPr>
          <p:nvPr>
            <p:ph type="ftr" sz="quarter" idx="17"/>
          </p:nvPr>
        </p:nvSpPr>
        <p:spPr/>
        <p:txBody>
          <a:bodyPr/>
          <a:lstStyle>
            <a:lvl1pPr>
              <a:defRPr>
                <a:latin typeface="Arial" panose="020B0604020202020204" pitchFamily="34" charset="0"/>
              </a:defRPr>
            </a:lvl1pPr>
          </a:lstStyle>
          <a:p>
            <a:endParaRPr lang="zh-TW" altLang="en-US"/>
          </a:p>
        </p:txBody>
      </p:sp>
    </p:spTree>
    <p:extLst>
      <p:ext uri="{BB962C8B-B14F-4D97-AF65-F5344CB8AC3E}">
        <p14:creationId xmlns:p14="http://schemas.microsoft.com/office/powerpoint/2010/main" val="9542473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xt and Video Clip">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13449C76-4EAF-4B4F-87E4-D5248E9BECAB}"/>
              </a:ext>
            </a:extLst>
          </p:cNvPr>
          <p:cNvSpPr/>
          <p:nvPr/>
        </p:nvSpPr>
        <p:spPr>
          <a:xfrm>
            <a:off x="1" y="6286500"/>
            <a:ext cx="10596880" cy="323776"/>
          </a:xfrm>
          <a:custGeom>
            <a:avLst/>
            <a:gdLst>
              <a:gd name="connsiteX0" fmla="*/ 0 w 10525041"/>
              <a:gd name="connsiteY0" fmla="*/ 0 h 323776"/>
              <a:gd name="connsiteX1" fmla="*/ 10525041 w 10525041"/>
              <a:gd name="connsiteY1" fmla="*/ 0 h 323776"/>
              <a:gd name="connsiteX2" fmla="*/ 10525041 w 10525041"/>
              <a:gd name="connsiteY2" fmla="*/ 323776 h 323776"/>
              <a:gd name="connsiteX3" fmla="*/ 0 w 10525041"/>
              <a:gd name="connsiteY3" fmla="*/ 323776 h 323776"/>
              <a:gd name="connsiteX4" fmla="*/ 0 w 10525041"/>
              <a:gd name="connsiteY4" fmla="*/ 0 h 323776"/>
              <a:gd name="connsiteX0" fmla="*/ 0 w 10652041"/>
              <a:gd name="connsiteY0" fmla="*/ 0 h 323776"/>
              <a:gd name="connsiteX1" fmla="*/ 10652041 w 10652041"/>
              <a:gd name="connsiteY1" fmla="*/ 5080 h 323776"/>
              <a:gd name="connsiteX2" fmla="*/ 10525041 w 10652041"/>
              <a:gd name="connsiteY2" fmla="*/ 323776 h 323776"/>
              <a:gd name="connsiteX3" fmla="*/ 0 w 10652041"/>
              <a:gd name="connsiteY3" fmla="*/ 323776 h 323776"/>
              <a:gd name="connsiteX4" fmla="*/ 0 w 10652041"/>
              <a:gd name="connsiteY4" fmla="*/ 0 h 32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2041" h="323776">
                <a:moveTo>
                  <a:pt x="0" y="0"/>
                </a:moveTo>
                <a:lnTo>
                  <a:pt x="10652041" y="5080"/>
                </a:lnTo>
                <a:lnTo>
                  <a:pt x="10525041" y="323776"/>
                </a:lnTo>
                <a:lnTo>
                  <a:pt x="0" y="323776"/>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8" name="Picture 7">
            <a:extLst>
              <a:ext uri="{FF2B5EF4-FFF2-40B4-BE49-F238E27FC236}">
                <a16:creationId xmlns:a16="http://schemas.microsoft.com/office/drawing/2014/main" id="{E9C19C26-DDD8-7A4F-9AD7-C5614E23A2A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587656" y="6292364"/>
            <a:ext cx="1276236" cy="397516"/>
          </a:xfrm>
          <a:prstGeom prst="rect">
            <a:avLst/>
          </a:prstGeom>
        </p:spPr>
      </p:pic>
      <p:sp>
        <p:nvSpPr>
          <p:cNvPr id="9" name="Text Placeholder 8">
            <a:extLst>
              <a:ext uri="{FF2B5EF4-FFF2-40B4-BE49-F238E27FC236}">
                <a16:creationId xmlns:a16="http://schemas.microsoft.com/office/drawing/2014/main" id="{85696EFF-AFC5-4542-9584-46083E8C3DA8}"/>
              </a:ext>
            </a:extLst>
          </p:cNvPr>
          <p:cNvSpPr>
            <a:spLocks noGrp="1"/>
          </p:cNvSpPr>
          <p:nvPr>
            <p:ph type="body" sz="quarter" idx="13" hasCustomPrompt="1"/>
          </p:nvPr>
        </p:nvSpPr>
        <p:spPr>
          <a:xfrm>
            <a:off x="609600" y="1371600"/>
            <a:ext cx="5161836" cy="4835297"/>
          </a:xfrm>
          <a:prstGeom prst="rect">
            <a:avLst/>
          </a:prstGeom>
        </p:spPr>
        <p:txBody>
          <a:bodyPr anchor="t" anchorCtr="0">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a:solidFill>
                  <a:schemeClr val="tx1"/>
                </a:solidFill>
                <a:latin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sz="2000">
                <a:solidFill>
                  <a:schemeClr val="tx1"/>
                </a:solidFill>
                <a:latin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800">
                <a:solidFill>
                  <a:schemeClr val="tx1"/>
                </a:solidFill>
                <a:latin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sz="2800">
                <a:solidFill>
                  <a:schemeClr val="tx1"/>
                </a:solidFill>
                <a:latin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sz="2800">
                <a:solidFill>
                  <a:schemeClr val="tx1"/>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
        <p:nvSpPr>
          <p:cNvPr id="2" name="Title 1">
            <a:extLst>
              <a:ext uri="{FF2B5EF4-FFF2-40B4-BE49-F238E27FC236}">
                <a16:creationId xmlns:a16="http://schemas.microsoft.com/office/drawing/2014/main" id="{45EB1A58-7F99-2943-838C-468BDEFDB92F}"/>
              </a:ext>
            </a:extLst>
          </p:cNvPr>
          <p:cNvSpPr>
            <a:spLocks noGrp="1"/>
          </p:cNvSpPr>
          <p:nvPr>
            <p:ph type="title"/>
          </p:nvPr>
        </p:nvSpPr>
        <p:spPr/>
        <p:txBody>
          <a:bodyPr/>
          <a:lstStyle/>
          <a:p>
            <a:r>
              <a:rPr lang="zh-TW" altLang="en-US"/>
              <a:t>按一下以編輯母片標題樣式</a:t>
            </a:r>
            <a:endParaRPr lang="en-US"/>
          </a:p>
        </p:txBody>
      </p:sp>
      <p:sp>
        <p:nvSpPr>
          <p:cNvPr id="5" name="Media Placeholder 4">
            <a:extLst>
              <a:ext uri="{FF2B5EF4-FFF2-40B4-BE49-F238E27FC236}">
                <a16:creationId xmlns:a16="http://schemas.microsoft.com/office/drawing/2014/main" id="{76C186EF-8C58-7249-A024-F6C1D0AD12BC}"/>
              </a:ext>
            </a:extLst>
          </p:cNvPr>
          <p:cNvSpPr>
            <a:spLocks noGrp="1"/>
          </p:cNvSpPr>
          <p:nvPr>
            <p:ph type="media" sz="quarter" idx="14"/>
          </p:nvPr>
        </p:nvSpPr>
        <p:spPr>
          <a:xfrm>
            <a:off x="5958260" y="1371601"/>
            <a:ext cx="6132139" cy="4835524"/>
          </a:xfrm>
          <a:prstGeom prst="rect">
            <a:avLst/>
          </a:prstGeom>
        </p:spPr>
        <p:txBody>
          <a:bodyPr/>
          <a:lstStyle/>
          <a:p>
            <a:r>
              <a:rPr lang="zh-TW" altLang="en-US"/>
              <a:t>按一下圖示以新增多媒體</a:t>
            </a:r>
            <a:endParaRPr lang="en-US" dirty="0"/>
          </a:p>
        </p:txBody>
      </p:sp>
      <p:sp>
        <p:nvSpPr>
          <p:cNvPr id="11" name="Slide Number Placeholder 10">
            <a:extLst>
              <a:ext uri="{FF2B5EF4-FFF2-40B4-BE49-F238E27FC236}">
                <a16:creationId xmlns:a16="http://schemas.microsoft.com/office/drawing/2014/main" id="{931A0CB9-E7C5-BC4C-83B3-6A04784CA591}"/>
              </a:ext>
            </a:extLst>
          </p:cNvPr>
          <p:cNvSpPr>
            <a:spLocks noGrp="1"/>
          </p:cNvSpPr>
          <p:nvPr>
            <p:ph type="sldNum" sz="quarter" idx="16"/>
          </p:nvPr>
        </p:nvSpPr>
        <p:spPr/>
        <p:txBody>
          <a:bodyPr/>
          <a:lstStyle/>
          <a:p>
            <a:fld id="{9208A793-2245-4818-AD5E-BDD5E94E7712}" type="slidenum">
              <a:rPr lang="zh-TW" altLang="en-US" smtClean="0"/>
              <a:t>‹#›</a:t>
            </a:fld>
            <a:endParaRPr lang="zh-TW" altLang="en-US"/>
          </a:p>
        </p:txBody>
      </p:sp>
      <p:sp>
        <p:nvSpPr>
          <p:cNvPr id="12" name="Footer Placeholder 11">
            <a:extLst>
              <a:ext uri="{FF2B5EF4-FFF2-40B4-BE49-F238E27FC236}">
                <a16:creationId xmlns:a16="http://schemas.microsoft.com/office/drawing/2014/main" id="{598ED7D5-C7B2-E244-865C-DA32752CCB15}"/>
              </a:ext>
            </a:extLst>
          </p:cNvPr>
          <p:cNvSpPr>
            <a:spLocks noGrp="1"/>
          </p:cNvSpPr>
          <p:nvPr>
            <p:ph type="ftr" sz="quarter" idx="17"/>
          </p:nvPr>
        </p:nvSpPr>
        <p:spPr/>
        <p:txBody>
          <a:bodyPr/>
          <a:lstStyle>
            <a:lvl1pPr>
              <a:defRPr>
                <a:latin typeface="Arial" panose="020B0604020202020204" pitchFamily="34" charset="0"/>
              </a:defRPr>
            </a:lvl1pPr>
          </a:lstStyle>
          <a:p>
            <a:endParaRPr lang="zh-TW" altLang="en-US"/>
          </a:p>
        </p:txBody>
      </p:sp>
    </p:spTree>
    <p:extLst>
      <p:ext uri="{BB962C8B-B14F-4D97-AF65-F5344CB8AC3E}">
        <p14:creationId xmlns:p14="http://schemas.microsoft.com/office/powerpoint/2010/main" val="30089496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ulti-picture">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B3363707-8337-D14D-8CD6-076D7F38DEED}"/>
              </a:ext>
            </a:extLst>
          </p:cNvPr>
          <p:cNvSpPr>
            <a:spLocks noGrp="1"/>
          </p:cNvSpPr>
          <p:nvPr>
            <p:ph type="pic" sz="quarter" idx="10"/>
          </p:nvPr>
        </p:nvSpPr>
        <p:spPr>
          <a:xfrm>
            <a:off x="609600" y="1143000"/>
            <a:ext cx="3454400" cy="1981200"/>
          </a:xfrm>
          <a:prstGeom prst="rect">
            <a:avLst/>
          </a:prstGeom>
        </p:spPr>
        <p:txBody>
          <a:bodyPr/>
          <a:lstStyle>
            <a:lvl1pPr marL="0" indent="0">
              <a:buNone/>
              <a:defRPr sz="1600" b="0" i="0">
                <a:latin typeface="Arial" panose="020B0604020202020204" pitchFamily="34" charset="0"/>
              </a:defRPr>
            </a:lvl1pPr>
          </a:lstStyle>
          <a:p>
            <a:r>
              <a:rPr lang="zh-TW" altLang="en-US"/>
              <a:t>按一下圖示以新增圖片</a:t>
            </a:r>
            <a:endParaRPr lang="en-US" dirty="0"/>
          </a:p>
        </p:txBody>
      </p:sp>
      <p:sp>
        <p:nvSpPr>
          <p:cNvPr id="5" name="Picture Placeholder 6">
            <a:extLst>
              <a:ext uri="{FF2B5EF4-FFF2-40B4-BE49-F238E27FC236}">
                <a16:creationId xmlns:a16="http://schemas.microsoft.com/office/drawing/2014/main" id="{AF67D610-3DBA-EB48-B589-E895E66AEF08}"/>
              </a:ext>
            </a:extLst>
          </p:cNvPr>
          <p:cNvSpPr>
            <a:spLocks noGrp="1"/>
          </p:cNvSpPr>
          <p:nvPr>
            <p:ph type="pic" sz="quarter" idx="11"/>
          </p:nvPr>
        </p:nvSpPr>
        <p:spPr>
          <a:xfrm>
            <a:off x="609600" y="3657600"/>
            <a:ext cx="3454400" cy="1981200"/>
          </a:xfrm>
          <a:prstGeom prst="rect">
            <a:avLst/>
          </a:prstGeom>
        </p:spPr>
        <p:txBody>
          <a:bodyPr/>
          <a:lstStyle>
            <a:lvl1pPr marL="0" indent="0">
              <a:buNone/>
              <a:defRPr sz="1600" b="0" i="0">
                <a:latin typeface="Arial" panose="020B0604020202020204" pitchFamily="34" charset="0"/>
              </a:defRPr>
            </a:lvl1pPr>
          </a:lstStyle>
          <a:p>
            <a:r>
              <a:rPr lang="zh-TW" altLang="en-US"/>
              <a:t>按一下圖示以新增圖片</a:t>
            </a:r>
            <a:endParaRPr lang="en-US" dirty="0"/>
          </a:p>
        </p:txBody>
      </p:sp>
      <p:sp>
        <p:nvSpPr>
          <p:cNvPr id="7" name="Picture Placeholder 6">
            <a:extLst>
              <a:ext uri="{FF2B5EF4-FFF2-40B4-BE49-F238E27FC236}">
                <a16:creationId xmlns:a16="http://schemas.microsoft.com/office/drawing/2014/main" id="{9BFD49B6-2BF3-F94C-AD6B-7B77861203C0}"/>
              </a:ext>
            </a:extLst>
          </p:cNvPr>
          <p:cNvSpPr>
            <a:spLocks noGrp="1"/>
          </p:cNvSpPr>
          <p:nvPr>
            <p:ph type="pic" sz="quarter" idx="13"/>
          </p:nvPr>
        </p:nvSpPr>
        <p:spPr>
          <a:xfrm>
            <a:off x="4470400" y="1159933"/>
            <a:ext cx="3454400" cy="1981200"/>
          </a:xfrm>
          <a:prstGeom prst="rect">
            <a:avLst/>
          </a:prstGeom>
        </p:spPr>
        <p:txBody>
          <a:bodyPr/>
          <a:lstStyle>
            <a:lvl1pPr marL="0" indent="0">
              <a:buNone/>
              <a:defRPr sz="1600" b="0" i="0">
                <a:latin typeface="Arial" panose="020B0604020202020204" pitchFamily="34" charset="0"/>
              </a:defRPr>
            </a:lvl1pPr>
          </a:lstStyle>
          <a:p>
            <a:r>
              <a:rPr lang="zh-TW" altLang="en-US"/>
              <a:t>按一下圖示以新增圖片</a:t>
            </a:r>
            <a:endParaRPr lang="en-US" dirty="0"/>
          </a:p>
        </p:txBody>
      </p:sp>
      <p:sp>
        <p:nvSpPr>
          <p:cNvPr id="8" name="Picture Placeholder 6">
            <a:extLst>
              <a:ext uri="{FF2B5EF4-FFF2-40B4-BE49-F238E27FC236}">
                <a16:creationId xmlns:a16="http://schemas.microsoft.com/office/drawing/2014/main" id="{75F3481B-E073-FC4C-8662-89F64D478623}"/>
              </a:ext>
            </a:extLst>
          </p:cNvPr>
          <p:cNvSpPr>
            <a:spLocks noGrp="1"/>
          </p:cNvSpPr>
          <p:nvPr>
            <p:ph type="pic" sz="quarter" idx="14"/>
          </p:nvPr>
        </p:nvSpPr>
        <p:spPr>
          <a:xfrm>
            <a:off x="4470400" y="3674533"/>
            <a:ext cx="3454400" cy="1981200"/>
          </a:xfrm>
          <a:prstGeom prst="rect">
            <a:avLst/>
          </a:prstGeom>
        </p:spPr>
        <p:txBody>
          <a:bodyPr/>
          <a:lstStyle>
            <a:lvl1pPr marL="0" indent="0">
              <a:buNone/>
              <a:defRPr sz="1600" b="0" i="0">
                <a:latin typeface="Arial" panose="020B0604020202020204" pitchFamily="34" charset="0"/>
              </a:defRPr>
            </a:lvl1pPr>
          </a:lstStyle>
          <a:p>
            <a:r>
              <a:rPr lang="zh-TW" altLang="en-US"/>
              <a:t>按一下圖示以新增圖片</a:t>
            </a:r>
            <a:endParaRPr lang="en-US" dirty="0"/>
          </a:p>
        </p:txBody>
      </p:sp>
      <p:sp>
        <p:nvSpPr>
          <p:cNvPr id="9" name="Picture Placeholder 6">
            <a:extLst>
              <a:ext uri="{FF2B5EF4-FFF2-40B4-BE49-F238E27FC236}">
                <a16:creationId xmlns:a16="http://schemas.microsoft.com/office/drawing/2014/main" id="{4E9685A2-20AD-6C44-B1B9-DCB2E44370F5}"/>
              </a:ext>
            </a:extLst>
          </p:cNvPr>
          <p:cNvSpPr>
            <a:spLocks noGrp="1"/>
          </p:cNvSpPr>
          <p:nvPr>
            <p:ph type="pic" sz="quarter" idx="15"/>
          </p:nvPr>
        </p:nvSpPr>
        <p:spPr>
          <a:xfrm>
            <a:off x="8128000" y="1151467"/>
            <a:ext cx="3454400" cy="1981200"/>
          </a:xfrm>
          <a:prstGeom prst="rect">
            <a:avLst/>
          </a:prstGeom>
        </p:spPr>
        <p:txBody>
          <a:bodyPr/>
          <a:lstStyle>
            <a:lvl1pPr marL="0" indent="0">
              <a:buNone/>
              <a:defRPr sz="1600" b="0" i="0">
                <a:latin typeface="Arial" panose="020B0604020202020204" pitchFamily="34" charset="0"/>
              </a:defRPr>
            </a:lvl1pPr>
          </a:lstStyle>
          <a:p>
            <a:r>
              <a:rPr lang="zh-TW" altLang="en-US"/>
              <a:t>按一下圖示以新增圖片</a:t>
            </a:r>
            <a:endParaRPr lang="en-US" dirty="0"/>
          </a:p>
        </p:txBody>
      </p:sp>
      <p:sp>
        <p:nvSpPr>
          <p:cNvPr id="10" name="Picture Placeholder 6">
            <a:extLst>
              <a:ext uri="{FF2B5EF4-FFF2-40B4-BE49-F238E27FC236}">
                <a16:creationId xmlns:a16="http://schemas.microsoft.com/office/drawing/2014/main" id="{498EFFC6-47A8-C248-AF67-33A51B038851}"/>
              </a:ext>
            </a:extLst>
          </p:cNvPr>
          <p:cNvSpPr>
            <a:spLocks noGrp="1"/>
          </p:cNvSpPr>
          <p:nvPr>
            <p:ph type="pic" sz="quarter" idx="16"/>
          </p:nvPr>
        </p:nvSpPr>
        <p:spPr>
          <a:xfrm>
            <a:off x="8128000" y="3666067"/>
            <a:ext cx="3454400" cy="1981200"/>
          </a:xfrm>
          <a:prstGeom prst="rect">
            <a:avLst/>
          </a:prstGeom>
        </p:spPr>
        <p:txBody>
          <a:bodyPr/>
          <a:lstStyle>
            <a:lvl1pPr marL="0" indent="0">
              <a:buNone/>
              <a:defRPr sz="1600" b="0" i="0">
                <a:latin typeface="Arial" panose="020B0604020202020204" pitchFamily="34" charset="0"/>
              </a:defRPr>
            </a:lvl1pPr>
          </a:lstStyle>
          <a:p>
            <a:r>
              <a:rPr lang="zh-TW" altLang="en-US"/>
              <a:t>按一下圖示以新增圖片</a:t>
            </a:r>
            <a:endParaRPr lang="en-US" dirty="0"/>
          </a:p>
        </p:txBody>
      </p:sp>
      <p:sp>
        <p:nvSpPr>
          <p:cNvPr id="11" name="Text Placeholder 13">
            <a:extLst>
              <a:ext uri="{FF2B5EF4-FFF2-40B4-BE49-F238E27FC236}">
                <a16:creationId xmlns:a16="http://schemas.microsoft.com/office/drawing/2014/main" id="{5327F1EC-8CEB-F348-A688-603CC6AF3B7E}"/>
              </a:ext>
            </a:extLst>
          </p:cNvPr>
          <p:cNvSpPr>
            <a:spLocks noGrp="1"/>
          </p:cNvSpPr>
          <p:nvPr>
            <p:ph type="body" sz="quarter" idx="17"/>
          </p:nvPr>
        </p:nvSpPr>
        <p:spPr>
          <a:xfrm>
            <a:off x="609600" y="3200400"/>
            <a:ext cx="3454400" cy="381000"/>
          </a:xfrm>
          <a:prstGeom prst="rect">
            <a:avLst/>
          </a:prstGeom>
        </p:spPr>
        <p:txBody>
          <a:bodyPr/>
          <a:lstStyle>
            <a:lvl1pPr marL="0" indent="0">
              <a:buNone/>
              <a:defRPr sz="1100" b="0" i="0">
                <a:latin typeface="Arial" panose="020B0604020202020204" pitchFamily="34" charset="0"/>
              </a:defRPr>
            </a:lvl1pPr>
            <a:lvl2pPr>
              <a:defRPr sz="1100"/>
            </a:lvl2pPr>
            <a:lvl3pPr>
              <a:defRPr sz="1100"/>
            </a:lvl3pPr>
            <a:lvl4pPr>
              <a:defRPr sz="1100"/>
            </a:lvl4pPr>
            <a:lvl5pPr>
              <a:defRPr sz="1100"/>
            </a:lvl5pPr>
          </a:lstStyle>
          <a:p>
            <a:pPr lvl="0"/>
            <a:r>
              <a:rPr lang="zh-TW" altLang="en-US"/>
              <a:t>按一下以編輯母片文字樣式</a:t>
            </a:r>
          </a:p>
        </p:txBody>
      </p:sp>
      <p:sp>
        <p:nvSpPr>
          <p:cNvPr id="12" name="Text Placeholder 13">
            <a:extLst>
              <a:ext uri="{FF2B5EF4-FFF2-40B4-BE49-F238E27FC236}">
                <a16:creationId xmlns:a16="http://schemas.microsoft.com/office/drawing/2014/main" id="{D8D84EB5-FEF7-D145-9924-EDC82C5DD725}"/>
              </a:ext>
            </a:extLst>
          </p:cNvPr>
          <p:cNvSpPr>
            <a:spLocks noGrp="1"/>
          </p:cNvSpPr>
          <p:nvPr>
            <p:ph type="body" sz="quarter" idx="18"/>
          </p:nvPr>
        </p:nvSpPr>
        <p:spPr>
          <a:xfrm>
            <a:off x="4470400" y="3200400"/>
            <a:ext cx="3454400" cy="381000"/>
          </a:xfrm>
          <a:prstGeom prst="rect">
            <a:avLst/>
          </a:prstGeom>
        </p:spPr>
        <p:txBody>
          <a:bodyPr/>
          <a:lstStyle>
            <a:lvl1pPr marL="0" indent="0">
              <a:buNone/>
              <a:defRPr sz="1100" b="0" i="0">
                <a:latin typeface="Arial" panose="020B0604020202020204" pitchFamily="34" charset="0"/>
              </a:defRPr>
            </a:lvl1pPr>
            <a:lvl2pPr>
              <a:defRPr sz="1100"/>
            </a:lvl2pPr>
            <a:lvl3pPr>
              <a:defRPr sz="1100"/>
            </a:lvl3pPr>
            <a:lvl4pPr>
              <a:defRPr sz="1100"/>
            </a:lvl4pPr>
            <a:lvl5pPr>
              <a:defRPr sz="1100"/>
            </a:lvl5pPr>
          </a:lstStyle>
          <a:p>
            <a:pPr lvl="0"/>
            <a:r>
              <a:rPr lang="zh-TW" altLang="en-US"/>
              <a:t>按一下以編輯母片文字樣式</a:t>
            </a:r>
          </a:p>
        </p:txBody>
      </p:sp>
      <p:sp>
        <p:nvSpPr>
          <p:cNvPr id="13" name="Text Placeholder 13">
            <a:extLst>
              <a:ext uri="{FF2B5EF4-FFF2-40B4-BE49-F238E27FC236}">
                <a16:creationId xmlns:a16="http://schemas.microsoft.com/office/drawing/2014/main" id="{73B743E4-6516-C94E-BADC-931FCAF3B346}"/>
              </a:ext>
            </a:extLst>
          </p:cNvPr>
          <p:cNvSpPr>
            <a:spLocks noGrp="1"/>
          </p:cNvSpPr>
          <p:nvPr>
            <p:ph type="body" sz="quarter" idx="19"/>
          </p:nvPr>
        </p:nvSpPr>
        <p:spPr>
          <a:xfrm>
            <a:off x="8150577" y="3200400"/>
            <a:ext cx="3454400" cy="381000"/>
          </a:xfrm>
          <a:prstGeom prst="rect">
            <a:avLst/>
          </a:prstGeom>
        </p:spPr>
        <p:txBody>
          <a:bodyPr/>
          <a:lstStyle>
            <a:lvl1pPr marL="0" indent="0">
              <a:buNone/>
              <a:defRPr sz="1100" b="0" i="0">
                <a:latin typeface="Arial" panose="020B0604020202020204" pitchFamily="34" charset="0"/>
              </a:defRPr>
            </a:lvl1pPr>
            <a:lvl2pPr>
              <a:defRPr sz="1100"/>
            </a:lvl2pPr>
            <a:lvl3pPr>
              <a:defRPr sz="1100"/>
            </a:lvl3pPr>
            <a:lvl4pPr>
              <a:defRPr sz="1100"/>
            </a:lvl4pPr>
            <a:lvl5pPr>
              <a:defRPr sz="1100"/>
            </a:lvl5pPr>
          </a:lstStyle>
          <a:p>
            <a:pPr lvl="0"/>
            <a:r>
              <a:rPr lang="zh-TW" altLang="en-US"/>
              <a:t>按一下以編輯母片文字樣式</a:t>
            </a:r>
          </a:p>
        </p:txBody>
      </p:sp>
      <p:sp>
        <p:nvSpPr>
          <p:cNvPr id="14" name="Text Placeholder 13">
            <a:extLst>
              <a:ext uri="{FF2B5EF4-FFF2-40B4-BE49-F238E27FC236}">
                <a16:creationId xmlns:a16="http://schemas.microsoft.com/office/drawing/2014/main" id="{FED4C7F5-70CF-2C4D-8AF3-4D76760714C7}"/>
              </a:ext>
            </a:extLst>
          </p:cNvPr>
          <p:cNvSpPr>
            <a:spLocks noGrp="1"/>
          </p:cNvSpPr>
          <p:nvPr>
            <p:ph type="body" sz="quarter" idx="20"/>
          </p:nvPr>
        </p:nvSpPr>
        <p:spPr>
          <a:xfrm>
            <a:off x="609600" y="5702300"/>
            <a:ext cx="3454400" cy="381000"/>
          </a:xfrm>
          <a:prstGeom prst="rect">
            <a:avLst/>
          </a:prstGeom>
        </p:spPr>
        <p:txBody>
          <a:bodyPr/>
          <a:lstStyle>
            <a:lvl1pPr marL="0" indent="0">
              <a:buNone/>
              <a:defRPr sz="1100" b="0" i="0">
                <a:latin typeface="Arial" panose="020B0604020202020204" pitchFamily="34" charset="0"/>
              </a:defRPr>
            </a:lvl1pPr>
            <a:lvl2pPr>
              <a:defRPr sz="1100"/>
            </a:lvl2pPr>
            <a:lvl3pPr>
              <a:defRPr sz="1100"/>
            </a:lvl3pPr>
            <a:lvl4pPr>
              <a:defRPr sz="1100"/>
            </a:lvl4pPr>
            <a:lvl5pPr>
              <a:defRPr sz="1100"/>
            </a:lvl5pPr>
          </a:lstStyle>
          <a:p>
            <a:pPr lvl="0"/>
            <a:r>
              <a:rPr lang="zh-TW" altLang="en-US"/>
              <a:t>按一下以編輯母片文字樣式</a:t>
            </a:r>
          </a:p>
        </p:txBody>
      </p:sp>
      <p:sp>
        <p:nvSpPr>
          <p:cNvPr id="15" name="Text Placeholder 13">
            <a:extLst>
              <a:ext uri="{FF2B5EF4-FFF2-40B4-BE49-F238E27FC236}">
                <a16:creationId xmlns:a16="http://schemas.microsoft.com/office/drawing/2014/main" id="{6B853D87-F6A1-6443-AB6D-6E9819089E0E}"/>
              </a:ext>
            </a:extLst>
          </p:cNvPr>
          <p:cNvSpPr>
            <a:spLocks noGrp="1"/>
          </p:cNvSpPr>
          <p:nvPr>
            <p:ph type="body" sz="quarter" idx="21"/>
          </p:nvPr>
        </p:nvSpPr>
        <p:spPr>
          <a:xfrm>
            <a:off x="4470400" y="5715000"/>
            <a:ext cx="3454400" cy="381000"/>
          </a:xfrm>
          <a:prstGeom prst="rect">
            <a:avLst/>
          </a:prstGeom>
        </p:spPr>
        <p:txBody>
          <a:bodyPr/>
          <a:lstStyle>
            <a:lvl1pPr marL="0" indent="0">
              <a:buNone/>
              <a:defRPr sz="1100" b="0" i="0">
                <a:latin typeface="Arial" panose="020B0604020202020204" pitchFamily="34" charset="0"/>
              </a:defRPr>
            </a:lvl1pPr>
            <a:lvl2pPr>
              <a:defRPr sz="1100"/>
            </a:lvl2pPr>
            <a:lvl3pPr>
              <a:defRPr sz="1100"/>
            </a:lvl3pPr>
            <a:lvl4pPr>
              <a:defRPr sz="1100"/>
            </a:lvl4pPr>
            <a:lvl5pPr>
              <a:defRPr sz="1100"/>
            </a:lvl5pPr>
          </a:lstStyle>
          <a:p>
            <a:pPr lvl="0"/>
            <a:r>
              <a:rPr lang="zh-TW" altLang="en-US"/>
              <a:t>按一下以編輯母片文字樣式</a:t>
            </a:r>
          </a:p>
        </p:txBody>
      </p:sp>
      <p:sp>
        <p:nvSpPr>
          <p:cNvPr id="16" name="Text Placeholder 13">
            <a:extLst>
              <a:ext uri="{FF2B5EF4-FFF2-40B4-BE49-F238E27FC236}">
                <a16:creationId xmlns:a16="http://schemas.microsoft.com/office/drawing/2014/main" id="{256BC893-7821-9640-98BC-FFCFED83EB9C}"/>
              </a:ext>
            </a:extLst>
          </p:cNvPr>
          <p:cNvSpPr>
            <a:spLocks noGrp="1"/>
          </p:cNvSpPr>
          <p:nvPr>
            <p:ph type="body" sz="quarter" idx="22"/>
          </p:nvPr>
        </p:nvSpPr>
        <p:spPr>
          <a:xfrm>
            <a:off x="8150577" y="5715000"/>
            <a:ext cx="3454400" cy="381000"/>
          </a:xfrm>
          <a:prstGeom prst="rect">
            <a:avLst/>
          </a:prstGeom>
        </p:spPr>
        <p:txBody>
          <a:bodyPr/>
          <a:lstStyle>
            <a:lvl1pPr marL="0" indent="0">
              <a:buNone/>
              <a:defRPr sz="1100" b="0" i="0">
                <a:latin typeface="Arial" panose="020B0604020202020204" pitchFamily="34" charset="0"/>
              </a:defRPr>
            </a:lvl1pPr>
            <a:lvl2pPr>
              <a:defRPr sz="1100"/>
            </a:lvl2pPr>
            <a:lvl3pPr>
              <a:defRPr sz="1100"/>
            </a:lvl3pPr>
            <a:lvl4pPr>
              <a:defRPr sz="1100"/>
            </a:lvl4pPr>
            <a:lvl5pPr>
              <a:defRPr sz="1100"/>
            </a:lvl5pPr>
          </a:lstStyle>
          <a:p>
            <a:pPr lvl="0"/>
            <a:r>
              <a:rPr lang="zh-TW" altLang="en-US"/>
              <a:t>按一下以編輯母片文字樣式</a:t>
            </a:r>
          </a:p>
        </p:txBody>
      </p:sp>
      <p:sp>
        <p:nvSpPr>
          <p:cNvPr id="19" name="Slide Number Placeholder 18">
            <a:extLst>
              <a:ext uri="{FF2B5EF4-FFF2-40B4-BE49-F238E27FC236}">
                <a16:creationId xmlns:a16="http://schemas.microsoft.com/office/drawing/2014/main" id="{02F90602-9DC6-3F4D-B178-EF64100603FB}"/>
              </a:ext>
            </a:extLst>
          </p:cNvPr>
          <p:cNvSpPr>
            <a:spLocks noGrp="1"/>
          </p:cNvSpPr>
          <p:nvPr>
            <p:ph type="sldNum" sz="quarter" idx="24"/>
          </p:nvPr>
        </p:nvSpPr>
        <p:spPr/>
        <p:txBody>
          <a:bodyPr/>
          <a:lstStyle/>
          <a:p>
            <a:fld id="{9208A793-2245-4818-AD5E-BDD5E94E7712}" type="slidenum">
              <a:rPr lang="zh-TW" altLang="en-US" smtClean="0"/>
              <a:t>‹#›</a:t>
            </a:fld>
            <a:endParaRPr lang="zh-TW" altLang="en-US"/>
          </a:p>
        </p:txBody>
      </p:sp>
      <p:sp>
        <p:nvSpPr>
          <p:cNvPr id="20" name="Footer Placeholder 19">
            <a:extLst>
              <a:ext uri="{FF2B5EF4-FFF2-40B4-BE49-F238E27FC236}">
                <a16:creationId xmlns:a16="http://schemas.microsoft.com/office/drawing/2014/main" id="{614245B8-8FB7-884E-9CF1-3AAE4CDBCC4B}"/>
              </a:ext>
            </a:extLst>
          </p:cNvPr>
          <p:cNvSpPr>
            <a:spLocks noGrp="1"/>
          </p:cNvSpPr>
          <p:nvPr>
            <p:ph type="ftr" sz="quarter" idx="25"/>
          </p:nvPr>
        </p:nvSpPr>
        <p:spPr/>
        <p:txBody>
          <a:bodyPr/>
          <a:lstStyle>
            <a:lvl1pPr>
              <a:defRPr>
                <a:latin typeface="Arial" panose="020B0604020202020204" pitchFamily="34" charset="0"/>
              </a:defRPr>
            </a:lvl1pPr>
          </a:lstStyle>
          <a:p>
            <a:endParaRPr lang="zh-TW" altLang="en-US"/>
          </a:p>
        </p:txBody>
      </p:sp>
      <p:sp>
        <p:nvSpPr>
          <p:cNvPr id="21" name="Title 20">
            <a:extLst>
              <a:ext uri="{FF2B5EF4-FFF2-40B4-BE49-F238E27FC236}">
                <a16:creationId xmlns:a16="http://schemas.microsoft.com/office/drawing/2014/main" id="{774FC734-09F5-2F40-BB01-29D6BBF76E02}"/>
              </a:ext>
            </a:extLst>
          </p:cNvPr>
          <p:cNvSpPr>
            <a:spLocks noGrp="1"/>
          </p:cNvSpPr>
          <p:nvPr>
            <p:ph type="title"/>
          </p:nvPr>
        </p:nvSpPr>
        <p:spPr/>
        <p:txBody>
          <a:bodyPr/>
          <a:lstStyle/>
          <a:p>
            <a:r>
              <a:rPr lang="zh-TW" altLang="en-US"/>
              <a:t>按一下以編輯母片標題樣式</a:t>
            </a:r>
            <a:endParaRPr lang="en-US"/>
          </a:p>
        </p:txBody>
      </p:sp>
    </p:spTree>
    <p:extLst>
      <p:ext uri="{BB962C8B-B14F-4D97-AF65-F5344CB8AC3E}">
        <p14:creationId xmlns:p14="http://schemas.microsoft.com/office/powerpoint/2010/main" val="39979505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ogo Grid">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34EBE792-3674-F042-8191-29D73F7CA4C8}"/>
              </a:ext>
            </a:extLst>
          </p:cNvPr>
          <p:cNvSpPr>
            <a:spLocks noGrp="1"/>
          </p:cNvSpPr>
          <p:nvPr>
            <p:ph type="pic" sz="quarter" idx="10" hasCustomPrompt="1"/>
          </p:nvPr>
        </p:nvSpPr>
        <p:spPr>
          <a:xfrm>
            <a:off x="914400" y="1371600"/>
            <a:ext cx="1930400" cy="1295400"/>
          </a:xfrm>
          <a:prstGeom prst="rect">
            <a:avLst/>
          </a:prstGeom>
          <a:effectLst/>
        </p:spPr>
        <p:txBody>
          <a:bodyPr/>
          <a:lstStyle>
            <a:lvl1pPr marL="0" indent="0">
              <a:buFontTx/>
              <a:buNone/>
              <a:defRPr sz="1100" b="0" i="0" baseline="0">
                <a:latin typeface="Arial" panose="020B0604020202020204" pitchFamily="34" charset="0"/>
              </a:defRPr>
            </a:lvl1pPr>
          </a:lstStyle>
          <a:p>
            <a:r>
              <a:rPr lang="en-US" dirty="0"/>
              <a:t>160x147 logo</a:t>
            </a:r>
          </a:p>
        </p:txBody>
      </p:sp>
      <p:sp>
        <p:nvSpPr>
          <p:cNvPr id="7" name="Picture Placeholder 5">
            <a:extLst>
              <a:ext uri="{FF2B5EF4-FFF2-40B4-BE49-F238E27FC236}">
                <a16:creationId xmlns:a16="http://schemas.microsoft.com/office/drawing/2014/main" id="{93ABDDAC-BA7B-4A4A-9D64-71FA88868E4B}"/>
              </a:ext>
            </a:extLst>
          </p:cNvPr>
          <p:cNvSpPr>
            <a:spLocks noGrp="1"/>
          </p:cNvSpPr>
          <p:nvPr>
            <p:ph type="pic" sz="quarter" idx="11" hasCustomPrompt="1"/>
          </p:nvPr>
        </p:nvSpPr>
        <p:spPr>
          <a:xfrm>
            <a:off x="914400" y="2895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8" name="Picture Placeholder 5">
            <a:extLst>
              <a:ext uri="{FF2B5EF4-FFF2-40B4-BE49-F238E27FC236}">
                <a16:creationId xmlns:a16="http://schemas.microsoft.com/office/drawing/2014/main" id="{BE481E25-6792-6B48-8A87-D3E9D1B2232D}"/>
              </a:ext>
            </a:extLst>
          </p:cNvPr>
          <p:cNvSpPr>
            <a:spLocks noGrp="1"/>
          </p:cNvSpPr>
          <p:nvPr>
            <p:ph type="pic" sz="quarter" idx="13" hasCustomPrompt="1"/>
          </p:nvPr>
        </p:nvSpPr>
        <p:spPr>
          <a:xfrm>
            <a:off x="914400" y="4419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9" name="Picture Placeholder 5">
            <a:extLst>
              <a:ext uri="{FF2B5EF4-FFF2-40B4-BE49-F238E27FC236}">
                <a16:creationId xmlns:a16="http://schemas.microsoft.com/office/drawing/2014/main" id="{D548604C-E487-1D4F-91AF-D210004A5189}"/>
              </a:ext>
            </a:extLst>
          </p:cNvPr>
          <p:cNvSpPr>
            <a:spLocks noGrp="1"/>
          </p:cNvSpPr>
          <p:nvPr>
            <p:ph type="pic" sz="quarter" idx="14" hasCustomPrompt="1"/>
          </p:nvPr>
        </p:nvSpPr>
        <p:spPr>
          <a:xfrm>
            <a:off x="3759200" y="1371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0" name="Picture Placeholder 5">
            <a:extLst>
              <a:ext uri="{FF2B5EF4-FFF2-40B4-BE49-F238E27FC236}">
                <a16:creationId xmlns:a16="http://schemas.microsoft.com/office/drawing/2014/main" id="{7624EDF6-2365-2545-8099-338237F309C3}"/>
              </a:ext>
            </a:extLst>
          </p:cNvPr>
          <p:cNvSpPr>
            <a:spLocks noGrp="1"/>
          </p:cNvSpPr>
          <p:nvPr>
            <p:ph type="pic" sz="quarter" idx="15" hasCustomPrompt="1"/>
          </p:nvPr>
        </p:nvSpPr>
        <p:spPr>
          <a:xfrm>
            <a:off x="3759200" y="2895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1" name="Picture Placeholder 5">
            <a:extLst>
              <a:ext uri="{FF2B5EF4-FFF2-40B4-BE49-F238E27FC236}">
                <a16:creationId xmlns:a16="http://schemas.microsoft.com/office/drawing/2014/main" id="{0D36446A-2E05-9F4F-83D7-905FD354E021}"/>
              </a:ext>
            </a:extLst>
          </p:cNvPr>
          <p:cNvSpPr>
            <a:spLocks noGrp="1"/>
          </p:cNvSpPr>
          <p:nvPr>
            <p:ph type="pic" sz="quarter" idx="16" hasCustomPrompt="1"/>
          </p:nvPr>
        </p:nvSpPr>
        <p:spPr>
          <a:xfrm>
            <a:off x="3759200" y="4419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2" name="Picture Placeholder 5">
            <a:extLst>
              <a:ext uri="{FF2B5EF4-FFF2-40B4-BE49-F238E27FC236}">
                <a16:creationId xmlns:a16="http://schemas.microsoft.com/office/drawing/2014/main" id="{BBC79A31-D13D-4C49-88CC-6B949DE06C2C}"/>
              </a:ext>
            </a:extLst>
          </p:cNvPr>
          <p:cNvSpPr>
            <a:spLocks noGrp="1"/>
          </p:cNvSpPr>
          <p:nvPr>
            <p:ph type="pic" sz="quarter" idx="17" hasCustomPrompt="1"/>
          </p:nvPr>
        </p:nvSpPr>
        <p:spPr>
          <a:xfrm>
            <a:off x="6604000" y="1371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3" name="Picture Placeholder 5">
            <a:extLst>
              <a:ext uri="{FF2B5EF4-FFF2-40B4-BE49-F238E27FC236}">
                <a16:creationId xmlns:a16="http://schemas.microsoft.com/office/drawing/2014/main" id="{CFF59C9F-D752-594A-A821-7BDA91DA3749}"/>
              </a:ext>
            </a:extLst>
          </p:cNvPr>
          <p:cNvSpPr>
            <a:spLocks noGrp="1"/>
          </p:cNvSpPr>
          <p:nvPr>
            <p:ph type="pic" sz="quarter" idx="18" hasCustomPrompt="1"/>
          </p:nvPr>
        </p:nvSpPr>
        <p:spPr>
          <a:xfrm>
            <a:off x="6604000" y="2895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4" name="Picture Placeholder 5">
            <a:extLst>
              <a:ext uri="{FF2B5EF4-FFF2-40B4-BE49-F238E27FC236}">
                <a16:creationId xmlns:a16="http://schemas.microsoft.com/office/drawing/2014/main" id="{254F3492-5AA9-9249-B742-69BFC01BE9E2}"/>
              </a:ext>
            </a:extLst>
          </p:cNvPr>
          <p:cNvSpPr>
            <a:spLocks noGrp="1"/>
          </p:cNvSpPr>
          <p:nvPr>
            <p:ph type="pic" sz="quarter" idx="19" hasCustomPrompt="1"/>
          </p:nvPr>
        </p:nvSpPr>
        <p:spPr>
          <a:xfrm>
            <a:off x="6604000" y="4419600"/>
            <a:ext cx="1930400" cy="1295400"/>
          </a:xfrm>
          <a:prstGeom prst="rect">
            <a:avLst/>
          </a:prstGeom>
          <a:effectLst/>
        </p:spPr>
        <p:txBody>
          <a:bodyPr/>
          <a:lstStyle>
            <a:lvl1pPr marL="0" indent="0">
              <a:buFontTx/>
              <a:buNone/>
              <a:defRPr sz="1100" b="0" i="0">
                <a:latin typeface="Arial" panose="020B0604020202020204" pitchFamily="34" charset="0"/>
              </a:defRPr>
            </a:lvl1pPr>
          </a:lstStyle>
          <a:p>
            <a:r>
              <a:rPr lang="en-US" dirty="0"/>
              <a:t>160x147 logo</a:t>
            </a:r>
          </a:p>
        </p:txBody>
      </p:sp>
      <p:sp>
        <p:nvSpPr>
          <p:cNvPr id="15" name="Picture Placeholder 5">
            <a:extLst>
              <a:ext uri="{FF2B5EF4-FFF2-40B4-BE49-F238E27FC236}">
                <a16:creationId xmlns:a16="http://schemas.microsoft.com/office/drawing/2014/main" id="{C51E22CD-7582-9D41-A0FC-914A34BF189E}"/>
              </a:ext>
            </a:extLst>
          </p:cNvPr>
          <p:cNvSpPr>
            <a:spLocks noGrp="1"/>
          </p:cNvSpPr>
          <p:nvPr>
            <p:ph type="pic" sz="quarter" idx="20" hasCustomPrompt="1"/>
          </p:nvPr>
        </p:nvSpPr>
        <p:spPr>
          <a:xfrm>
            <a:off x="9245600" y="1371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6" name="Picture Placeholder 5">
            <a:extLst>
              <a:ext uri="{FF2B5EF4-FFF2-40B4-BE49-F238E27FC236}">
                <a16:creationId xmlns:a16="http://schemas.microsoft.com/office/drawing/2014/main" id="{3D0B9166-BA76-6544-89C3-4C8B4A739F73}"/>
              </a:ext>
            </a:extLst>
          </p:cNvPr>
          <p:cNvSpPr>
            <a:spLocks noGrp="1"/>
          </p:cNvSpPr>
          <p:nvPr>
            <p:ph type="pic" sz="quarter" idx="21" hasCustomPrompt="1"/>
          </p:nvPr>
        </p:nvSpPr>
        <p:spPr>
          <a:xfrm>
            <a:off x="9245600" y="2895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7" name="Picture Placeholder 5">
            <a:extLst>
              <a:ext uri="{FF2B5EF4-FFF2-40B4-BE49-F238E27FC236}">
                <a16:creationId xmlns:a16="http://schemas.microsoft.com/office/drawing/2014/main" id="{537026EB-3BFB-0947-A881-5729F13CFA4E}"/>
              </a:ext>
            </a:extLst>
          </p:cNvPr>
          <p:cNvSpPr>
            <a:spLocks noGrp="1"/>
          </p:cNvSpPr>
          <p:nvPr>
            <p:ph type="pic" sz="quarter" idx="22" hasCustomPrompt="1"/>
          </p:nvPr>
        </p:nvSpPr>
        <p:spPr>
          <a:xfrm>
            <a:off x="9245600" y="4419600"/>
            <a:ext cx="1930400" cy="1295400"/>
          </a:xfrm>
          <a:prstGeom prst="rect">
            <a:avLst/>
          </a:prstGeom>
          <a:effectLst/>
        </p:spPr>
        <p:txBody>
          <a:bodyPr/>
          <a:lstStyle>
            <a:lvl1pPr marL="0" indent="0">
              <a:buFontTx/>
              <a:buNone/>
              <a:defRPr sz="1100" b="0" i="0">
                <a:latin typeface="Arial" panose="020B0604020202020204" pitchFamily="34" charset="0"/>
              </a:defRPr>
            </a:lvl1pPr>
          </a:lstStyle>
          <a:p>
            <a:r>
              <a:rPr lang="en-US" dirty="0"/>
              <a:t>160x147 logo</a:t>
            </a:r>
          </a:p>
        </p:txBody>
      </p:sp>
      <p:sp>
        <p:nvSpPr>
          <p:cNvPr id="19" name="Slide Number Placeholder 18">
            <a:extLst>
              <a:ext uri="{FF2B5EF4-FFF2-40B4-BE49-F238E27FC236}">
                <a16:creationId xmlns:a16="http://schemas.microsoft.com/office/drawing/2014/main" id="{1D9580FA-CA76-994A-9775-1D87D5927DBD}"/>
              </a:ext>
            </a:extLst>
          </p:cNvPr>
          <p:cNvSpPr>
            <a:spLocks noGrp="1"/>
          </p:cNvSpPr>
          <p:nvPr>
            <p:ph type="sldNum" sz="quarter" idx="24"/>
          </p:nvPr>
        </p:nvSpPr>
        <p:spPr/>
        <p:txBody>
          <a:bodyPr/>
          <a:lstStyle/>
          <a:p>
            <a:fld id="{9208A793-2245-4818-AD5E-BDD5E94E7712}" type="slidenum">
              <a:rPr lang="zh-TW" altLang="en-US" smtClean="0"/>
              <a:t>‹#›</a:t>
            </a:fld>
            <a:endParaRPr lang="zh-TW" altLang="en-US"/>
          </a:p>
        </p:txBody>
      </p:sp>
      <p:sp>
        <p:nvSpPr>
          <p:cNvPr id="20" name="Footer Placeholder 19">
            <a:extLst>
              <a:ext uri="{FF2B5EF4-FFF2-40B4-BE49-F238E27FC236}">
                <a16:creationId xmlns:a16="http://schemas.microsoft.com/office/drawing/2014/main" id="{A4CD1467-D5F8-974A-B81D-099495E5ECAD}"/>
              </a:ext>
            </a:extLst>
          </p:cNvPr>
          <p:cNvSpPr>
            <a:spLocks noGrp="1"/>
          </p:cNvSpPr>
          <p:nvPr>
            <p:ph type="ftr" sz="quarter" idx="25"/>
          </p:nvPr>
        </p:nvSpPr>
        <p:spPr/>
        <p:txBody>
          <a:bodyPr/>
          <a:lstStyle>
            <a:lvl1pPr>
              <a:defRPr>
                <a:latin typeface="Arial" panose="020B0604020202020204" pitchFamily="34" charset="0"/>
              </a:defRPr>
            </a:lvl1pPr>
          </a:lstStyle>
          <a:p>
            <a:endParaRPr lang="zh-TW" altLang="en-US"/>
          </a:p>
        </p:txBody>
      </p:sp>
      <p:sp>
        <p:nvSpPr>
          <p:cNvPr id="21" name="Title 20">
            <a:extLst>
              <a:ext uri="{FF2B5EF4-FFF2-40B4-BE49-F238E27FC236}">
                <a16:creationId xmlns:a16="http://schemas.microsoft.com/office/drawing/2014/main" id="{C81C7F89-740B-3143-8447-70CC02F636A7}"/>
              </a:ext>
            </a:extLst>
          </p:cNvPr>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6941726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Closing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F46A438-A6DD-9A4D-9633-A82F4BA46D0B}"/>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4635795" y="479973"/>
            <a:ext cx="7556205" cy="6378027"/>
          </a:xfrm>
          <a:prstGeom prst="rect">
            <a:avLst/>
          </a:prstGeom>
        </p:spPr>
      </p:pic>
      <p:pic>
        <p:nvPicPr>
          <p:cNvPr id="9" name="Picture 8">
            <a:extLst>
              <a:ext uri="{FF2B5EF4-FFF2-40B4-BE49-F238E27FC236}">
                <a16:creationId xmlns:a16="http://schemas.microsoft.com/office/drawing/2014/main" id="{B45EF558-9B78-CA48-A7D1-7E767A41BD75}"/>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27321" y="2844383"/>
            <a:ext cx="3487479" cy="1169233"/>
          </a:xfrm>
          <a:prstGeom prst="rect">
            <a:avLst/>
          </a:prstGeom>
        </p:spPr>
      </p:pic>
    </p:spTree>
    <p:extLst>
      <p:ext uri="{BB962C8B-B14F-4D97-AF65-F5344CB8AC3E}">
        <p14:creationId xmlns:p14="http://schemas.microsoft.com/office/powerpoint/2010/main" val="10249927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05C748-07C9-497F-B422-D0EBB29B0F3C}"/>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59059865-ED53-44F2-8B4C-53B04D5EFB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D0459D8D-01DC-439F-9144-D42CCE0DB7FF}"/>
              </a:ext>
            </a:extLst>
          </p:cNvPr>
          <p:cNvSpPr>
            <a:spLocks noGrp="1"/>
          </p:cNvSpPr>
          <p:nvPr>
            <p:ph type="dt" sz="half" idx="10"/>
          </p:nvPr>
        </p:nvSpPr>
        <p:spPr/>
        <p:txBody>
          <a:bodyPr/>
          <a:lstStyle/>
          <a:p>
            <a:fld id="{FA1E3ED8-1BB4-4BD2-AB23-359644E070C2}" type="datetimeFigureOut">
              <a:rPr lang="zh-TW" altLang="en-US" smtClean="0"/>
              <a:t>2020/6/12</a:t>
            </a:fld>
            <a:endParaRPr lang="zh-TW" altLang="en-US"/>
          </a:p>
        </p:txBody>
      </p:sp>
      <p:sp>
        <p:nvSpPr>
          <p:cNvPr id="5" name="頁尾版面配置區 4">
            <a:extLst>
              <a:ext uri="{FF2B5EF4-FFF2-40B4-BE49-F238E27FC236}">
                <a16:creationId xmlns:a16="http://schemas.microsoft.com/office/drawing/2014/main" id="{D50DF88B-73C1-4DE4-A74A-0C78B2C927F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F6DF636-6542-499C-B339-9773AA458311}"/>
              </a:ext>
            </a:extLst>
          </p:cNvPr>
          <p:cNvSpPr>
            <a:spLocks noGrp="1"/>
          </p:cNvSpPr>
          <p:nvPr>
            <p:ph type="sldNum" sz="quarter" idx="12"/>
          </p:nvPr>
        </p:nvSpPr>
        <p:spPr/>
        <p:txBody>
          <a:bodyPr/>
          <a:lstStyle/>
          <a:p>
            <a:fld id="{9208A793-2245-4818-AD5E-BDD5E94E7712}" type="slidenum">
              <a:rPr lang="zh-TW" altLang="en-US" smtClean="0"/>
              <a:t>‹#›</a:t>
            </a:fld>
            <a:endParaRPr lang="zh-TW" altLang="en-US"/>
          </a:p>
        </p:txBody>
      </p:sp>
    </p:spTree>
    <p:extLst>
      <p:ext uri="{BB962C8B-B14F-4D97-AF65-F5344CB8AC3E}">
        <p14:creationId xmlns:p14="http://schemas.microsoft.com/office/powerpoint/2010/main" val="3376737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Presenter Divider">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0FB69D8B-3849-A240-8C91-34D6FFA0BAB9}"/>
              </a:ext>
            </a:extLst>
          </p:cNvPr>
          <p:cNvPicPr>
            <a:picLocks noChangeAspect="1"/>
          </p:cNvPicPr>
          <p:nvPr/>
        </p:nvPicPr>
        <p:blipFill rotWithShape="1">
          <a:blip r:embed="rId2" cstate="email">
            <a:alphaModFix amt="10000"/>
            <a:extLst>
              <a:ext uri="{28A0092B-C50C-407E-A947-70E740481C1C}">
                <a14:useLocalDpi xmlns:a14="http://schemas.microsoft.com/office/drawing/2010/main"/>
              </a:ext>
            </a:extLst>
          </a:blip>
          <a:srcRect/>
          <a:stretch/>
        </p:blipFill>
        <p:spPr>
          <a:xfrm>
            <a:off x="3718560" y="-12916"/>
            <a:ext cx="8473440" cy="6870916"/>
          </a:xfrm>
          <a:prstGeom prst="rect">
            <a:avLst/>
          </a:prstGeom>
        </p:spPr>
      </p:pic>
      <p:sp>
        <p:nvSpPr>
          <p:cNvPr id="7" name="Rectangle 17">
            <a:extLst>
              <a:ext uri="{FF2B5EF4-FFF2-40B4-BE49-F238E27FC236}">
                <a16:creationId xmlns:a16="http://schemas.microsoft.com/office/drawing/2014/main" id="{E49F7C9D-6B55-D14B-93E2-401D1F629EF9}"/>
              </a:ext>
            </a:extLst>
          </p:cNvPr>
          <p:cNvSpPr/>
          <p:nvPr/>
        </p:nvSpPr>
        <p:spPr>
          <a:xfrm>
            <a:off x="0" y="-12916"/>
            <a:ext cx="5938285" cy="6870916"/>
          </a:xfrm>
          <a:custGeom>
            <a:avLst/>
            <a:gdLst>
              <a:gd name="connsiteX0" fmla="*/ 0 w 6883121"/>
              <a:gd name="connsiteY0" fmla="*/ 0 h 6883121"/>
              <a:gd name="connsiteX1" fmla="*/ 6883121 w 6883121"/>
              <a:gd name="connsiteY1" fmla="*/ 0 h 6883121"/>
              <a:gd name="connsiteX2" fmla="*/ 6883121 w 6883121"/>
              <a:gd name="connsiteY2" fmla="*/ 6883121 h 6883121"/>
              <a:gd name="connsiteX3" fmla="*/ 0 w 6883121"/>
              <a:gd name="connsiteY3" fmla="*/ 6883121 h 6883121"/>
              <a:gd name="connsiteX4" fmla="*/ 0 w 6883121"/>
              <a:gd name="connsiteY4" fmla="*/ 0 h 6883121"/>
              <a:gd name="connsiteX0" fmla="*/ 0 w 6883121"/>
              <a:gd name="connsiteY0" fmla="*/ 0 h 6883121"/>
              <a:gd name="connsiteX1" fmla="*/ 6883121 w 6883121"/>
              <a:gd name="connsiteY1" fmla="*/ 0 h 6883121"/>
              <a:gd name="connsiteX2" fmla="*/ 3466681 w 6883121"/>
              <a:gd name="connsiteY2" fmla="*/ 6883121 h 6883121"/>
              <a:gd name="connsiteX3" fmla="*/ 0 w 6883121"/>
              <a:gd name="connsiteY3" fmla="*/ 6883121 h 6883121"/>
              <a:gd name="connsiteX4" fmla="*/ 0 w 6883121"/>
              <a:gd name="connsiteY4" fmla="*/ 0 h 6883121"/>
              <a:gd name="connsiteX0" fmla="*/ 0 w 6883121"/>
              <a:gd name="connsiteY0" fmla="*/ 0 h 6903217"/>
              <a:gd name="connsiteX1" fmla="*/ 6883121 w 6883121"/>
              <a:gd name="connsiteY1" fmla="*/ 0 h 6903217"/>
              <a:gd name="connsiteX2" fmla="*/ 3908809 w 6883121"/>
              <a:gd name="connsiteY2" fmla="*/ 6903217 h 6903217"/>
              <a:gd name="connsiteX3" fmla="*/ 0 w 6883121"/>
              <a:gd name="connsiteY3" fmla="*/ 6883121 h 6903217"/>
              <a:gd name="connsiteX4" fmla="*/ 0 w 6883121"/>
              <a:gd name="connsiteY4" fmla="*/ 0 h 6903217"/>
              <a:gd name="connsiteX0" fmla="*/ 0 w 6883121"/>
              <a:gd name="connsiteY0" fmla="*/ 0 h 6883121"/>
              <a:gd name="connsiteX1" fmla="*/ 6883121 w 6883121"/>
              <a:gd name="connsiteY1" fmla="*/ 0 h 6883121"/>
              <a:gd name="connsiteX2" fmla="*/ 3949957 w 6883121"/>
              <a:gd name="connsiteY2" fmla="*/ 6866641 h 6883121"/>
              <a:gd name="connsiteX3" fmla="*/ 0 w 6883121"/>
              <a:gd name="connsiteY3" fmla="*/ 6883121 h 6883121"/>
              <a:gd name="connsiteX4" fmla="*/ 0 w 6883121"/>
              <a:gd name="connsiteY4" fmla="*/ 0 h 6883121"/>
              <a:gd name="connsiteX0" fmla="*/ 0 w 6883121"/>
              <a:gd name="connsiteY0" fmla="*/ 0 h 6883121"/>
              <a:gd name="connsiteX1" fmla="*/ 6883121 w 6883121"/>
              <a:gd name="connsiteY1" fmla="*/ 0 h 6883121"/>
              <a:gd name="connsiteX2" fmla="*/ 3949957 w 6883121"/>
              <a:gd name="connsiteY2" fmla="*/ 6880357 h 6883121"/>
              <a:gd name="connsiteX3" fmla="*/ 0 w 6883121"/>
              <a:gd name="connsiteY3" fmla="*/ 6883121 h 6883121"/>
              <a:gd name="connsiteX4" fmla="*/ 0 w 6883121"/>
              <a:gd name="connsiteY4" fmla="*/ 0 h 6883121"/>
              <a:gd name="connsiteX0" fmla="*/ 0 w 6887693"/>
              <a:gd name="connsiteY0" fmla="*/ 0 h 6883121"/>
              <a:gd name="connsiteX1" fmla="*/ 6887693 w 6887693"/>
              <a:gd name="connsiteY1" fmla="*/ 4572 h 6883121"/>
              <a:gd name="connsiteX2" fmla="*/ 3949957 w 6887693"/>
              <a:gd name="connsiteY2" fmla="*/ 6880357 h 6883121"/>
              <a:gd name="connsiteX3" fmla="*/ 0 w 6887693"/>
              <a:gd name="connsiteY3" fmla="*/ 6883121 h 6883121"/>
              <a:gd name="connsiteX4" fmla="*/ 0 w 6887693"/>
              <a:gd name="connsiteY4" fmla="*/ 0 h 6883121"/>
              <a:gd name="connsiteX0" fmla="*/ 0 w 6887693"/>
              <a:gd name="connsiteY0" fmla="*/ 8128 h 6891249"/>
              <a:gd name="connsiteX1" fmla="*/ 6887693 w 6887693"/>
              <a:gd name="connsiteY1" fmla="*/ 0 h 6891249"/>
              <a:gd name="connsiteX2" fmla="*/ 3949957 w 6887693"/>
              <a:gd name="connsiteY2" fmla="*/ 6888485 h 6891249"/>
              <a:gd name="connsiteX3" fmla="*/ 0 w 6887693"/>
              <a:gd name="connsiteY3" fmla="*/ 6891249 h 6891249"/>
              <a:gd name="connsiteX4" fmla="*/ 0 w 6887693"/>
              <a:gd name="connsiteY4" fmla="*/ 8128 h 6891249"/>
              <a:gd name="connsiteX0" fmla="*/ 0 w 6862293"/>
              <a:gd name="connsiteY0" fmla="*/ 0 h 6883121"/>
              <a:gd name="connsiteX1" fmla="*/ 6862293 w 6862293"/>
              <a:gd name="connsiteY1" fmla="*/ 4572 h 6883121"/>
              <a:gd name="connsiteX2" fmla="*/ 3949957 w 6862293"/>
              <a:gd name="connsiteY2" fmla="*/ 6880357 h 6883121"/>
              <a:gd name="connsiteX3" fmla="*/ 0 w 6862293"/>
              <a:gd name="connsiteY3" fmla="*/ 6883121 h 6883121"/>
              <a:gd name="connsiteX4" fmla="*/ 0 w 6862293"/>
              <a:gd name="connsiteY4" fmla="*/ 0 h 6883121"/>
              <a:gd name="connsiteX0" fmla="*/ 0 w 6836893"/>
              <a:gd name="connsiteY0" fmla="*/ 8128 h 6891249"/>
              <a:gd name="connsiteX1" fmla="*/ 6836893 w 6836893"/>
              <a:gd name="connsiteY1" fmla="*/ 0 h 6891249"/>
              <a:gd name="connsiteX2" fmla="*/ 3949957 w 6836893"/>
              <a:gd name="connsiteY2" fmla="*/ 6888485 h 6891249"/>
              <a:gd name="connsiteX3" fmla="*/ 0 w 6836893"/>
              <a:gd name="connsiteY3" fmla="*/ 6891249 h 6891249"/>
              <a:gd name="connsiteX4" fmla="*/ 0 w 6836893"/>
              <a:gd name="connsiteY4" fmla="*/ 8128 h 6891249"/>
              <a:gd name="connsiteX0" fmla="*/ 0 w 6887693"/>
              <a:gd name="connsiteY0" fmla="*/ 20828 h 6903949"/>
              <a:gd name="connsiteX1" fmla="*/ 6887693 w 6887693"/>
              <a:gd name="connsiteY1" fmla="*/ 0 h 6903949"/>
              <a:gd name="connsiteX2" fmla="*/ 3949957 w 6887693"/>
              <a:gd name="connsiteY2" fmla="*/ 6901185 h 6903949"/>
              <a:gd name="connsiteX3" fmla="*/ 0 w 6887693"/>
              <a:gd name="connsiteY3" fmla="*/ 6903949 h 6903949"/>
              <a:gd name="connsiteX4" fmla="*/ 0 w 6887693"/>
              <a:gd name="connsiteY4" fmla="*/ 20828 h 6903949"/>
              <a:gd name="connsiteX0" fmla="*/ 0 w 6887693"/>
              <a:gd name="connsiteY0" fmla="*/ 0 h 6883121"/>
              <a:gd name="connsiteX1" fmla="*/ 6887693 w 6887693"/>
              <a:gd name="connsiteY1" fmla="*/ 4572 h 6883121"/>
              <a:gd name="connsiteX2" fmla="*/ 3949957 w 6887693"/>
              <a:gd name="connsiteY2" fmla="*/ 6880357 h 6883121"/>
              <a:gd name="connsiteX3" fmla="*/ 0 w 6887693"/>
              <a:gd name="connsiteY3" fmla="*/ 6883121 h 6883121"/>
              <a:gd name="connsiteX4" fmla="*/ 0 w 6887693"/>
              <a:gd name="connsiteY4" fmla="*/ 0 h 68831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7693" h="6883121">
                <a:moveTo>
                  <a:pt x="0" y="0"/>
                </a:moveTo>
                <a:lnTo>
                  <a:pt x="6887693" y="4572"/>
                </a:lnTo>
                <a:lnTo>
                  <a:pt x="3949957" y="6880357"/>
                </a:lnTo>
                <a:lnTo>
                  <a:pt x="0" y="6883121"/>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0516B606-8E91-5E48-9923-89B682098AE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039591" y="5956663"/>
            <a:ext cx="1799954" cy="556687"/>
          </a:xfrm>
          <a:prstGeom prst="rect">
            <a:avLst/>
          </a:prstGeom>
        </p:spPr>
      </p:pic>
      <p:sp>
        <p:nvSpPr>
          <p:cNvPr id="10" name="Text Placeholder 9">
            <a:extLst>
              <a:ext uri="{FF2B5EF4-FFF2-40B4-BE49-F238E27FC236}">
                <a16:creationId xmlns:a16="http://schemas.microsoft.com/office/drawing/2014/main" id="{23B808CC-F74C-B743-BAB4-F4C99E195655}"/>
              </a:ext>
            </a:extLst>
          </p:cNvPr>
          <p:cNvSpPr>
            <a:spLocks noGrp="1"/>
          </p:cNvSpPr>
          <p:nvPr>
            <p:ph type="body" sz="quarter" idx="10"/>
          </p:nvPr>
        </p:nvSpPr>
        <p:spPr>
          <a:xfrm>
            <a:off x="6416675" y="2520950"/>
            <a:ext cx="5394325" cy="1449388"/>
          </a:xfrm>
          <a:prstGeom prst="rect">
            <a:avLst/>
          </a:prstGeom>
        </p:spPr>
        <p:txBody>
          <a:bodyPr>
            <a:normAutofit/>
          </a:bodyPr>
          <a:lstStyle>
            <a:lvl1pPr marL="0" indent="0">
              <a:buNone/>
              <a:defRPr sz="3600" b="1" i="0">
                <a:solidFill>
                  <a:schemeClr val="tx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13" name="Text Placeholder 9">
            <a:extLst>
              <a:ext uri="{FF2B5EF4-FFF2-40B4-BE49-F238E27FC236}">
                <a16:creationId xmlns:a16="http://schemas.microsoft.com/office/drawing/2014/main" id="{9AFE08CF-AC0B-7143-9A94-E8A35CBC7D4B}"/>
              </a:ext>
            </a:extLst>
          </p:cNvPr>
          <p:cNvSpPr>
            <a:spLocks noGrp="1"/>
          </p:cNvSpPr>
          <p:nvPr>
            <p:ph type="body" sz="quarter" idx="12"/>
          </p:nvPr>
        </p:nvSpPr>
        <p:spPr>
          <a:xfrm>
            <a:off x="6416675" y="4689565"/>
            <a:ext cx="5394325" cy="848315"/>
          </a:xfrm>
          <a:prstGeom prst="rect">
            <a:avLst/>
          </a:prstGeom>
        </p:spPr>
        <p:txBody>
          <a:bodyPr anchor="t">
            <a:normAutofit/>
          </a:bodyPr>
          <a:lstStyle>
            <a:lvl1pPr marL="0" indent="0">
              <a:buNone/>
              <a:defRPr sz="2000" b="0" i="0">
                <a:solidFill>
                  <a:schemeClr val="tx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18" name="Parallelogram 17">
            <a:extLst>
              <a:ext uri="{FF2B5EF4-FFF2-40B4-BE49-F238E27FC236}">
                <a16:creationId xmlns:a16="http://schemas.microsoft.com/office/drawing/2014/main" id="{5EB9CD06-FDE2-E040-92A9-B680BDED7295}"/>
              </a:ext>
            </a:extLst>
          </p:cNvPr>
          <p:cNvSpPr>
            <a:spLocks noChangeAspect="1"/>
          </p:cNvSpPr>
          <p:nvPr/>
        </p:nvSpPr>
        <p:spPr>
          <a:xfrm>
            <a:off x="317996" y="-12916"/>
            <a:ext cx="5942070" cy="6870916"/>
          </a:xfrm>
          <a:prstGeom prst="parallelogram">
            <a:avLst>
              <a:gd name="adj" fmla="val 4951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arallelogram 5">
            <a:extLst>
              <a:ext uri="{FF2B5EF4-FFF2-40B4-BE49-F238E27FC236}">
                <a16:creationId xmlns:a16="http://schemas.microsoft.com/office/drawing/2014/main" id="{E988F835-CE2B-8940-857B-F1AFC70D7F65}"/>
              </a:ext>
            </a:extLst>
          </p:cNvPr>
          <p:cNvSpPr>
            <a:spLocks noChangeAspect="1"/>
          </p:cNvSpPr>
          <p:nvPr/>
        </p:nvSpPr>
        <p:spPr>
          <a:xfrm>
            <a:off x="754766" y="-12916"/>
            <a:ext cx="5942070" cy="6870916"/>
          </a:xfrm>
          <a:prstGeom prst="parallelogram">
            <a:avLst>
              <a:gd name="adj" fmla="val 4951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1115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Divider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65A684-5DC8-FE42-BB5D-5B218F3D7804}"/>
              </a:ext>
            </a:extLst>
          </p:cNvPr>
          <p:cNvSpPr/>
          <p:nvPr/>
        </p:nvSpPr>
        <p:spPr>
          <a:xfrm>
            <a:off x="1158949" y="-12916"/>
            <a:ext cx="11033051" cy="6870916"/>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7C32B66B-F07A-5447-82E5-385624EDF037}"/>
              </a:ext>
            </a:extLst>
          </p:cNvPr>
          <p:cNvPicPr>
            <a:picLocks noChangeAspect="1"/>
          </p:cNvPicPr>
          <p:nvPr/>
        </p:nvPicPr>
        <p:blipFill rotWithShape="1">
          <a:blip r:embed="rId2" cstate="email">
            <a:alphaModFix amt="40000"/>
            <a:extLst>
              <a:ext uri="{28A0092B-C50C-407E-A947-70E740481C1C}">
                <a14:useLocalDpi xmlns:a14="http://schemas.microsoft.com/office/drawing/2010/main"/>
              </a:ext>
            </a:extLst>
          </a:blip>
          <a:srcRect/>
          <a:stretch/>
        </p:blipFill>
        <p:spPr>
          <a:xfrm>
            <a:off x="1158948" y="-12916"/>
            <a:ext cx="11033051" cy="6870916"/>
          </a:xfrm>
          <a:prstGeom prst="rect">
            <a:avLst/>
          </a:prstGeom>
        </p:spPr>
      </p:pic>
      <p:pic>
        <p:nvPicPr>
          <p:cNvPr id="8" name="Picture 7">
            <a:extLst>
              <a:ext uri="{FF2B5EF4-FFF2-40B4-BE49-F238E27FC236}">
                <a16:creationId xmlns:a16="http://schemas.microsoft.com/office/drawing/2014/main" id="{0516B606-8E91-5E48-9923-89B682098AE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039591" y="5956663"/>
            <a:ext cx="1799954" cy="556687"/>
          </a:xfrm>
          <a:prstGeom prst="rect">
            <a:avLst/>
          </a:prstGeom>
        </p:spPr>
      </p:pic>
      <p:sp>
        <p:nvSpPr>
          <p:cNvPr id="10" name="Text Placeholder 9">
            <a:extLst>
              <a:ext uri="{FF2B5EF4-FFF2-40B4-BE49-F238E27FC236}">
                <a16:creationId xmlns:a16="http://schemas.microsoft.com/office/drawing/2014/main" id="{23B808CC-F74C-B743-BAB4-F4C99E195655}"/>
              </a:ext>
            </a:extLst>
          </p:cNvPr>
          <p:cNvSpPr>
            <a:spLocks noGrp="1"/>
          </p:cNvSpPr>
          <p:nvPr>
            <p:ph type="body" sz="quarter" idx="10"/>
          </p:nvPr>
        </p:nvSpPr>
        <p:spPr>
          <a:xfrm>
            <a:off x="6416675" y="2520950"/>
            <a:ext cx="5394325" cy="1449388"/>
          </a:xfrm>
          <a:prstGeom prst="rect">
            <a:avLst/>
          </a:prstGeom>
        </p:spPr>
        <p:txBody>
          <a:bodyPr>
            <a:normAutofit/>
          </a:bodyPr>
          <a:lstStyle>
            <a:lvl1pPr marL="0" indent="0">
              <a:buNone/>
              <a:defRPr sz="3600" b="1" i="0">
                <a:solidFill>
                  <a:schemeClr val="tx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13" name="Text Placeholder 9">
            <a:extLst>
              <a:ext uri="{FF2B5EF4-FFF2-40B4-BE49-F238E27FC236}">
                <a16:creationId xmlns:a16="http://schemas.microsoft.com/office/drawing/2014/main" id="{9AFE08CF-AC0B-7143-9A94-E8A35CBC7D4B}"/>
              </a:ext>
            </a:extLst>
          </p:cNvPr>
          <p:cNvSpPr>
            <a:spLocks noGrp="1"/>
          </p:cNvSpPr>
          <p:nvPr>
            <p:ph type="body" sz="quarter" idx="12"/>
          </p:nvPr>
        </p:nvSpPr>
        <p:spPr>
          <a:xfrm>
            <a:off x="6416675" y="4689565"/>
            <a:ext cx="5394325" cy="848315"/>
          </a:xfrm>
          <a:prstGeom prst="rect">
            <a:avLst/>
          </a:prstGeom>
        </p:spPr>
        <p:txBody>
          <a:bodyPr anchor="t">
            <a:normAutofit/>
          </a:bodyPr>
          <a:lstStyle>
            <a:lvl1pPr marL="0" indent="0">
              <a:buNone/>
              <a:defRPr sz="2000" b="0" i="0">
                <a:solidFill>
                  <a:schemeClr val="tx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18" name="Parallelogram 17">
            <a:extLst>
              <a:ext uri="{FF2B5EF4-FFF2-40B4-BE49-F238E27FC236}">
                <a16:creationId xmlns:a16="http://schemas.microsoft.com/office/drawing/2014/main" id="{5EB9CD06-FDE2-E040-92A9-B680BDED7295}"/>
              </a:ext>
            </a:extLst>
          </p:cNvPr>
          <p:cNvSpPr>
            <a:spLocks noChangeAspect="1"/>
          </p:cNvSpPr>
          <p:nvPr/>
        </p:nvSpPr>
        <p:spPr>
          <a:xfrm>
            <a:off x="-1227785" y="-12916"/>
            <a:ext cx="5942070" cy="6870916"/>
          </a:xfrm>
          <a:prstGeom prst="parallelogram">
            <a:avLst>
              <a:gd name="adj" fmla="val 4951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arallelogram 5">
            <a:extLst>
              <a:ext uri="{FF2B5EF4-FFF2-40B4-BE49-F238E27FC236}">
                <a16:creationId xmlns:a16="http://schemas.microsoft.com/office/drawing/2014/main" id="{E988F835-CE2B-8940-857B-F1AFC70D7F65}"/>
              </a:ext>
            </a:extLst>
          </p:cNvPr>
          <p:cNvSpPr>
            <a:spLocks noChangeAspect="1"/>
          </p:cNvSpPr>
          <p:nvPr/>
        </p:nvSpPr>
        <p:spPr>
          <a:xfrm>
            <a:off x="-1812645" y="-12916"/>
            <a:ext cx="5942070" cy="6870916"/>
          </a:xfrm>
          <a:prstGeom prst="parallelogram">
            <a:avLst>
              <a:gd name="adj" fmla="val 4951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366779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1_Presenter Divi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65A4ABC-77BE-CE47-883D-BB492DCC3FA2}"/>
              </a:ext>
            </a:extLst>
          </p:cNvPr>
          <p:cNvPicPr>
            <a:picLocks noChangeAspect="1"/>
          </p:cNvPicPr>
          <p:nvPr/>
        </p:nvPicPr>
        <p:blipFill rotWithShape="1">
          <a:blip r:embed="rId2" cstate="email">
            <a:alphaModFix amt="10000"/>
            <a:extLst>
              <a:ext uri="{28A0092B-C50C-407E-A947-70E740481C1C}">
                <a14:useLocalDpi xmlns:a14="http://schemas.microsoft.com/office/drawing/2010/main"/>
              </a:ext>
            </a:extLst>
          </a:blip>
          <a:srcRect/>
          <a:stretch/>
        </p:blipFill>
        <p:spPr>
          <a:xfrm>
            <a:off x="0" y="-12915"/>
            <a:ext cx="6985946" cy="6870916"/>
          </a:xfrm>
          <a:prstGeom prst="rect">
            <a:avLst/>
          </a:prstGeom>
        </p:spPr>
      </p:pic>
      <p:pic>
        <p:nvPicPr>
          <p:cNvPr id="14" name="Picture 13">
            <a:extLst>
              <a:ext uri="{FF2B5EF4-FFF2-40B4-BE49-F238E27FC236}">
                <a16:creationId xmlns:a16="http://schemas.microsoft.com/office/drawing/2014/main" id="{A95DC0F0-9D39-8B42-97E1-6C28375C1938}"/>
              </a:ext>
            </a:extLst>
          </p:cNvPr>
          <p:cNvPicPr>
            <a:picLocks noChangeAspect="1"/>
          </p:cNvPicPr>
          <p:nvPr/>
        </p:nvPicPr>
        <p:blipFill rotWithShape="1">
          <a:blip r:embed="rId3">
            <a:extLst>
              <a:ext uri="{28A0092B-C50C-407E-A947-70E740481C1C}">
                <a14:useLocalDpi xmlns:a14="http://schemas.microsoft.com/office/drawing/2010/main" val="0"/>
              </a:ext>
            </a:extLst>
          </a:blip>
          <a:srcRect l="26236" r="31164"/>
          <a:stretch/>
        </p:blipFill>
        <p:spPr>
          <a:xfrm>
            <a:off x="6985946" y="-14513"/>
            <a:ext cx="5206054" cy="6874110"/>
          </a:xfrm>
          <a:prstGeom prst="rect">
            <a:avLst/>
          </a:prstGeom>
        </p:spPr>
      </p:pic>
      <p:pic>
        <p:nvPicPr>
          <p:cNvPr id="16" name="Picture 15">
            <a:extLst>
              <a:ext uri="{FF2B5EF4-FFF2-40B4-BE49-F238E27FC236}">
                <a16:creationId xmlns:a16="http://schemas.microsoft.com/office/drawing/2014/main" id="{1865C968-B347-444D-A160-C01AA98E8F3B}"/>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91755" y="5956663"/>
            <a:ext cx="1799954" cy="556687"/>
          </a:xfrm>
          <a:prstGeom prst="rect">
            <a:avLst/>
          </a:prstGeom>
        </p:spPr>
      </p:pic>
      <p:sp>
        <p:nvSpPr>
          <p:cNvPr id="19" name="Text Placeholder 9">
            <a:extLst>
              <a:ext uri="{FF2B5EF4-FFF2-40B4-BE49-F238E27FC236}">
                <a16:creationId xmlns:a16="http://schemas.microsoft.com/office/drawing/2014/main" id="{FFE471EC-4756-5A46-8A91-EE7656DE169F}"/>
              </a:ext>
            </a:extLst>
          </p:cNvPr>
          <p:cNvSpPr>
            <a:spLocks noGrp="1"/>
          </p:cNvSpPr>
          <p:nvPr>
            <p:ph type="body" sz="quarter" idx="10"/>
          </p:nvPr>
        </p:nvSpPr>
        <p:spPr>
          <a:xfrm>
            <a:off x="594995" y="2520950"/>
            <a:ext cx="5394325" cy="1449388"/>
          </a:xfrm>
          <a:prstGeom prst="rect">
            <a:avLst/>
          </a:prstGeom>
        </p:spPr>
        <p:txBody>
          <a:bodyPr>
            <a:normAutofit/>
          </a:bodyPr>
          <a:lstStyle>
            <a:lvl1pPr marL="0" indent="0">
              <a:buNone/>
              <a:defRPr sz="3600" b="1" i="0">
                <a:solidFill>
                  <a:schemeClr val="tx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20" name="Text Placeholder 9">
            <a:extLst>
              <a:ext uri="{FF2B5EF4-FFF2-40B4-BE49-F238E27FC236}">
                <a16:creationId xmlns:a16="http://schemas.microsoft.com/office/drawing/2014/main" id="{BB87891C-26C4-D547-ADE0-47DD9B781B07}"/>
              </a:ext>
            </a:extLst>
          </p:cNvPr>
          <p:cNvSpPr>
            <a:spLocks noGrp="1"/>
          </p:cNvSpPr>
          <p:nvPr>
            <p:ph type="body" sz="quarter" idx="12"/>
          </p:nvPr>
        </p:nvSpPr>
        <p:spPr>
          <a:xfrm>
            <a:off x="594995" y="4689565"/>
            <a:ext cx="5394325" cy="848315"/>
          </a:xfrm>
          <a:prstGeom prst="rect">
            <a:avLst/>
          </a:prstGeom>
        </p:spPr>
        <p:txBody>
          <a:bodyPr anchor="t">
            <a:normAutofit/>
          </a:bodyPr>
          <a:lstStyle>
            <a:lvl1pPr marL="0" indent="0">
              <a:buNone/>
              <a:defRPr sz="2000" b="0" i="0">
                <a:solidFill>
                  <a:schemeClr val="tx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21" name="Parallelogram 20">
            <a:extLst>
              <a:ext uri="{FF2B5EF4-FFF2-40B4-BE49-F238E27FC236}">
                <a16:creationId xmlns:a16="http://schemas.microsoft.com/office/drawing/2014/main" id="{36C1837E-FF11-E643-9965-E922BDC980BB}"/>
              </a:ext>
            </a:extLst>
          </p:cNvPr>
          <p:cNvSpPr>
            <a:spLocks noChangeAspect="1"/>
          </p:cNvSpPr>
          <p:nvPr/>
        </p:nvSpPr>
        <p:spPr>
          <a:xfrm>
            <a:off x="4506297" y="-12916"/>
            <a:ext cx="5942070" cy="6870916"/>
          </a:xfrm>
          <a:prstGeom prst="parallelogram">
            <a:avLst>
              <a:gd name="adj" fmla="val 49515"/>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Parallelogram 21">
            <a:extLst>
              <a:ext uri="{FF2B5EF4-FFF2-40B4-BE49-F238E27FC236}">
                <a16:creationId xmlns:a16="http://schemas.microsoft.com/office/drawing/2014/main" id="{3589C0E9-E9AE-AC41-B6D0-B8D36416818B}"/>
              </a:ext>
            </a:extLst>
          </p:cNvPr>
          <p:cNvSpPr>
            <a:spLocks noChangeAspect="1"/>
          </p:cNvSpPr>
          <p:nvPr/>
        </p:nvSpPr>
        <p:spPr>
          <a:xfrm>
            <a:off x="3948075" y="-12916"/>
            <a:ext cx="5942070" cy="6870916"/>
          </a:xfrm>
          <a:prstGeom prst="parallelogram">
            <a:avLst>
              <a:gd name="adj" fmla="val 4951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arallelogram 8">
            <a:extLst>
              <a:ext uri="{FF2B5EF4-FFF2-40B4-BE49-F238E27FC236}">
                <a16:creationId xmlns:a16="http://schemas.microsoft.com/office/drawing/2014/main" id="{F91B1960-CB3F-4DE2-8E04-B6FA1CE6E35D}"/>
              </a:ext>
            </a:extLst>
          </p:cNvPr>
          <p:cNvSpPr>
            <a:spLocks noChangeAspect="1"/>
          </p:cNvSpPr>
          <p:nvPr/>
        </p:nvSpPr>
        <p:spPr>
          <a:xfrm>
            <a:off x="4014911" y="-12916"/>
            <a:ext cx="5942070" cy="6870916"/>
          </a:xfrm>
          <a:prstGeom prst="parallelogram">
            <a:avLst>
              <a:gd name="adj" fmla="val 4951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569191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_Only">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B02DB04-0C1C-8C49-B65E-A9668E39A9C7}"/>
              </a:ext>
            </a:extLst>
          </p:cNvPr>
          <p:cNvSpPr>
            <a:spLocks noGrp="1"/>
          </p:cNvSpPr>
          <p:nvPr>
            <p:ph type="sldNum" sz="quarter" idx="11"/>
          </p:nvPr>
        </p:nvSpPr>
        <p:spPr/>
        <p:txBody>
          <a:bodyPr/>
          <a:lstStyle/>
          <a:p>
            <a:fld id="{9208A793-2245-4818-AD5E-BDD5E94E7712}" type="slidenum">
              <a:rPr lang="zh-TW" altLang="en-US" smtClean="0"/>
              <a:t>‹#›</a:t>
            </a:fld>
            <a:endParaRPr lang="zh-TW" altLang="en-US"/>
          </a:p>
        </p:txBody>
      </p:sp>
      <p:sp>
        <p:nvSpPr>
          <p:cNvPr id="8" name="Footer Placeholder 7">
            <a:extLst>
              <a:ext uri="{FF2B5EF4-FFF2-40B4-BE49-F238E27FC236}">
                <a16:creationId xmlns:a16="http://schemas.microsoft.com/office/drawing/2014/main" id="{3CC551B1-8C77-DE46-84F6-6C3CFD699397}"/>
              </a:ext>
            </a:extLst>
          </p:cNvPr>
          <p:cNvSpPr>
            <a:spLocks noGrp="1"/>
          </p:cNvSpPr>
          <p:nvPr>
            <p:ph type="ftr" sz="quarter" idx="12"/>
          </p:nvPr>
        </p:nvSpPr>
        <p:spPr/>
        <p:txBody>
          <a:bodyPr/>
          <a:lstStyle>
            <a:lvl1pPr>
              <a:defRPr>
                <a:latin typeface="Arial" panose="020B0604020202020204" pitchFamily="34" charset="0"/>
              </a:defRPr>
            </a:lvl1pPr>
          </a:lstStyle>
          <a:p>
            <a:endParaRPr lang="zh-TW" altLang="en-US"/>
          </a:p>
        </p:txBody>
      </p:sp>
      <p:sp>
        <p:nvSpPr>
          <p:cNvPr id="9" name="Title 8">
            <a:extLst>
              <a:ext uri="{FF2B5EF4-FFF2-40B4-BE49-F238E27FC236}">
                <a16:creationId xmlns:a16="http://schemas.microsoft.com/office/drawing/2014/main" id="{98341DC2-F80D-BD4F-90EE-4B809029C2D3}"/>
              </a:ext>
            </a:extLst>
          </p:cNvPr>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41548222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標題及內容">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A54EF0-3155-459E-9ED4-5EDECEC859FA}"/>
              </a:ext>
            </a:extLst>
          </p:cNvPr>
          <p:cNvSpPr>
            <a:spLocks noGrp="1"/>
          </p:cNvSpPr>
          <p:nvPr>
            <p:ph idx="1" hasCustomPrompt="1"/>
          </p:nvPr>
        </p:nvSpPr>
        <p:spPr>
          <a:xfrm>
            <a:off x="609600" y="1371600"/>
            <a:ext cx="11277600" cy="4762471"/>
          </a:xfrm>
          <a:prstGeom prst="rect">
            <a:avLst/>
          </a:prstGeom>
        </p:spPr>
        <p:txBody>
          <a:bodyPr>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0" i="0" baseline="0">
                <a:latin typeface="Arial" panose="020B0604020202020204" pitchFamily="34" charset="0"/>
                <a:cs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sz="2000" b="0" i="0" baseline="0">
                <a:latin typeface="Arial" panose="020B0604020202020204" pitchFamily="34" charset="0"/>
                <a:cs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baseline="0">
                <a:latin typeface="Arial" panose="020B0604020202020204" pitchFamily="34" charset="0"/>
                <a:cs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baseline="0">
                <a:latin typeface="Arial" panose="020B0604020202020204" pitchFamily="34" charset="0"/>
                <a:cs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baseline="0">
                <a:latin typeface="Arial" panose="020B0604020202020204" pitchFamily="34" charset="0"/>
                <a:cs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
        <p:nvSpPr>
          <p:cNvPr id="11" name="Slide Number Placeholder 10">
            <a:extLst>
              <a:ext uri="{FF2B5EF4-FFF2-40B4-BE49-F238E27FC236}">
                <a16:creationId xmlns:a16="http://schemas.microsoft.com/office/drawing/2014/main" id="{E2086AFA-5418-C147-ADBF-A484560811D6}"/>
              </a:ext>
            </a:extLst>
          </p:cNvPr>
          <p:cNvSpPr>
            <a:spLocks noGrp="1"/>
          </p:cNvSpPr>
          <p:nvPr>
            <p:ph type="sldNum" sz="quarter" idx="11"/>
          </p:nvPr>
        </p:nvSpPr>
        <p:spPr/>
        <p:txBody>
          <a:bodyPr/>
          <a:lstStyle/>
          <a:p>
            <a:fld id="{9208A793-2245-4818-AD5E-BDD5E94E7712}" type="slidenum">
              <a:rPr lang="zh-TW" altLang="en-US" smtClean="0"/>
              <a:t>‹#›</a:t>
            </a:fld>
            <a:endParaRPr lang="zh-TW" altLang="en-US"/>
          </a:p>
        </p:txBody>
      </p:sp>
      <p:sp>
        <p:nvSpPr>
          <p:cNvPr id="12" name="Footer Placeholder 11">
            <a:extLst>
              <a:ext uri="{FF2B5EF4-FFF2-40B4-BE49-F238E27FC236}">
                <a16:creationId xmlns:a16="http://schemas.microsoft.com/office/drawing/2014/main" id="{37A4612B-B8BE-FE4B-85BD-604ED80CCE43}"/>
              </a:ext>
            </a:extLst>
          </p:cNvPr>
          <p:cNvSpPr>
            <a:spLocks noGrp="1"/>
          </p:cNvSpPr>
          <p:nvPr>
            <p:ph type="ftr" sz="quarter" idx="12"/>
          </p:nvPr>
        </p:nvSpPr>
        <p:spPr/>
        <p:txBody>
          <a:bodyPr/>
          <a:lstStyle>
            <a:lvl1pPr>
              <a:defRPr>
                <a:latin typeface="Arial" panose="020B0604020202020204" pitchFamily="34" charset="0"/>
              </a:defRPr>
            </a:lvl1pPr>
          </a:lstStyle>
          <a:p>
            <a:endParaRPr lang="zh-TW" altLang="en-US"/>
          </a:p>
        </p:txBody>
      </p:sp>
      <p:sp>
        <p:nvSpPr>
          <p:cNvPr id="13" name="Title 12">
            <a:extLst>
              <a:ext uri="{FF2B5EF4-FFF2-40B4-BE49-F238E27FC236}">
                <a16:creationId xmlns:a16="http://schemas.microsoft.com/office/drawing/2014/main" id="{442CB888-0168-B94E-B176-2E6B61FE9421}"/>
              </a:ext>
            </a:extLst>
          </p:cNvPr>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38094376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itle and Side by Sid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A54EF0-3155-459E-9ED4-5EDECEC859FA}"/>
              </a:ext>
            </a:extLst>
          </p:cNvPr>
          <p:cNvSpPr>
            <a:spLocks noGrp="1"/>
          </p:cNvSpPr>
          <p:nvPr>
            <p:ph idx="1" hasCustomPrompt="1"/>
          </p:nvPr>
        </p:nvSpPr>
        <p:spPr>
          <a:xfrm>
            <a:off x="609600" y="1371600"/>
            <a:ext cx="5257800" cy="4762471"/>
          </a:xfrm>
          <a:prstGeom prst="rect">
            <a:avLst/>
          </a:prstGeom>
        </p:spPr>
        <p:txBody>
          <a:bodyPr>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lang="en-US" noProof="0" dirty="0">
                <a:latin typeface="Arial" panose="020B0604020202020204" pitchFamily="34" charset="0"/>
                <a:cs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lang="en-US" noProof="0" dirty="0">
                <a:latin typeface="Arial" panose="020B0604020202020204" pitchFamily="34" charset="0"/>
                <a:cs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noProof="0" dirty="0">
                <a:latin typeface="Arial" panose="020B0604020202020204" pitchFamily="34" charset="0"/>
                <a:cs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lang="en-US" noProof="0" dirty="0">
                <a:latin typeface="Arial" panose="020B0604020202020204" pitchFamily="34" charset="0"/>
                <a:cs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lang="en-US" dirty="0">
                <a:latin typeface="Arial" panose="020B0604020202020204" pitchFamily="34" charset="0"/>
                <a:cs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
        <p:nvSpPr>
          <p:cNvPr id="11" name="Slide Number Placeholder 10">
            <a:extLst>
              <a:ext uri="{FF2B5EF4-FFF2-40B4-BE49-F238E27FC236}">
                <a16:creationId xmlns:a16="http://schemas.microsoft.com/office/drawing/2014/main" id="{E2086AFA-5418-C147-ADBF-A484560811D6}"/>
              </a:ext>
            </a:extLst>
          </p:cNvPr>
          <p:cNvSpPr>
            <a:spLocks noGrp="1"/>
          </p:cNvSpPr>
          <p:nvPr>
            <p:ph type="sldNum" sz="quarter" idx="11"/>
          </p:nvPr>
        </p:nvSpPr>
        <p:spPr/>
        <p:txBody>
          <a:bodyPr/>
          <a:lstStyle/>
          <a:p>
            <a:fld id="{9208A793-2245-4818-AD5E-BDD5E94E7712}" type="slidenum">
              <a:rPr lang="zh-TW" altLang="en-US" smtClean="0"/>
              <a:t>‹#›</a:t>
            </a:fld>
            <a:endParaRPr lang="zh-TW" altLang="en-US"/>
          </a:p>
        </p:txBody>
      </p:sp>
      <p:sp>
        <p:nvSpPr>
          <p:cNvPr id="12" name="Footer Placeholder 11">
            <a:extLst>
              <a:ext uri="{FF2B5EF4-FFF2-40B4-BE49-F238E27FC236}">
                <a16:creationId xmlns:a16="http://schemas.microsoft.com/office/drawing/2014/main" id="{37A4612B-B8BE-FE4B-85BD-604ED80CCE43}"/>
              </a:ext>
            </a:extLst>
          </p:cNvPr>
          <p:cNvSpPr>
            <a:spLocks noGrp="1"/>
          </p:cNvSpPr>
          <p:nvPr>
            <p:ph type="ftr" sz="quarter" idx="12"/>
          </p:nvPr>
        </p:nvSpPr>
        <p:spPr/>
        <p:txBody>
          <a:bodyPr/>
          <a:lstStyle>
            <a:lvl1pPr>
              <a:defRPr>
                <a:latin typeface="Arial" panose="020B0604020202020204" pitchFamily="34" charset="0"/>
              </a:defRPr>
            </a:lvl1pPr>
          </a:lstStyle>
          <a:p>
            <a:endParaRPr lang="zh-TW" altLang="en-US"/>
          </a:p>
        </p:txBody>
      </p:sp>
      <p:sp>
        <p:nvSpPr>
          <p:cNvPr id="13" name="Title 12">
            <a:extLst>
              <a:ext uri="{FF2B5EF4-FFF2-40B4-BE49-F238E27FC236}">
                <a16:creationId xmlns:a16="http://schemas.microsoft.com/office/drawing/2014/main" id="{442CB888-0168-B94E-B176-2E6B61FE9421}"/>
              </a:ext>
            </a:extLst>
          </p:cNvPr>
          <p:cNvSpPr>
            <a:spLocks noGrp="1"/>
          </p:cNvSpPr>
          <p:nvPr>
            <p:ph type="title"/>
          </p:nvPr>
        </p:nvSpPr>
        <p:spPr/>
        <p:txBody>
          <a:bodyPr/>
          <a:lstStyle/>
          <a:p>
            <a:r>
              <a:rPr lang="zh-TW" altLang="en-US"/>
              <a:t>按一下以編輯母片標題樣式</a:t>
            </a:r>
            <a:endParaRPr lang="en-US" dirty="0"/>
          </a:p>
        </p:txBody>
      </p:sp>
      <p:sp>
        <p:nvSpPr>
          <p:cNvPr id="6" name="Content Placeholder 2">
            <a:extLst>
              <a:ext uri="{FF2B5EF4-FFF2-40B4-BE49-F238E27FC236}">
                <a16:creationId xmlns:a16="http://schemas.microsoft.com/office/drawing/2014/main" id="{88F32C60-B018-3948-80B8-2826AA2552D4}"/>
              </a:ext>
            </a:extLst>
          </p:cNvPr>
          <p:cNvSpPr>
            <a:spLocks noGrp="1"/>
          </p:cNvSpPr>
          <p:nvPr>
            <p:ph idx="13" hasCustomPrompt="1"/>
          </p:nvPr>
        </p:nvSpPr>
        <p:spPr>
          <a:xfrm>
            <a:off x="6324602" y="1378527"/>
            <a:ext cx="5257800" cy="4762471"/>
          </a:xfrm>
          <a:prstGeom prst="rect">
            <a:avLst/>
          </a:prstGeom>
        </p:spPr>
        <p:txBody>
          <a:bodyPr>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lang="en-US" noProof="0" dirty="0">
                <a:latin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lang="en-US" noProof="0" dirty="0">
                <a:latin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noProof="0" dirty="0">
                <a:latin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lang="en-US" noProof="0" dirty="0">
                <a:latin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lang="en-US" dirty="0">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Tree>
    <p:extLst>
      <p:ext uri="{BB962C8B-B14F-4D97-AF65-F5344CB8AC3E}">
        <p14:creationId xmlns:p14="http://schemas.microsoft.com/office/powerpoint/2010/main" val="4973663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xt and Pictur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CE20C0D-A7DE-48DF-B095-F557A066298E}"/>
              </a:ext>
            </a:extLst>
          </p:cNvPr>
          <p:cNvSpPr>
            <a:spLocks noGrp="1"/>
          </p:cNvSpPr>
          <p:nvPr>
            <p:ph type="pic" sz="quarter" idx="12"/>
          </p:nvPr>
        </p:nvSpPr>
        <p:spPr>
          <a:xfrm>
            <a:off x="5958261" y="1371600"/>
            <a:ext cx="6132138" cy="4835296"/>
          </a:xfrm>
          <a:prstGeom prst="rect">
            <a:avLst/>
          </a:prstGeom>
        </p:spPr>
        <p:txBody>
          <a:bodyPr>
            <a:normAutofit/>
          </a:bodyPr>
          <a:lstStyle>
            <a:lvl1pPr>
              <a:defRPr sz="2400" b="0" i="0">
                <a:latin typeface="Arial" panose="020B0604020202020204" pitchFamily="34" charset="0"/>
              </a:defRPr>
            </a:lvl1pPr>
          </a:lstStyle>
          <a:p>
            <a:r>
              <a:rPr lang="zh-TW" altLang="en-US"/>
              <a:t>按一下圖示以新增圖片</a:t>
            </a:r>
            <a:endParaRPr lang="en-US" dirty="0"/>
          </a:p>
        </p:txBody>
      </p:sp>
      <p:sp>
        <p:nvSpPr>
          <p:cNvPr id="6" name="Rectangle 3">
            <a:extLst>
              <a:ext uri="{FF2B5EF4-FFF2-40B4-BE49-F238E27FC236}">
                <a16:creationId xmlns:a16="http://schemas.microsoft.com/office/drawing/2014/main" id="{13449C76-4EAF-4B4F-87E4-D5248E9BECAB}"/>
              </a:ext>
            </a:extLst>
          </p:cNvPr>
          <p:cNvSpPr/>
          <p:nvPr/>
        </p:nvSpPr>
        <p:spPr>
          <a:xfrm>
            <a:off x="1" y="6286500"/>
            <a:ext cx="10596880" cy="323776"/>
          </a:xfrm>
          <a:custGeom>
            <a:avLst/>
            <a:gdLst>
              <a:gd name="connsiteX0" fmla="*/ 0 w 10525041"/>
              <a:gd name="connsiteY0" fmla="*/ 0 h 323776"/>
              <a:gd name="connsiteX1" fmla="*/ 10525041 w 10525041"/>
              <a:gd name="connsiteY1" fmla="*/ 0 h 323776"/>
              <a:gd name="connsiteX2" fmla="*/ 10525041 w 10525041"/>
              <a:gd name="connsiteY2" fmla="*/ 323776 h 323776"/>
              <a:gd name="connsiteX3" fmla="*/ 0 w 10525041"/>
              <a:gd name="connsiteY3" fmla="*/ 323776 h 323776"/>
              <a:gd name="connsiteX4" fmla="*/ 0 w 10525041"/>
              <a:gd name="connsiteY4" fmla="*/ 0 h 323776"/>
              <a:gd name="connsiteX0" fmla="*/ 0 w 10652041"/>
              <a:gd name="connsiteY0" fmla="*/ 0 h 323776"/>
              <a:gd name="connsiteX1" fmla="*/ 10652041 w 10652041"/>
              <a:gd name="connsiteY1" fmla="*/ 5080 h 323776"/>
              <a:gd name="connsiteX2" fmla="*/ 10525041 w 10652041"/>
              <a:gd name="connsiteY2" fmla="*/ 323776 h 323776"/>
              <a:gd name="connsiteX3" fmla="*/ 0 w 10652041"/>
              <a:gd name="connsiteY3" fmla="*/ 323776 h 323776"/>
              <a:gd name="connsiteX4" fmla="*/ 0 w 10652041"/>
              <a:gd name="connsiteY4" fmla="*/ 0 h 32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2041" h="323776">
                <a:moveTo>
                  <a:pt x="0" y="0"/>
                </a:moveTo>
                <a:lnTo>
                  <a:pt x="10652041" y="5080"/>
                </a:lnTo>
                <a:lnTo>
                  <a:pt x="10525041" y="323776"/>
                </a:lnTo>
                <a:lnTo>
                  <a:pt x="0" y="323776"/>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8" name="Picture 7">
            <a:extLst>
              <a:ext uri="{FF2B5EF4-FFF2-40B4-BE49-F238E27FC236}">
                <a16:creationId xmlns:a16="http://schemas.microsoft.com/office/drawing/2014/main" id="{E9C19C26-DDD8-7A4F-9AD7-C5614E23A2A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587656" y="6292364"/>
            <a:ext cx="1276236" cy="397516"/>
          </a:xfrm>
          <a:prstGeom prst="rect">
            <a:avLst/>
          </a:prstGeom>
        </p:spPr>
      </p:pic>
      <p:sp>
        <p:nvSpPr>
          <p:cNvPr id="9" name="Text Placeholder 8">
            <a:extLst>
              <a:ext uri="{FF2B5EF4-FFF2-40B4-BE49-F238E27FC236}">
                <a16:creationId xmlns:a16="http://schemas.microsoft.com/office/drawing/2014/main" id="{85696EFF-AFC5-4542-9584-46083E8C3DA8}"/>
              </a:ext>
            </a:extLst>
          </p:cNvPr>
          <p:cNvSpPr>
            <a:spLocks noGrp="1"/>
          </p:cNvSpPr>
          <p:nvPr>
            <p:ph type="body" sz="quarter" idx="13" hasCustomPrompt="1"/>
          </p:nvPr>
        </p:nvSpPr>
        <p:spPr>
          <a:xfrm>
            <a:off x="609600" y="1371600"/>
            <a:ext cx="5161836" cy="4835296"/>
          </a:xfrm>
          <a:prstGeom prst="rect">
            <a:avLst/>
          </a:prstGeom>
        </p:spPr>
        <p:txBody>
          <a:bodyPr anchor="t" anchorCtr="0">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aseline="0">
                <a:solidFill>
                  <a:schemeClr val="tx1"/>
                </a:solidFill>
                <a:latin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sz="2000" baseline="0">
                <a:solidFill>
                  <a:schemeClr val="tx1"/>
                </a:solidFill>
                <a:latin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800" baseline="0">
                <a:solidFill>
                  <a:schemeClr val="tx1"/>
                </a:solidFill>
                <a:latin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sz="2800" baseline="0">
                <a:solidFill>
                  <a:schemeClr val="tx1"/>
                </a:solidFill>
                <a:latin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sz="2800" baseline="0">
                <a:solidFill>
                  <a:schemeClr val="tx1"/>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
        <p:nvSpPr>
          <p:cNvPr id="10" name="Slide Number Placeholder 9">
            <a:extLst>
              <a:ext uri="{FF2B5EF4-FFF2-40B4-BE49-F238E27FC236}">
                <a16:creationId xmlns:a16="http://schemas.microsoft.com/office/drawing/2014/main" id="{44A5571E-6D46-AF49-B918-ACB2130FFF3D}"/>
              </a:ext>
            </a:extLst>
          </p:cNvPr>
          <p:cNvSpPr>
            <a:spLocks noGrp="1"/>
          </p:cNvSpPr>
          <p:nvPr>
            <p:ph type="sldNum" sz="quarter" idx="15"/>
          </p:nvPr>
        </p:nvSpPr>
        <p:spPr/>
        <p:txBody>
          <a:bodyPr/>
          <a:lstStyle/>
          <a:p>
            <a:fld id="{9208A793-2245-4818-AD5E-BDD5E94E7712}" type="slidenum">
              <a:rPr lang="zh-TW" altLang="en-US" smtClean="0"/>
              <a:t>‹#›</a:t>
            </a:fld>
            <a:endParaRPr lang="zh-TW" altLang="en-US"/>
          </a:p>
        </p:txBody>
      </p:sp>
      <p:sp>
        <p:nvSpPr>
          <p:cNvPr id="11" name="Footer Placeholder 10">
            <a:extLst>
              <a:ext uri="{FF2B5EF4-FFF2-40B4-BE49-F238E27FC236}">
                <a16:creationId xmlns:a16="http://schemas.microsoft.com/office/drawing/2014/main" id="{DA1FEDCA-9CCA-FF42-B441-D093CF338E0C}"/>
              </a:ext>
            </a:extLst>
          </p:cNvPr>
          <p:cNvSpPr>
            <a:spLocks noGrp="1"/>
          </p:cNvSpPr>
          <p:nvPr>
            <p:ph type="ftr" sz="quarter" idx="16"/>
          </p:nvPr>
        </p:nvSpPr>
        <p:spPr/>
        <p:txBody>
          <a:bodyPr/>
          <a:lstStyle>
            <a:lvl1pPr>
              <a:defRPr>
                <a:latin typeface="Arial" panose="020B0604020202020204" pitchFamily="34" charset="0"/>
              </a:defRPr>
            </a:lvl1pPr>
          </a:lstStyle>
          <a:p>
            <a:endParaRPr lang="zh-TW" altLang="en-US"/>
          </a:p>
        </p:txBody>
      </p:sp>
      <p:sp>
        <p:nvSpPr>
          <p:cNvPr id="12" name="Title 11">
            <a:extLst>
              <a:ext uri="{FF2B5EF4-FFF2-40B4-BE49-F238E27FC236}">
                <a16:creationId xmlns:a16="http://schemas.microsoft.com/office/drawing/2014/main" id="{26B59188-CA07-ED4C-990F-C94539E4F92B}"/>
              </a:ext>
            </a:extLst>
          </p:cNvPr>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34887296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ext and Chart">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13449C76-4EAF-4B4F-87E4-D5248E9BECAB}"/>
              </a:ext>
            </a:extLst>
          </p:cNvPr>
          <p:cNvSpPr/>
          <p:nvPr/>
        </p:nvSpPr>
        <p:spPr>
          <a:xfrm>
            <a:off x="1" y="6286500"/>
            <a:ext cx="10596880" cy="323776"/>
          </a:xfrm>
          <a:custGeom>
            <a:avLst/>
            <a:gdLst>
              <a:gd name="connsiteX0" fmla="*/ 0 w 10525041"/>
              <a:gd name="connsiteY0" fmla="*/ 0 h 323776"/>
              <a:gd name="connsiteX1" fmla="*/ 10525041 w 10525041"/>
              <a:gd name="connsiteY1" fmla="*/ 0 h 323776"/>
              <a:gd name="connsiteX2" fmla="*/ 10525041 w 10525041"/>
              <a:gd name="connsiteY2" fmla="*/ 323776 h 323776"/>
              <a:gd name="connsiteX3" fmla="*/ 0 w 10525041"/>
              <a:gd name="connsiteY3" fmla="*/ 323776 h 323776"/>
              <a:gd name="connsiteX4" fmla="*/ 0 w 10525041"/>
              <a:gd name="connsiteY4" fmla="*/ 0 h 323776"/>
              <a:gd name="connsiteX0" fmla="*/ 0 w 10652041"/>
              <a:gd name="connsiteY0" fmla="*/ 0 h 323776"/>
              <a:gd name="connsiteX1" fmla="*/ 10652041 w 10652041"/>
              <a:gd name="connsiteY1" fmla="*/ 5080 h 323776"/>
              <a:gd name="connsiteX2" fmla="*/ 10525041 w 10652041"/>
              <a:gd name="connsiteY2" fmla="*/ 323776 h 323776"/>
              <a:gd name="connsiteX3" fmla="*/ 0 w 10652041"/>
              <a:gd name="connsiteY3" fmla="*/ 323776 h 323776"/>
              <a:gd name="connsiteX4" fmla="*/ 0 w 10652041"/>
              <a:gd name="connsiteY4" fmla="*/ 0 h 32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2041" h="323776">
                <a:moveTo>
                  <a:pt x="0" y="0"/>
                </a:moveTo>
                <a:lnTo>
                  <a:pt x="10652041" y="5080"/>
                </a:lnTo>
                <a:lnTo>
                  <a:pt x="10525041" y="323776"/>
                </a:lnTo>
                <a:lnTo>
                  <a:pt x="0" y="323776"/>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8" name="Picture 7">
            <a:extLst>
              <a:ext uri="{FF2B5EF4-FFF2-40B4-BE49-F238E27FC236}">
                <a16:creationId xmlns:a16="http://schemas.microsoft.com/office/drawing/2014/main" id="{E9C19C26-DDD8-7A4F-9AD7-C5614E23A2A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587656" y="6292364"/>
            <a:ext cx="1276236" cy="397516"/>
          </a:xfrm>
          <a:prstGeom prst="rect">
            <a:avLst/>
          </a:prstGeom>
        </p:spPr>
      </p:pic>
      <p:sp>
        <p:nvSpPr>
          <p:cNvPr id="9" name="Text Placeholder 8">
            <a:extLst>
              <a:ext uri="{FF2B5EF4-FFF2-40B4-BE49-F238E27FC236}">
                <a16:creationId xmlns:a16="http://schemas.microsoft.com/office/drawing/2014/main" id="{85696EFF-AFC5-4542-9584-46083E8C3DA8}"/>
              </a:ext>
            </a:extLst>
          </p:cNvPr>
          <p:cNvSpPr>
            <a:spLocks noGrp="1"/>
          </p:cNvSpPr>
          <p:nvPr>
            <p:ph type="body" sz="quarter" idx="13" hasCustomPrompt="1"/>
          </p:nvPr>
        </p:nvSpPr>
        <p:spPr>
          <a:xfrm>
            <a:off x="609600" y="1371599"/>
            <a:ext cx="5161836" cy="4835297"/>
          </a:xfrm>
          <a:prstGeom prst="rect">
            <a:avLst/>
          </a:prstGeom>
        </p:spPr>
        <p:txBody>
          <a:bodyPr anchor="t" anchorCtr="0">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aseline="0">
                <a:solidFill>
                  <a:schemeClr val="tx1"/>
                </a:solidFill>
                <a:latin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sz="2000" baseline="0">
                <a:solidFill>
                  <a:schemeClr val="tx1"/>
                </a:solidFill>
                <a:latin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800" baseline="0">
                <a:solidFill>
                  <a:schemeClr val="tx1"/>
                </a:solidFill>
                <a:latin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sz="2800" baseline="0">
                <a:solidFill>
                  <a:schemeClr val="tx1"/>
                </a:solidFill>
                <a:latin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sz="2800" baseline="0">
                <a:solidFill>
                  <a:schemeClr val="tx1"/>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
        <p:nvSpPr>
          <p:cNvPr id="2" name="Title 1">
            <a:extLst>
              <a:ext uri="{FF2B5EF4-FFF2-40B4-BE49-F238E27FC236}">
                <a16:creationId xmlns:a16="http://schemas.microsoft.com/office/drawing/2014/main" id="{45EB1A58-7F99-2943-838C-468BDEFDB92F}"/>
              </a:ext>
            </a:extLst>
          </p:cNvPr>
          <p:cNvSpPr>
            <a:spLocks noGrp="1"/>
          </p:cNvSpPr>
          <p:nvPr>
            <p:ph type="title"/>
          </p:nvPr>
        </p:nvSpPr>
        <p:spPr/>
        <p:txBody>
          <a:bodyPr/>
          <a:lstStyle/>
          <a:p>
            <a:r>
              <a:rPr lang="zh-TW" altLang="en-US"/>
              <a:t>按一下以編輯母片標題樣式</a:t>
            </a:r>
            <a:endParaRPr lang="en-US"/>
          </a:p>
        </p:txBody>
      </p:sp>
      <p:sp>
        <p:nvSpPr>
          <p:cNvPr id="5" name="Chart Placeholder 4">
            <a:extLst>
              <a:ext uri="{FF2B5EF4-FFF2-40B4-BE49-F238E27FC236}">
                <a16:creationId xmlns:a16="http://schemas.microsoft.com/office/drawing/2014/main" id="{F2261C8B-A96F-5641-9461-4553158F07C6}"/>
              </a:ext>
            </a:extLst>
          </p:cNvPr>
          <p:cNvSpPr>
            <a:spLocks noGrp="1"/>
          </p:cNvSpPr>
          <p:nvPr>
            <p:ph type="chart" sz="quarter" idx="14"/>
          </p:nvPr>
        </p:nvSpPr>
        <p:spPr>
          <a:xfrm>
            <a:off x="5958260" y="1371597"/>
            <a:ext cx="6132139" cy="4835297"/>
          </a:xfrm>
          <a:prstGeom prst="rect">
            <a:avLst/>
          </a:prstGeom>
        </p:spPr>
        <p:txBody>
          <a:bodyPr/>
          <a:lstStyle/>
          <a:p>
            <a:r>
              <a:rPr lang="zh-TW" altLang="en-US"/>
              <a:t>按一下圖示以新增圖表</a:t>
            </a:r>
            <a:endParaRPr lang="en-US" dirty="0"/>
          </a:p>
        </p:txBody>
      </p:sp>
      <p:sp>
        <p:nvSpPr>
          <p:cNvPr id="12" name="Slide Number Placeholder 11">
            <a:extLst>
              <a:ext uri="{FF2B5EF4-FFF2-40B4-BE49-F238E27FC236}">
                <a16:creationId xmlns:a16="http://schemas.microsoft.com/office/drawing/2014/main" id="{BFD433F9-2D70-7E4E-9171-17DDDD0C1BC5}"/>
              </a:ext>
            </a:extLst>
          </p:cNvPr>
          <p:cNvSpPr>
            <a:spLocks noGrp="1"/>
          </p:cNvSpPr>
          <p:nvPr>
            <p:ph type="sldNum" sz="quarter" idx="16"/>
          </p:nvPr>
        </p:nvSpPr>
        <p:spPr/>
        <p:txBody>
          <a:bodyPr/>
          <a:lstStyle/>
          <a:p>
            <a:fld id="{9208A793-2245-4818-AD5E-BDD5E94E7712}" type="slidenum">
              <a:rPr lang="zh-TW" altLang="en-US" smtClean="0"/>
              <a:t>‹#›</a:t>
            </a:fld>
            <a:endParaRPr lang="zh-TW" altLang="en-US"/>
          </a:p>
        </p:txBody>
      </p:sp>
      <p:sp>
        <p:nvSpPr>
          <p:cNvPr id="13" name="Footer Placeholder 12">
            <a:extLst>
              <a:ext uri="{FF2B5EF4-FFF2-40B4-BE49-F238E27FC236}">
                <a16:creationId xmlns:a16="http://schemas.microsoft.com/office/drawing/2014/main" id="{302C0E7C-100C-7845-90B3-64AF49AFE8D7}"/>
              </a:ext>
            </a:extLst>
          </p:cNvPr>
          <p:cNvSpPr>
            <a:spLocks noGrp="1"/>
          </p:cNvSpPr>
          <p:nvPr>
            <p:ph type="ftr" sz="quarter" idx="17"/>
          </p:nvPr>
        </p:nvSpPr>
        <p:spPr/>
        <p:txBody>
          <a:bodyPr/>
          <a:lstStyle>
            <a:lvl1pPr>
              <a:defRPr>
                <a:latin typeface="Arial" panose="020B0604020202020204" pitchFamily="34" charset="0"/>
              </a:defRPr>
            </a:lvl1pPr>
          </a:lstStyle>
          <a:p>
            <a:endParaRPr lang="zh-TW" altLang="en-US"/>
          </a:p>
        </p:txBody>
      </p:sp>
    </p:spTree>
    <p:extLst>
      <p:ext uri="{BB962C8B-B14F-4D97-AF65-F5344CB8AC3E}">
        <p14:creationId xmlns:p14="http://schemas.microsoft.com/office/powerpoint/2010/main" val="27753354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3F0A99-5B9C-4CA5-9F50-2F4E34F6E27A}"/>
              </a:ext>
            </a:extLst>
          </p:cNvPr>
          <p:cNvSpPr>
            <a:spLocks noGrp="1"/>
          </p:cNvSpPr>
          <p:nvPr>
            <p:ph type="title"/>
          </p:nvPr>
        </p:nvSpPr>
        <p:spPr>
          <a:xfrm>
            <a:off x="609601" y="148581"/>
            <a:ext cx="10972799" cy="845837"/>
          </a:xfrm>
          <a:prstGeom prst="rect">
            <a:avLst/>
          </a:prstGeom>
        </p:spPr>
        <p:txBody>
          <a:bodyPr vert="horz" lIns="91440" tIns="45720" rIns="91440" bIns="45720" rtlCol="0" anchor="t">
            <a:noAutofit/>
          </a:bodyPr>
          <a:lstStyle/>
          <a:p>
            <a:r>
              <a:rPr lang="zh-TW" altLang="en-US"/>
              <a:t>按一下以編輯母片標題樣式</a:t>
            </a:r>
            <a:endParaRPr lang="en-US" dirty="0"/>
          </a:p>
        </p:txBody>
      </p:sp>
      <p:sp>
        <p:nvSpPr>
          <p:cNvPr id="4" name="Rectangle 3">
            <a:extLst>
              <a:ext uri="{FF2B5EF4-FFF2-40B4-BE49-F238E27FC236}">
                <a16:creationId xmlns:a16="http://schemas.microsoft.com/office/drawing/2014/main" id="{0CF89E09-A731-CC49-8125-C8F8CE0318F9}"/>
              </a:ext>
            </a:extLst>
          </p:cNvPr>
          <p:cNvSpPr/>
          <p:nvPr/>
        </p:nvSpPr>
        <p:spPr>
          <a:xfrm>
            <a:off x="1" y="6286500"/>
            <a:ext cx="10596880" cy="323776"/>
          </a:xfrm>
          <a:custGeom>
            <a:avLst/>
            <a:gdLst>
              <a:gd name="connsiteX0" fmla="*/ 0 w 10525041"/>
              <a:gd name="connsiteY0" fmla="*/ 0 h 323776"/>
              <a:gd name="connsiteX1" fmla="*/ 10525041 w 10525041"/>
              <a:gd name="connsiteY1" fmla="*/ 0 h 323776"/>
              <a:gd name="connsiteX2" fmla="*/ 10525041 w 10525041"/>
              <a:gd name="connsiteY2" fmla="*/ 323776 h 323776"/>
              <a:gd name="connsiteX3" fmla="*/ 0 w 10525041"/>
              <a:gd name="connsiteY3" fmla="*/ 323776 h 323776"/>
              <a:gd name="connsiteX4" fmla="*/ 0 w 10525041"/>
              <a:gd name="connsiteY4" fmla="*/ 0 h 323776"/>
              <a:gd name="connsiteX0" fmla="*/ 0 w 10652041"/>
              <a:gd name="connsiteY0" fmla="*/ 0 h 323776"/>
              <a:gd name="connsiteX1" fmla="*/ 10652041 w 10652041"/>
              <a:gd name="connsiteY1" fmla="*/ 5080 h 323776"/>
              <a:gd name="connsiteX2" fmla="*/ 10525041 w 10652041"/>
              <a:gd name="connsiteY2" fmla="*/ 323776 h 323776"/>
              <a:gd name="connsiteX3" fmla="*/ 0 w 10652041"/>
              <a:gd name="connsiteY3" fmla="*/ 323776 h 323776"/>
              <a:gd name="connsiteX4" fmla="*/ 0 w 10652041"/>
              <a:gd name="connsiteY4" fmla="*/ 0 h 32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2041" h="323776">
                <a:moveTo>
                  <a:pt x="0" y="0"/>
                </a:moveTo>
                <a:lnTo>
                  <a:pt x="10652041" y="5080"/>
                </a:lnTo>
                <a:lnTo>
                  <a:pt x="10525041" y="323776"/>
                </a:lnTo>
                <a:lnTo>
                  <a:pt x="0" y="323776"/>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9" name="Picture 8">
            <a:extLst>
              <a:ext uri="{FF2B5EF4-FFF2-40B4-BE49-F238E27FC236}">
                <a16:creationId xmlns:a16="http://schemas.microsoft.com/office/drawing/2014/main" id="{A659F023-66C6-6F4C-B75E-9943C4BA33DD}"/>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10587656" y="6292364"/>
            <a:ext cx="1276236" cy="397516"/>
          </a:xfrm>
          <a:prstGeom prst="rect">
            <a:avLst/>
          </a:prstGeom>
        </p:spPr>
      </p:pic>
      <p:sp>
        <p:nvSpPr>
          <p:cNvPr id="16" name="Parallelogram 15">
            <a:extLst>
              <a:ext uri="{FF2B5EF4-FFF2-40B4-BE49-F238E27FC236}">
                <a16:creationId xmlns:a16="http://schemas.microsoft.com/office/drawing/2014/main" id="{4BB4A01D-7D6E-BB4E-BD5D-E3A388293815}"/>
              </a:ext>
            </a:extLst>
          </p:cNvPr>
          <p:cNvSpPr>
            <a:spLocks noChangeAspect="1"/>
          </p:cNvSpPr>
          <p:nvPr/>
        </p:nvSpPr>
        <p:spPr>
          <a:xfrm>
            <a:off x="256215" y="130869"/>
            <a:ext cx="353385" cy="515176"/>
          </a:xfrm>
          <a:prstGeom prst="parallelogram">
            <a:avLst>
              <a:gd name="adj" fmla="val 5961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9A249833-0938-F747-9F14-C1C0453EFF13}"/>
              </a:ext>
            </a:extLst>
          </p:cNvPr>
          <p:cNvSpPr>
            <a:spLocks noGrp="1"/>
          </p:cNvSpPr>
          <p:nvPr>
            <p:ph type="sldNum" sz="quarter" idx="4"/>
          </p:nvPr>
        </p:nvSpPr>
        <p:spPr>
          <a:xfrm>
            <a:off x="688789" y="6610276"/>
            <a:ext cx="2743200" cy="247724"/>
          </a:xfrm>
          <a:prstGeom prst="rect">
            <a:avLst/>
          </a:prstGeom>
        </p:spPr>
        <p:txBody>
          <a:bodyPr vert="horz" lIns="91440" tIns="45720" rIns="91440" bIns="45720" rtlCol="0" anchor="ctr"/>
          <a:lstStyle>
            <a:lvl1pPr algn="l">
              <a:defRPr sz="1200" b="0" i="0">
                <a:solidFill>
                  <a:schemeClr val="tx1">
                    <a:tint val="75000"/>
                  </a:schemeClr>
                </a:solidFill>
                <a:latin typeface="Arial" panose="020B0604020202020204" pitchFamily="34" charset="0"/>
                <a:cs typeface="Arial" panose="020B0604020202020204" pitchFamily="34" charset="0"/>
              </a:defRPr>
            </a:lvl1pPr>
          </a:lstStyle>
          <a:p>
            <a:fld id="{9208A793-2245-4818-AD5E-BDD5E94E7712}" type="slidenum">
              <a:rPr lang="zh-TW" altLang="en-US" smtClean="0"/>
              <a:t>‹#›</a:t>
            </a:fld>
            <a:endParaRPr lang="zh-TW" altLang="en-US"/>
          </a:p>
        </p:txBody>
      </p:sp>
      <p:sp>
        <p:nvSpPr>
          <p:cNvPr id="7" name="Footer Placeholder 6">
            <a:extLst>
              <a:ext uri="{FF2B5EF4-FFF2-40B4-BE49-F238E27FC236}">
                <a16:creationId xmlns:a16="http://schemas.microsoft.com/office/drawing/2014/main" id="{15262525-585B-874C-A8F4-E6885E804513}"/>
              </a:ext>
            </a:extLst>
          </p:cNvPr>
          <p:cNvSpPr>
            <a:spLocks noGrp="1"/>
          </p:cNvSpPr>
          <p:nvPr>
            <p:ph type="ftr" sz="quarter" idx="3"/>
          </p:nvPr>
        </p:nvSpPr>
        <p:spPr>
          <a:xfrm>
            <a:off x="4038600" y="6610276"/>
            <a:ext cx="4114800" cy="247724"/>
          </a:xfrm>
          <a:prstGeom prst="rect">
            <a:avLst/>
          </a:prstGeom>
        </p:spPr>
        <p:txBody>
          <a:bodyPr vert="horz" lIns="91440" tIns="45720" rIns="91440" bIns="45720" rtlCol="0" anchor="ctr"/>
          <a:lstStyle>
            <a:lvl1pPr marL="0" marR="0" indent="0" algn="ctr" defTabSz="914400" rtl="0" eaLnBrk="1" fontAlgn="auto" latinLnBrk="0" hangingPunct="1">
              <a:lnSpc>
                <a:spcPct val="100000"/>
              </a:lnSpc>
              <a:spcBef>
                <a:spcPts val="0"/>
              </a:spcBef>
              <a:spcAft>
                <a:spcPts val="0"/>
              </a:spcAft>
              <a:buClrTx/>
              <a:buSzTx/>
              <a:buFontTx/>
              <a:buNone/>
              <a:tabLst/>
              <a:defRPr sz="1100">
                <a:solidFill>
                  <a:schemeClr val="tx1">
                    <a:tint val="75000"/>
                  </a:schemeClr>
                </a:solidFill>
                <a:latin typeface="Arial" panose="020B0604020202020204" pitchFamily="34" charset="0"/>
                <a:cs typeface="Arial" panose="020B0604020202020204" pitchFamily="34" charset="0"/>
              </a:defRPr>
            </a:lvl1pPr>
          </a:lstStyle>
          <a:p>
            <a:endParaRPr lang="zh-TW" altLang="en-US"/>
          </a:p>
        </p:txBody>
      </p:sp>
      <p:sp>
        <p:nvSpPr>
          <p:cNvPr id="5" name="Text Placeholder 4">
            <a:extLst>
              <a:ext uri="{FF2B5EF4-FFF2-40B4-BE49-F238E27FC236}">
                <a16:creationId xmlns:a16="http://schemas.microsoft.com/office/drawing/2014/main" id="{04F227F0-8FC0-9046-A60F-1749263CF3E5}"/>
              </a:ext>
            </a:extLst>
          </p:cNvPr>
          <p:cNvSpPr>
            <a:spLocks noGrp="1"/>
          </p:cNvSpPr>
          <p:nvPr>
            <p:ph type="body" idx="1"/>
          </p:nvPr>
        </p:nvSpPr>
        <p:spPr>
          <a:xfrm>
            <a:off x="609600" y="1295400"/>
            <a:ext cx="10972800" cy="4743376"/>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Tree>
    <p:extLst>
      <p:ext uri="{BB962C8B-B14F-4D97-AF65-F5344CB8AC3E}">
        <p14:creationId xmlns:p14="http://schemas.microsoft.com/office/powerpoint/2010/main" val="38547673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914400" rtl="0" eaLnBrk="1" latinLnBrk="0" hangingPunct="1">
        <a:lnSpc>
          <a:spcPct val="90000"/>
        </a:lnSpc>
        <a:spcBef>
          <a:spcPct val="0"/>
        </a:spcBef>
        <a:buNone/>
        <a:defRPr sz="3200" b="0" i="0" kern="1200">
          <a:solidFill>
            <a:schemeClr val="tx1"/>
          </a:solidFill>
          <a:latin typeface="Arial" panose="020B0604020202020204" pitchFamily="34" charset="0"/>
          <a:ea typeface="+mj-ea"/>
          <a:cs typeface="Arial" panose="020B0604020202020204" pitchFamily="34" charset="0"/>
        </a:defRPr>
      </a:lvl1pPr>
    </p:titleStyle>
    <p:body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0" i="0" kern="1200" baseline="0">
          <a:solidFill>
            <a:schemeClr val="tx1"/>
          </a:solidFill>
          <a:latin typeface="Arial" panose="020B0604020202020204" pitchFamily="34" charset="0"/>
          <a:ea typeface="+mn-ea"/>
          <a:cs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sz="2000" b="0" i="0" kern="1200" baseline="0">
          <a:solidFill>
            <a:schemeClr val="tx1"/>
          </a:solidFill>
          <a:latin typeface="Arial" panose="020B0604020202020204" pitchFamily="34" charset="0"/>
          <a:ea typeface="+mn-ea"/>
          <a:cs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kern="1200" baseline="0">
          <a:solidFill>
            <a:schemeClr val="tx1"/>
          </a:solidFill>
          <a:latin typeface="Arial" panose="020B0604020202020204" pitchFamily="34" charset="0"/>
          <a:ea typeface="+mn-ea"/>
          <a:cs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sz="1400" kern="1200" baseline="0">
          <a:solidFill>
            <a:schemeClr val="tx1"/>
          </a:solidFill>
          <a:latin typeface="Arial" panose="020B0604020202020204" pitchFamily="34" charset="0"/>
          <a:ea typeface="+mn-ea"/>
          <a:cs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sz="1200" kern="1200" baseline="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hyperlink" Target="https://www.tutorialspoint.com/python/index.htm" TargetMode="External"/><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F00E360D-5F36-459A-8321-D0EA4C8C73FE}"/>
              </a:ext>
            </a:extLst>
          </p:cNvPr>
          <p:cNvSpPr>
            <a:spLocks noGrp="1"/>
          </p:cNvSpPr>
          <p:nvPr>
            <p:ph type="body" sz="quarter" idx="10"/>
          </p:nvPr>
        </p:nvSpPr>
        <p:spPr>
          <a:xfrm>
            <a:off x="601663" y="2520950"/>
            <a:ext cx="6527270" cy="1449388"/>
          </a:xfrm>
        </p:spPr>
        <p:txBody>
          <a:bodyPr/>
          <a:lstStyle/>
          <a:p>
            <a:r>
              <a:rPr lang="en-US" altLang="zh-TW" dirty="0"/>
              <a:t>Week 4-</a:t>
            </a:r>
            <a:r>
              <a:rPr lang="en-US" altLang="zh-TW" b="0" dirty="0"/>
              <a:t>AEDT</a:t>
            </a:r>
            <a:r>
              <a:rPr lang="zh-TW" altLang="en-US" b="0" dirty="0"/>
              <a:t>操作錄製與修改</a:t>
            </a:r>
            <a:endParaRPr lang="zh-TW" altLang="en-US" dirty="0"/>
          </a:p>
          <a:p>
            <a:endParaRPr lang="zh-TW" altLang="en-US" dirty="0"/>
          </a:p>
        </p:txBody>
      </p:sp>
      <p:sp>
        <p:nvSpPr>
          <p:cNvPr id="3" name="文字版面配置區 2">
            <a:extLst>
              <a:ext uri="{FF2B5EF4-FFF2-40B4-BE49-F238E27FC236}">
                <a16:creationId xmlns:a16="http://schemas.microsoft.com/office/drawing/2014/main" id="{A252AD1A-182B-460B-94B6-6E62CFD58239}"/>
              </a:ext>
            </a:extLst>
          </p:cNvPr>
          <p:cNvSpPr>
            <a:spLocks noGrp="1"/>
          </p:cNvSpPr>
          <p:nvPr>
            <p:ph type="body" sz="quarter" idx="12"/>
          </p:nvPr>
        </p:nvSpPr>
        <p:spPr/>
        <p:txBody>
          <a:bodyPr/>
          <a:lstStyle/>
          <a:p>
            <a:endParaRPr lang="zh-TW" altLang="en-US"/>
          </a:p>
        </p:txBody>
      </p:sp>
    </p:spTree>
    <p:extLst>
      <p:ext uri="{BB962C8B-B14F-4D97-AF65-F5344CB8AC3E}">
        <p14:creationId xmlns:p14="http://schemas.microsoft.com/office/powerpoint/2010/main" val="34375130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4018368D-D9CD-4787-8F2D-463EE7818B52}"/>
              </a:ext>
            </a:extLst>
          </p:cNvPr>
          <p:cNvSpPr>
            <a:spLocks noGrp="1"/>
          </p:cNvSpPr>
          <p:nvPr>
            <p:ph idx="1"/>
          </p:nvPr>
        </p:nvSpPr>
        <p:spPr/>
        <p:txBody>
          <a:bodyPr>
            <a:normAutofit/>
          </a:bodyPr>
          <a:lstStyle/>
          <a:p>
            <a:pPr marL="0" indent="0">
              <a:buNone/>
            </a:pPr>
            <a:r>
              <a:rPr lang="zh-TW" altLang="en-US" dirty="0"/>
              <a:t>物件導向程式設計（英語：</a:t>
            </a:r>
            <a:r>
              <a:rPr lang="en-US" altLang="zh-TW" dirty="0"/>
              <a:t>Object-oriented programming</a:t>
            </a:r>
            <a:r>
              <a:rPr lang="zh-TW" altLang="en-US" dirty="0"/>
              <a:t>，縮寫：</a:t>
            </a:r>
            <a:r>
              <a:rPr lang="en-US" altLang="zh-TW" dirty="0"/>
              <a:t>OOP</a:t>
            </a:r>
            <a:r>
              <a:rPr lang="zh-TW" altLang="en-US" dirty="0"/>
              <a:t>）是種具有物件概念的程式程式設計典範，同時也是一種程式開發的抽象方針。它可能包含資料、屬性、程式碼與方法。物件則指的是類別的實例。它將物件作為程式的基本單元，將程式和資料封裝其中，以提高軟體的重用性、靈活性和擴充性，物件裡的程式可以存取及經常修改物件相關連的資料。在物件導向程式程式設計裡，電腦程式會被設計成彼此相關的物件。</a:t>
            </a:r>
            <a:endParaRPr lang="en-US" altLang="zh-TW" dirty="0"/>
          </a:p>
          <a:p>
            <a:pPr marL="0" indent="0">
              <a:buNone/>
            </a:pPr>
            <a:endParaRPr lang="en-US" altLang="zh-TW" dirty="0"/>
          </a:p>
          <a:p>
            <a:pPr marL="0" indent="0">
              <a:buNone/>
            </a:pPr>
            <a:r>
              <a:rPr lang="zh-TW" altLang="en-US" dirty="0"/>
              <a:t>支援物件導向程式語言通常利用繼承其他類達到代碼重用和可擴展性的特性。而類有兩個主要的概念：</a:t>
            </a:r>
          </a:p>
          <a:p>
            <a:r>
              <a:rPr lang="zh-TW" altLang="en-US" b="1" dirty="0"/>
              <a:t>類：定義了一件事物的抽象特點。類的定義包含了資料的形式以及對資料的操作。</a:t>
            </a:r>
          </a:p>
          <a:p>
            <a:r>
              <a:rPr lang="zh-TW" altLang="en-US" b="1" dirty="0"/>
              <a:t>物件：是類的實例。</a:t>
            </a:r>
          </a:p>
        </p:txBody>
      </p:sp>
      <p:sp>
        <p:nvSpPr>
          <p:cNvPr id="3" name="標題 2">
            <a:extLst>
              <a:ext uri="{FF2B5EF4-FFF2-40B4-BE49-F238E27FC236}">
                <a16:creationId xmlns:a16="http://schemas.microsoft.com/office/drawing/2014/main" id="{429B65A8-F140-4492-B6BA-8E81B2C93E44}"/>
              </a:ext>
            </a:extLst>
          </p:cNvPr>
          <p:cNvSpPr>
            <a:spLocks noGrp="1"/>
          </p:cNvSpPr>
          <p:nvPr>
            <p:ph type="title"/>
          </p:nvPr>
        </p:nvSpPr>
        <p:spPr/>
        <p:txBody>
          <a:bodyPr/>
          <a:lstStyle/>
          <a:p>
            <a:r>
              <a:rPr lang="zh-TW" altLang="en-US" dirty="0"/>
              <a:t>物件導向設計</a:t>
            </a:r>
            <a:r>
              <a:rPr lang="en-US" altLang="zh-TW" dirty="0"/>
              <a:t>[WIKI]</a:t>
            </a:r>
            <a:endParaRPr lang="zh-TW" altLang="en-US" dirty="0"/>
          </a:p>
        </p:txBody>
      </p:sp>
    </p:spTree>
    <p:extLst>
      <p:ext uri="{BB962C8B-B14F-4D97-AF65-F5344CB8AC3E}">
        <p14:creationId xmlns:p14="http://schemas.microsoft.com/office/powerpoint/2010/main" val="23266875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A0020F58-1EEF-43C7-9991-37A91C5F9028}"/>
              </a:ext>
            </a:extLst>
          </p:cNvPr>
          <p:cNvSpPr>
            <a:spLocks noGrp="1"/>
          </p:cNvSpPr>
          <p:nvPr>
            <p:ph idx="1"/>
          </p:nvPr>
        </p:nvSpPr>
        <p:spPr/>
        <p:txBody>
          <a:bodyPr/>
          <a:lstStyle/>
          <a:p>
            <a:pPr marL="0" indent="0">
              <a:buNone/>
            </a:pPr>
            <a:r>
              <a:rPr lang="en-US" altLang="zh-TW" dirty="0"/>
              <a:t>Python</a:t>
            </a:r>
            <a:r>
              <a:rPr lang="zh-TW" altLang="en-US" dirty="0"/>
              <a:t>裡面所有的資料結構都是類別，當建立變數時即產生了物件。物件除了可以儲存資料，還可以透過逗號取用當中的值或對應的</a:t>
            </a:r>
            <a:r>
              <a:rPr lang="en-US" altLang="zh-TW" b="1" dirty="0"/>
              <a:t>”</a:t>
            </a:r>
            <a:r>
              <a:rPr lang="zh-TW" altLang="en-US" b="1" dirty="0"/>
              <a:t>方法</a:t>
            </a:r>
            <a:r>
              <a:rPr lang="en-US" altLang="zh-TW" b="1" dirty="0"/>
              <a:t>”</a:t>
            </a:r>
            <a:r>
              <a:rPr lang="zh-TW" altLang="en-US" dirty="0"/>
              <a:t>來對資料作處理，像是：</a:t>
            </a:r>
            <a:endParaRPr lang="en-US" altLang="zh-TW" dirty="0"/>
          </a:p>
          <a:p>
            <a:r>
              <a:rPr lang="es-ES" altLang="zh-TW" dirty="0"/>
              <a:t>x=0.33; y=x.is_integer()</a:t>
            </a:r>
          </a:p>
          <a:p>
            <a:r>
              <a:rPr lang="es-ES" altLang="zh-TW" dirty="0"/>
              <a:t>x=3+4j; y=x.real</a:t>
            </a:r>
          </a:p>
          <a:p>
            <a:r>
              <a:rPr lang="es-ES" altLang="zh-TW" dirty="0"/>
              <a:t>x='abc'; y=x.upper()</a:t>
            </a:r>
          </a:p>
          <a:p>
            <a:r>
              <a:rPr lang="nl-NL" altLang="zh-TW" dirty="0"/>
              <a:t>x=[1,2,3]; x.append(4)</a:t>
            </a:r>
          </a:p>
          <a:p>
            <a:r>
              <a:rPr lang="es-ES" altLang="zh-TW" dirty="0"/>
              <a:t>x={'mm':1e-3, 'um':1e-6, 'nm':1e-9}; y=x.keys()</a:t>
            </a:r>
          </a:p>
          <a:p>
            <a:pPr marL="0" indent="0">
              <a:buNone/>
            </a:pPr>
            <a:endParaRPr lang="en-US" altLang="zh-TW" dirty="0"/>
          </a:p>
          <a:p>
            <a:pPr marL="0" indent="0">
              <a:buNone/>
            </a:pPr>
            <a:r>
              <a:rPr lang="zh-TW" altLang="en-US" dirty="0"/>
              <a:t>物件可以被建立</a:t>
            </a:r>
            <a:r>
              <a:rPr lang="en-US" altLang="zh-TW" dirty="0"/>
              <a:t>(Create)</a:t>
            </a:r>
            <a:r>
              <a:rPr lang="zh-TW" altLang="en-US" dirty="0"/>
              <a:t>，被修改</a:t>
            </a:r>
            <a:r>
              <a:rPr lang="en-US" altLang="zh-TW" dirty="0"/>
              <a:t>(Update)</a:t>
            </a:r>
            <a:r>
              <a:rPr lang="zh-TW" altLang="en-US" dirty="0"/>
              <a:t>，被讀取</a:t>
            </a:r>
            <a:r>
              <a:rPr lang="en-US" altLang="zh-TW" dirty="0"/>
              <a:t>(Read)</a:t>
            </a:r>
            <a:r>
              <a:rPr lang="zh-TW" altLang="en-US" dirty="0"/>
              <a:t>，被刪除</a:t>
            </a:r>
            <a:r>
              <a:rPr lang="en-US" altLang="zh-TW" dirty="0"/>
              <a:t>(Delete)</a:t>
            </a:r>
            <a:r>
              <a:rPr lang="zh-TW" altLang="en-US" dirty="0"/>
              <a:t>。這四個動作簡稱</a:t>
            </a:r>
            <a:r>
              <a:rPr lang="en-US" altLang="zh-TW" dirty="0"/>
              <a:t>CURD</a:t>
            </a:r>
            <a:r>
              <a:rPr lang="zh-TW" altLang="en-US" dirty="0"/>
              <a:t>。</a:t>
            </a:r>
          </a:p>
        </p:txBody>
      </p:sp>
      <p:sp>
        <p:nvSpPr>
          <p:cNvPr id="3" name="標題 2">
            <a:extLst>
              <a:ext uri="{FF2B5EF4-FFF2-40B4-BE49-F238E27FC236}">
                <a16:creationId xmlns:a16="http://schemas.microsoft.com/office/drawing/2014/main" id="{C9442E6B-24EF-46B1-A592-A7969CC70BC4}"/>
              </a:ext>
            </a:extLst>
          </p:cNvPr>
          <p:cNvSpPr>
            <a:spLocks noGrp="1"/>
          </p:cNvSpPr>
          <p:nvPr>
            <p:ph type="title"/>
          </p:nvPr>
        </p:nvSpPr>
        <p:spPr/>
        <p:txBody>
          <a:bodyPr/>
          <a:lstStyle/>
          <a:p>
            <a:r>
              <a:rPr lang="en-US" altLang="zh-TW" dirty="0"/>
              <a:t>Python</a:t>
            </a:r>
            <a:r>
              <a:rPr lang="zh-TW" altLang="en-US" dirty="0"/>
              <a:t>資料結構都是物件</a:t>
            </a:r>
          </a:p>
        </p:txBody>
      </p:sp>
    </p:spTree>
    <p:extLst>
      <p:ext uri="{BB962C8B-B14F-4D97-AF65-F5344CB8AC3E}">
        <p14:creationId xmlns:p14="http://schemas.microsoft.com/office/powerpoint/2010/main" val="27103718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64FB6E69-8588-48E4-B812-2F818C7B0EA4}"/>
              </a:ext>
            </a:extLst>
          </p:cNvPr>
          <p:cNvSpPr>
            <a:spLocks noGrp="1"/>
          </p:cNvSpPr>
          <p:nvPr>
            <p:ph idx="1"/>
          </p:nvPr>
        </p:nvSpPr>
        <p:spPr/>
        <p:txBody>
          <a:bodyPr/>
          <a:lstStyle/>
          <a:p>
            <a:pPr marL="0" indent="0">
              <a:buNone/>
            </a:pPr>
            <a:r>
              <a:rPr lang="zh-TW" altLang="en-US" dirty="0"/>
              <a:t>方法與函數略有不同：</a:t>
            </a:r>
            <a:endParaRPr lang="en-US" altLang="zh-TW" dirty="0"/>
          </a:p>
          <a:p>
            <a:r>
              <a:rPr lang="zh-TW" altLang="en-US" dirty="0"/>
              <a:t>方法依附在物件之上</a:t>
            </a:r>
            <a:endParaRPr lang="en-US" altLang="zh-TW" dirty="0"/>
          </a:p>
          <a:p>
            <a:r>
              <a:rPr lang="zh-TW" altLang="en-US" dirty="0"/>
              <a:t>方法可以存取物件內的資料</a:t>
            </a:r>
            <a:endParaRPr lang="en-US" altLang="zh-TW" dirty="0"/>
          </a:p>
          <a:p>
            <a:pPr marL="0" indent="0">
              <a:buNone/>
            </a:pPr>
            <a:endParaRPr lang="en-US" altLang="zh-TW" dirty="0"/>
          </a:p>
          <a:p>
            <a:pPr marL="0" indent="0">
              <a:buNone/>
            </a:pPr>
            <a:r>
              <a:rPr lang="zh-TW" altLang="en-US" dirty="0"/>
              <a:t>特性：</a:t>
            </a:r>
            <a:endParaRPr lang="en-US" altLang="zh-TW" dirty="0"/>
          </a:p>
          <a:p>
            <a:r>
              <a:rPr lang="zh-TW" altLang="en-US" dirty="0"/>
              <a:t>物件可以支援多個方法</a:t>
            </a:r>
            <a:endParaRPr lang="en-US" altLang="zh-TW" dirty="0"/>
          </a:p>
          <a:p>
            <a:r>
              <a:rPr lang="zh-TW" altLang="en-US" dirty="0"/>
              <a:t>透過物件名之後加上逗號來使用</a:t>
            </a:r>
            <a:endParaRPr lang="en-US" altLang="zh-TW" dirty="0"/>
          </a:p>
          <a:p>
            <a:r>
              <a:rPr lang="zh-TW" altLang="en-US" dirty="0"/>
              <a:t>方法可以返回值或更新物件而不返回值</a:t>
            </a:r>
            <a:endParaRPr lang="en-US" altLang="zh-TW" dirty="0"/>
          </a:p>
          <a:p>
            <a:r>
              <a:rPr lang="zh-TW" altLang="en-US" dirty="0"/>
              <a:t>注意的是逗號引用並不表示就是方法，比方說</a:t>
            </a:r>
            <a:r>
              <a:rPr lang="en-US" altLang="zh-TW" dirty="0" err="1"/>
              <a:t>math.sin</a:t>
            </a:r>
            <a:r>
              <a:rPr lang="en-US" altLang="zh-TW" dirty="0"/>
              <a:t>()</a:t>
            </a:r>
            <a:r>
              <a:rPr lang="zh-TW" altLang="en-US" dirty="0"/>
              <a:t>是函數，</a:t>
            </a:r>
            <a:r>
              <a:rPr lang="en-US" altLang="zh-TW" dirty="0"/>
              <a:t>math</a:t>
            </a:r>
            <a:r>
              <a:rPr lang="zh-TW" altLang="en-US" dirty="0"/>
              <a:t>是模組，不是物件。</a:t>
            </a:r>
            <a:endParaRPr lang="en-US" altLang="zh-TW" dirty="0"/>
          </a:p>
          <a:p>
            <a:endParaRPr lang="zh-TW" altLang="en-US" dirty="0"/>
          </a:p>
        </p:txBody>
      </p:sp>
      <p:sp>
        <p:nvSpPr>
          <p:cNvPr id="3" name="標題 2">
            <a:extLst>
              <a:ext uri="{FF2B5EF4-FFF2-40B4-BE49-F238E27FC236}">
                <a16:creationId xmlns:a16="http://schemas.microsoft.com/office/drawing/2014/main" id="{CFE78556-6DF2-455C-BADF-A24936CF1C4E}"/>
              </a:ext>
            </a:extLst>
          </p:cNvPr>
          <p:cNvSpPr>
            <a:spLocks noGrp="1"/>
          </p:cNvSpPr>
          <p:nvPr>
            <p:ph type="title"/>
          </p:nvPr>
        </p:nvSpPr>
        <p:spPr/>
        <p:txBody>
          <a:bodyPr/>
          <a:lstStyle/>
          <a:p>
            <a:r>
              <a:rPr lang="zh-TW" altLang="en-US" dirty="0"/>
              <a:t>物件的方法</a:t>
            </a:r>
            <a:r>
              <a:rPr lang="en-US" altLang="zh-TW" dirty="0"/>
              <a:t>(method)</a:t>
            </a:r>
            <a:endParaRPr lang="zh-TW" altLang="en-US" dirty="0"/>
          </a:p>
        </p:txBody>
      </p:sp>
      <p:grpSp>
        <p:nvGrpSpPr>
          <p:cNvPr id="12" name="群組 11">
            <a:extLst>
              <a:ext uri="{FF2B5EF4-FFF2-40B4-BE49-F238E27FC236}">
                <a16:creationId xmlns:a16="http://schemas.microsoft.com/office/drawing/2014/main" id="{30E6E683-6CD4-46D8-87A7-57EE23185BA4}"/>
              </a:ext>
            </a:extLst>
          </p:cNvPr>
          <p:cNvGrpSpPr/>
          <p:nvPr/>
        </p:nvGrpSpPr>
        <p:grpSpPr>
          <a:xfrm>
            <a:off x="6673352" y="994418"/>
            <a:ext cx="4170666" cy="2927231"/>
            <a:chOff x="6483571" y="501769"/>
            <a:chExt cx="4170666" cy="2927231"/>
          </a:xfrm>
        </p:grpSpPr>
        <p:pic>
          <p:nvPicPr>
            <p:cNvPr id="7" name="圖形 6" descr="分支圖">
              <a:extLst>
                <a:ext uri="{FF2B5EF4-FFF2-40B4-BE49-F238E27FC236}">
                  <a16:creationId xmlns:a16="http://schemas.microsoft.com/office/drawing/2014/main" id="{24C0C527-F546-49A1-83CD-40889B1EC9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7053530" y="501769"/>
              <a:ext cx="2927231" cy="2927231"/>
            </a:xfrm>
            <a:prstGeom prst="rect">
              <a:avLst/>
            </a:prstGeom>
            <a:effectLst>
              <a:outerShdw blurRad="50800" dist="38100" dir="2700000" algn="tl" rotWithShape="0">
                <a:prstClr val="black">
                  <a:alpha val="40000"/>
                </a:prstClr>
              </a:outerShdw>
            </a:effectLst>
          </p:spPr>
        </p:pic>
        <p:sp>
          <p:nvSpPr>
            <p:cNvPr id="8" name="矩形 7">
              <a:extLst>
                <a:ext uri="{FF2B5EF4-FFF2-40B4-BE49-F238E27FC236}">
                  <a16:creationId xmlns:a16="http://schemas.microsoft.com/office/drawing/2014/main" id="{879D60DC-925B-4C2B-9AF1-C4E390F18704}"/>
                </a:ext>
              </a:extLst>
            </p:cNvPr>
            <p:cNvSpPr/>
            <p:nvPr/>
          </p:nvSpPr>
          <p:spPr>
            <a:xfrm>
              <a:off x="6483571" y="1736906"/>
              <a:ext cx="915636" cy="523220"/>
            </a:xfrm>
            <a:prstGeom prst="rect">
              <a:avLst/>
            </a:prstGeom>
            <a:noFill/>
          </p:spPr>
          <p:txBody>
            <a:bodyPr wrap="none" lIns="91440" tIns="45720" rIns="91440" bIns="45720">
              <a:spAutoFit/>
            </a:bodyPr>
            <a:lstStyle/>
            <a:p>
              <a:pPr algn="ctr"/>
              <a:r>
                <a:rPr lang="zh-TW" altLang="en-US" sz="2800" b="1" spc="50" dirty="0">
                  <a:ln w="0"/>
                  <a:solidFill>
                    <a:srgbClr val="0070C0"/>
                  </a:solidFill>
                  <a:effectLst>
                    <a:outerShdw blurRad="50800" dist="38100" dir="2700000" algn="tl" rotWithShape="0">
                      <a:prstClr val="black">
                        <a:alpha val="40000"/>
                      </a:prstClr>
                    </a:outerShdw>
                  </a:effectLst>
                </a:rPr>
                <a:t>物件</a:t>
              </a:r>
            </a:p>
          </p:txBody>
        </p:sp>
        <p:sp>
          <p:nvSpPr>
            <p:cNvPr id="9" name="矩形 8">
              <a:extLst>
                <a:ext uri="{FF2B5EF4-FFF2-40B4-BE49-F238E27FC236}">
                  <a16:creationId xmlns:a16="http://schemas.microsoft.com/office/drawing/2014/main" id="{F890EF2B-3AA8-4CDA-82B7-AFB68F9CFB05}"/>
                </a:ext>
              </a:extLst>
            </p:cNvPr>
            <p:cNvSpPr/>
            <p:nvPr/>
          </p:nvSpPr>
          <p:spPr>
            <a:xfrm>
              <a:off x="9738601" y="950701"/>
              <a:ext cx="915636" cy="523220"/>
            </a:xfrm>
            <a:prstGeom prst="rect">
              <a:avLst/>
            </a:prstGeom>
            <a:noFill/>
          </p:spPr>
          <p:txBody>
            <a:bodyPr wrap="none" lIns="91440" tIns="45720" rIns="91440" bIns="45720">
              <a:spAutoFit/>
            </a:bodyPr>
            <a:lstStyle/>
            <a:p>
              <a:pPr algn="ctr"/>
              <a:r>
                <a:rPr lang="zh-TW" altLang="en-US" sz="2800" b="1" spc="50" dirty="0">
                  <a:ln w="0"/>
                  <a:solidFill>
                    <a:srgbClr val="0070C0"/>
                  </a:solidFill>
                  <a:effectLst>
                    <a:outerShdw blurRad="50800" dist="38100" dir="2700000" algn="tl" rotWithShape="0">
                      <a:prstClr val="black">
                        <a:alpha val="40000"/>
                      </a:prstClr>
                    </a:outerShdw>
                  </a:effectLst>
                </a:rPr>
                <a:t>方法</a:t>
              </a:r>
            </a:p>
          </p:txBody>
        </p:sp>
        <p:sp>
          <p:nvSpPr>
            <p:cNvPr id="10" name="矩形 9">
              <a:extLst>
                <a:ext uri="{FF2B5EF4-FFF2-40B4-BE49-F238E27FC236}">
                  <a16:creationId xmlns:a16="http://schemas.microsoft.com/office/drawing/2014/main" id="{943F3EC5-0D23-4041-95D5-4CD8F26FB2F1}"/>
                </a:ext>
              </a:extLst>
            </p:cNvPr>
            <p:cNvSpPr/>
            <p:nvPr/>
          </p:nvSpPr>
          <p:spPr>
            <a:xfrm>
              <a:off x="9738601" y="1736906"/>
              <a:ext cx="915636" cy="523220"/>
            </a:xfrm>
            <a:prstGeom prst="rect">
              <a:avLst/>
            </a:prstGeom>
            <a:noFill/>
          </p:spPr>
          <p:txBody>
            <a:bodyPr wrap="none" lIns="91440" tIns="45720" rIns="91440" bIns="45720">
              <a:spAutoFit/>
            </a:bodyPr>
            <a:lstStyle/>
            <a:p>
              <a:pPr algn="ctr"/>
              <a:r>
                <a:rPr lang="zh-TW" altLang="en-US" sz="2800" b="1" spc="50" dirty="0">
                  <a:ln w="0"/>
                  <a:solidFill>
                    <a:srgbClr val="0070C0"/>
                  </a:solidFill>
                  <a:effectLst>
                    <a:outerShdw blurRad="50800" dist="38100" dir="2700000" algn="tl" rotWithShape="0">
                      <a:prstClr val="black">
                        <a:alpha val="40000"/>
                      </a:prstClr>
                    </a:outerShdw>
                  </a:effectLst>
                </a:rPr>
                <a:t>方法</a:t>
              </a:r>
            </a:p>
          </p:txBody>
        </p:sp>
        <p:sp>
          <p:nvSpPr>
            <p:cNvPr id="11" name="矩形 10">
              <a:extLst>
                <a:ext uri="{FF2B5EF4-FFF2-40B4-BE49-F238E27FC236}">
                  <a16:creationId xmlns:a16="http://schemas.microsoft.com/office/drawing/2014/main" id="{530B4305-9779-42C3-B7EB-5FDECAF82CA6}"/>
                </a:ext>
              </a:extLst>
            </p:cNvPr>
            <p:cNvSpPr/>
            <p:nvPr/>
          </p:nvSpPr>
          <p:spPr>
            <a:xfrm>
              <a:off x="9738601" y="2523111"/>
              <a:ext cx="915636" cy="523220"/>
            </a:xfrm>
            <a:prstGeom prst="rect">
              <a:avLst/>
            </a:prstGeom>
            <a:noFill/>
          </p:spPr>
          <p:txBody>
            <a:bodyPr wrap="none" lIns="91440" tIns="45720" rIns="91440" bIns="45720">
              <a:spAutoFit/>
            </a:bodyPr>
            <a:lstStyle/>
            <a:p>
              <a:pPr algn="ctr"/>
              <a:r>
                <a:rPr lang="zh-TW" altLang="en-US" sz="2800" b="1" spc="50" dirty="0">
                  <a:ln w="0"/>
                  <a:solidFill>
                    <a:srgbClr val="0070C0"/>
                  </a:solidFill>
                  <a:effectLst>
                    <a:outerShdw blurRad="50800" dist="38100" dir="2700000" algn="tl" rotWithShape="0">
                      <a:prstClr val="black">
                        <a:alpha val="40000"/>
                      </a:prstClr>
                    </a:outerShdw>
                  </a:effectLst>
                </a:rPr>
                <a:t>方法</a:t>
              </a:r>
            </a:p>
          </p:txBody>
        </p:sp>
      </p:grpSp>
    </p:spTree>
    <p:extLst>
      <p:ext uri="{BB962C8B-B14F-4D97-AF65-F5344CB8AC3E}">
        <p14:creationId xmlns:p14="http://schemas.microsoft.com/office/powerpoint/2010/main" val="3498516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FC05F11D-2706-4688-A391-5EF47491D9BC}"/>
              </a:ext>
            </a:extLst>
          </p:cNvPr>
          <p:cNvSpPr>
            <a:spLocks noGrp="1"/>
          </p:cNvSpPr>
          <p:nvPr>
            <p:ph idx="1"/>
          </p:nvPr>
        </p:nvSpPr>
        <p:spPr/>
        <p:txBody>
          <a:bodyPr/>
          <a:lstStyle/>
          <a:p>
            <a:pPr lvl="1"/>
            <a:endParaRPr lang="en-US" altLang="zh-TW" dirty="0"/>
          </a:p>
          <a:p>
            <a:endParaRPr lang="en-US" altLang="zh-TW" dirty="0"/>
          </a:p>
          <a:p>
            <a:endParaRPr lang="en-US" altLang="zh-TW" dirty="0"/>
          </a:p>
        </p:txBody>
      </p:sp>
      <p:sp>
        <p:nvSpPr>
          <p:cNvPr id="3" name="標題 2">
            <a:extLst>
              <a:ext uri="{FF2B5EF4-FFF2-40B4-BE49-F238E27FC236}">
                <a16:creationId xmlns:a16="http://schemas.microsoft.com/office/drawing/2014/main" id="{F16C522D-2D84-47E3-89DE-079E01A60425}"/>
              </a:ext>
            </a:extLst>
          </p:cNvPr>
          <p:cNvSpPr>
            <a:spLocks noGrp="1"/>
          </p:cNvSpPr>
          <p:nvPr>
            <p:ph type="title"/>
          </p:nvPr>
        </p:nvSpPr>
        <p:spPr/>
        <p:txBody>
          <a:bodyPr/>
          <a:lstStyle/>
          <a:p>
            <a:r>
              <a:rPr lang="zh-TW" altLang="en-US" dirty="0"/>
              <a:t>定義一個類別</a:t>
            </a:r>
            <a:endParaRPr lang="en-US" altLang="zh-TW" dirty="0"/>
          </a:p>
        </p:txBody>
      </p:sp>
      <p:pic>
        <p:nvPicPr>
          <p:cNvPr id="5" name="圖片 4">
            <a:extLst>
              <a:ext uri="{FF2B5EF4-FFF2-40B4-BE49-F238E27FC236}">
                <a16:creationId xmlns:a16="http://schemas.microsoft.com/office/drawing/2014/main" id="{8E4C8392-A193-4C22-AF4E-D4A7309C3E0C}"/>
              </a:ext>
            </a:extLst>
          </p:cNvPr>
          <p:cNvPicPr>
            <a:picLocks noChangeAspect="1"/>
          </p:cNvPicPr>
          <p:nvPr/>
        </p:nvPicPr>
        <p:blipFill>
          <a:blip r:embed="rId2"/>
          <a:stretch>
            <a:fillRect/>
          </a:stretch>
        </p:blipFill>
        <p:spPr>
          <a:xfrm>
            <a:off x="2525720" y="1561938"/>
            <a:ext cx="7140559" cy="3734124"/>
          </a:xfrm>
          <a:prstGeom prst="rect">
            <a:avLst/>
          </a:prstGeom>
        </p:spPr>
      </p:pic>
    </p:spTree>
    <p:extLst>
      <p:ext uri="{BB962C8B-B14F-4D97-AF65-F5344CB8AC3E}">
        <p14:creationId xmlns:p14="http://schemas.microsoft.com/office/powerpoint/2010/main" val="32897130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F16C522D-2D84-47E3-89DE-079E01A60425}"/>
              </a:ext>
            </a:extLst>
          </p:cNvPr>
          <p:cNvSpPr>
            <a:spLocks noGrp="1"/>
          </p:cNvSpPr>
          <p:nvPr>
            <p:ph type="title"/>
          </p:nvPr>
        </p:nvSpPr>
        <p:spPr/>
        <p:txBody>
          <a:bodyPr/>
          <a:lstStyle/>
          <a:p>
            <a:r>
              <a:rPr lang="zh-TW" altLang="en-US" dirty="0"/>
              <a:t>用類別宣告物件並做運算</a:t>
            </a:r>
          </a:p>
        </p:txBody>
      </p:sp>
      <p:pic>
        <p:nvPicPr>
          <p:cNvPr id="9" name="圖片 8">
            <a:extLst>
              <a:ext uri="{FF2B5EF4-FFF2-40B4-BE49-F238E27FC236}">
                <a16:creationId xmlns:a16="http://schemas.microsoft.com/office/drawing/2014/main" id="{57DD705B-BD79-429B-AD16-956668A83A24}"/>
              </a:ext>
            </a:extLst>
          </p:cNvPr>
          <p:cNvPicPr>
            <a:picLocks noChangeAspect="1"/>
          </p:cNvPicPr>
          <p:nvPr/>
        </p:nvPicPr>
        <p:blipFill>
          <a:blip r:embed="rId2"/>
          <a:stretch>
            <a:fillRect/>
          </a:stretch>
        </p:blipFill>
        <p:spPr>
          <a:xfrm>
            <a:off x="609601" y="1338916"/>
            <a:ext cx="4258573" cy="2298463"/>
          </a:xfrm>
          <a:prstGeom prst="rect">
            <a:avLst/>
          </a:prstGeom>
        </p:spPr>
      </p:pic>
      <p:pic>
        <p:nvPicPr>
          <p:cNvPr id="10" name="圖片 9">
            <a:extLst>
              <a:ext uri="{FF2B5EF4-FFF2-40B4-BE49-F238E27FC236}">
                <a16:creationId xmlns:a16="http://schemas.microsoft.com/office/drawing/2014/main" id="{30A68B6E-356F-480A-9F67-2DC2386A1FC0}"/>
              </a:ext>
            </a:extLst>
          </p:cNvPr>
          <p:cNvPicPr>
            <a:picLocks noChangeAspect="1"/>
          </p:cNvPicPr>
          <p:nvPr/>
        </p:nvPicPr>
        <p:blipFill>
          <a:blip r:embed="rId3"/>
          <a:stretch>
            <a:fillRect/>
          </a:stretch>
        </p:blipFill>
        <p:spPr>
          <a:xfrm>
            <a:off x="609601" y="3981878"/>
            <a:ext cx="7619999" cy="1676937"/>
          </a:xfrm>
          <a:prstGeom prst="rect">
            <a:avLst/>
          </a:prstGeom>
        </p:spPr>
      </p:pic>
    </p:spTree>
    <p:extLst>
      <p:ext uri="{BB962C8B-B14F-4D97-AF65-F5344CB8AC3E}">
        <p14:creationId xmlns:p14="http://schemas.microsoft.com/office/powerpoint/2010/main" val="30250163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3">
            <a:extLst>
              <a:ext uri="{FF2B5EF4-FFF2-40B4-BE49-F238E27FC236}">
                <a16:creationId xmlns:a16="http://schemas.microsoft.com/office/drawing/2014/main" id="{2FA54F75-D405-4104-B6BB-EA44A23A109A}"/>
              </a:ext>
            </a:extLst>
          </p:cNvPr>
          <p:cNvSpPr>
            <a:spLocks noGrp="1"/>
          </p:cNvSpPr>
          <p:nvPr>
            <p:ph type="body" sz="quarter" idx="10"/>
          </p:nvPr>
        </p:nvSpPr>
        <p:spPr/>
        <p:txBody>
          <a:bodyPr/>
          <a:lstStyle/>
          <a:p>
            <a:r>
              <a:rPr lang="en-US" altLang="zh-TW" dirty="0"/>
              <a:t>AEDT</a:t>
            </a:r>
            <a:r>
              <a:rPr lang="zh-TW" altLang="en-US" dirty="0"/>
              <a:t>函式庫架構</a:t>
            </a:r>
          </a:p>
        </p:txBody>
      </p:sp>
      <p:sp>
        <p:nvSpPr>
          <p:cNvPr id="5" name="文字版面配置區 4">
            <a:extLst>
              <a:ext uri="{FF2B5EF4-FFF2-40B4-BE49-F238E27FC236}">
                <a16:creationId xmlns:a16="http://schemas.microsoft.com/office/drawing/2014/main" id="{CEE2A55E-C73D-43FF-AA36-95C0FF95B7B1}"/>
              </a:ext>
            </a:extLst>
          </p:cNvPr>
          <p:cNvSpPr>
            <a:spLocks noGrp="1"/>
          </p:cNvSpPr>
          <p:nvPr>
            <p:ph type="body" sz="quarter" idx="12"/>
          </p:nvPr>
        </p:nvSpPr>
        <p:spPr/>
        <p:txBody>
          <a:bodyPr/>
          <a:lstStyle/>
          <a:p>
            <a:endParaRPr lang="zh-TW" altLang="en-US"/>
          </a:p>
        </p:txBody>
      </p:sp>
    </p:spTree>
    <p:extLst>
      <p:ext uri="{BB962C8B-B14F-4D97-AF65-F5344CB8AC3E}">
        <p14:creationId xmlns:p14="http://schemas.microsoft.com/office/powerpoint/2010/main" val="21892075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4">
            <a:extLst>
              <a:ext uri="{FF2B5EF4-FFF2-40B4-BE49-F238E27FC236}">
                <a16:creationId xmlns:a16="http://schemas.microsoft.com/office/drawing/2014/main" id="{47CD2DC4-DBF9-4379-9E92-A3F1027C98CE}"/>
              </a:ext>
            </a:extLst>
          </p:cNvPr>
          <p:cNvSpPr>
            <a:spLocks noGrp="1"/>
          </p:cNvSpPr>
          <p:nvPr>
            <p:ph idx="1"/>
          </p:nvPr>
        </p:nvSpPr>
        <p:spPr/>
        <p:txBody>
          <a:bodyPr/>
          <a:lstStyle/>
          <a:p>
            <a:pPr marL="0" indent="0">
              <a:buNone/>
            </a:pPr>
            <a:r>
              <a:rPr lang="en-US" altLang="zh-TW" dirty="0"/>
              <a:t>AEDT</a:t>
            </a:r>
            <a:r>
              <a:rPr lang="zh-TW" altLang="en-US" dirty="0"/>
              <a:t>函式庫分成</a:t>
            </a:r>
            <a:r>
              <a:rPr lang="en-US" altLang="zh-TW" dirty="0"/>
              <a:t>Desktop, Project, Design, Editor, Module</a:t>
            </a:r>
            <a:r>
              <a:rPr lang="zh-TW" altLang="en-US" dirty="0"/>
              <a:t>等大類，</a:t>
            </a:r>
            <a:r>
              <a:rPr lang="en-US" altLang="zh-TW" dirty="0"/>
              <a:t>Module</a:t>
            </a:r>
            <a:r>
              <a:rPr lang="zh-TW" altLang="en-US" dirty="0"/>
              <a:t>底下又分成多個小類。比方說是要在專案底下加入新的設計，我們便可以使用</a:t>
            </a:r>
            <a:r>
              <a:rPr lang="en-US" altLang="zh-TW" dirty="0" err="1"/>
              <a:t>oProject.InsertDesign</a:t>
            </a:r>
            <a:r>
              <a:rPr lang="en-US" altLang="zh-TW" dirty="0"/>
              <a:t>()</a:t>
            </a:r>
            <a:r>
              <a:rPr lang="zh-TW" altLang="en-US" dirty="0"/>
              <a:t>函數來完成。從功能屬性來分類，</a:t>
            </a:r>
            <a:r>
              <a:rPr lang="en-US" altLang="zh-TW" dirty="0" err="1"/>
              <a:t>InsertDesign</a:t>
            </a:r>
            <a:r>
              <a:rPr lang="en-US" altLang="zh-TW" dirty="0"/>
              <a:t>()</a:t>
            </a:r>
            <a:r>
              <a:rPr lang="zh-TW" altLang="en-US" dirty="0"/>
              <a:t>屬於建立</a:t>
            </a:r>
            <a:r>
              <a:rPr lang="en-US" altLang="zh-TW" dirty="0"/>
              <a:t>, </a:t>
            </a:r>
            <a:r>
              <a:rPr lang="en-US" altLang="zh-TW" dirty="0" err="1"/>
              <a:t>SetActiveDesign</a:t>
            </a:r>
            <a:r>
              <a:rPr lang="en-US" altLang="zh-TW" dirty="0"/>
              <a:t>()</a:t>
            </a:r>
            <a:r>
              <a:rPr lang="zh-TW" altLang="en-US" dirty="0"/>
              <a:t>屬於更新，</a:t>
            </a:r>
            <a:r>
              <a:rPr lang="en-US" altLang="zh-TW" dirty="0" err="1"/>
              <a:t>GetName</a:t>
            </a:r>
            <a:r>
              <a:rPr lang="en-US" altLang="zh-TW" dirty="0"/>
              <a:t>()</a:t>
            </a:r>
            <a:r>
              <a:rPr lang="zh-TW" altLang="en-US" dirty="0"/>
              <a:t>屬於讀取，</a:t>
            </a:r>
            <a:r>
              <a:rPr lang="en-US" altLang="zh-TW" dirty="0" err="1"/>
              <a:t>CutDesign</a:t>
            </a:r>
            <a:r>
              <a:rPr lang="en-US" altLang="zh-TW" dirty="0"/>
              <a:t>()</a:t>
            </a:r>
            <a:r>
              <a:rPr lang="zh-TW" altLang="en-US" dirty="0"/>
              <a:t>屬於刪除。當中</a:t>
            </a:r>
            <a:r>
              <a:rPr lang="en-US" altLang="zh-TW" dirty="0"/>
              <a:t>CUD</a:t>
            </a:r>
            <a:r>
              <a:rPr lang="zh-TW" altLang="en-US" dirty="0"/>
              <a:t>類可以透過錄製得到，而</a:t>
            </a:r>
            <a:r>
              <a:rPr lang="en-US" altLang="zh-TW" dirty="0"/>
              <a:t>R</a:t>
            </a:r>
            <a:r>
              <a:rPr lang="zh-TW" altLang="en-US" dirty="0"/>
              <a:t>類需要透過文件來查找。</a:t>
            </a:r>
            <a:endParaRPr lang="en-US" altLang="zh-TW" dirty="0"/>
          </a:p>
          <a:p>
            <a:pPr marL="0" indent="0">
              <a:buNone/>
            </a:pPr>
            <a:endParaRPr lang="en-US" altLang="zh-TW" dirty="0"/>
          </a:p>
          <a:p>
            <a:pPr marL="0" indent="0">
              <a:buNone/>
            </a:pPr>
            <a:r>
              <a:rPr lang="zh-TW" altLang="en-US" dirty="0"/>
              <a:t>關於函式庫的</a:t>
            </a:r>
            <a:r>
              <a:rPr lang="en-US" altLang="zh-TW" dirty="0"/>
              <a:t>Help</a:t>
            </a:r>
            <a:r>
              <a:rPr lang="zh-TW" altLang="en-US" dirty="0"/>
              <a:t>檔可以在</a:t>
            </a:r>
            <a:r>
              <a:rPr lang="en-US" altLang="zh-TW" dirty="0"/>
              <a:t>C:\Program Files\</a:t>
            </a:r>
            <a:r>
              <a:rPr lang="en-US" altLang="zh-TW" dirty="0" err="1"/>
              <a:t>AnsysEM</a:t>
            </a:r>
            <a:r>
              <a:rPr lang="en-US" altLang="zh-TW" dirty="0"/>
              <a:t>\AnsysEM20.1\Win64\Help</a:t>
            </a:r>
            <a:r>
              <a:rPr lang="zh-TW" altLang="en-US" dirty="0"/>
              <a:t>底下找到</a:t>
            </a:r>
            <a:r>
              <a:rPr lang="en-US" altLang="zh-TW" dirty="0"/>
              <a:t>ScriptingGuide.pdf</a:t>
            </a:r>
            <a:r>
              <a:rPr lang="zh-TW" altLang="en-US" dirty="0"/>
              <a:t>當中詳細說明了函式的功能及使用方法。</a:t>
            </a:r>
          </a:p>
          <a:p>
            <a:endParaRPr lang="zh-TW" altLang="en-US" dirty="0"/>
          </a:p>
        </p:txBody>
      </p:sp>
      <p:sp>
        <p:nvSpPr>
          <p:cNvPr id="4" name="標題 3">
            <a:extLst>
              <a:ext uri="{FF2B5EF4-FFF2-40B4-BE49-F238E27FC236}">
                <a16:creationId xmlns:a16="http://schemas.microsoft.com/office/drawing/2014/main" id="{06DA0EB8-8083-49B8-89F6-5CA68A99C6B7}"/>
              </a:ext>
            </a:extLst>
          </p:cNvPr>
          <p:cNvSpPr>
            <a:spLocks noGrp="1"/>
          </p:cNvSpPr>
          <p:nvPr>
            <p:ph type="title"/>
          </p:nvPr>
        </p:nvSpPr>
        <p:spPr/>
        <p:txBody>
          <a:bodyPr/>
          <a:lstStyle/>
          <a:p>
            <a:r>
              <a:rPr lang="en-US" altLang="zh-TW" dirty="0"/>
              <a:t>AEDT</a:t>
            </a:r>
            <a:r>
              <a:rPr lang="zh-TW" altLang="en-US" dirty="0"/>
              <a:t>函式庫的簡單介紹</a:t>
            </a:r>
            <a:br>
              <a:rPr lang="zh-TW" altLang="en-US" dirty="0"/>
            </a:br>
            <a:endParaRPr lang="zh-TW" altLang="en-US" dirty="0"/>
          </a:p>
        </p:txBody>
      </p:sp>
    </p:spTree>
    <p:extLst>
      <p:ext uri="{BB962C8B-B14F-4D97-AF65-F5344CB8AC3E}">
        <p14:creationId xmlns:p14="http://schemas.microsoft.com/office/powerpoint/2010/main" val="1504046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B76EC892-7C67-495C-8FF9-2A83D1505032}"/>
              </a:ext>
            </a:extLst>
          </p:cNvPr>
          <p:cNvSpPr>
            <a:spLocks noGrp="1"/>
          </p:cNvSpPr>
          <p:nvPr>
            <p:ph idx="1"/>
          </p:nvPr>
        </p:nvSpPr>
        <p:spPr/>
        <p:txBody>
          <a:bodyPr/>
          <a:lstStyle/>
          <a:p>
            <a:pPr marL="0" indent="0">
              <a:buNone/>
            </a:pPr>
            <a:r>
              <a:rPr lang="zh-TW" altLang="en-US" dirty="0"/>
              <a:t>要理解函式，必須先從輸出入著手。一個函式可以有多個輸入參數，也可以沒有輸入參數。必須以正確的資料型態傳入參數，函式才能正常地完成運算或執行動作。假設參數</a:t>
            </a:r>
            <a:r>
              <a:rPr lang="en-US" altLang="zh-TW" dirty="0"/>
              <a:t>x</a:t>
            </a:r>
            <a:r>
              <a:rPr lang="zh-TW" altLang="en-US" dirty="0"/>
              <a:t>是以字串表示的數值，舉例來說“</a:t>
            </a:r>
            <a:r>
              <a:rPr lang="en-US" altLang="zh-TW" dirty="0"/>
              <a:t>23”</a:t>
            </a:r>
            <a:r>
              <a:rPr lang="zh-TW" altLang="en-US" dirty="0"/>
              <a:t>，那麼以整數型別傳入</a:t>
            </a:r>
            <a:r>
              <a:rPr lang="en-US" altLang="zh-TW" dirty="0"/>
              <a:t>23</a:t>
            </a:r>
            <a:r>
              <a:rPr lang="zh-TW" altLang="en-US" dirty="0"/>
              <a:t>是不被接受的。這是初學者經常犯的錯誤。同樣的，返回資料的型態可能是單純的整數或字串，也可能是物件。清楚返回值的資料格式才能正確的加以處理。在閱讀</a:t>
            </a:r>
            <a:r>
              <a:rPr lang="en-US" altLang="zh-TW" dirty="0"/>
              <a:t>AEDT</a:t>
            </a:r>
            <a:r>
              <a:rPr lang="zh-TW" altLang="en-US" dirty="0"/>
              <a:t>的函式說明時，先觀察輸入參數的型別，必要時可以編寫程式碼片段來測試。</a:t>
            </a:r>
            <a:endParaRPr lang="en-US" altLang="zh-TW" dirty="0"/>
          </a:p>
          <a:p>
            <a:endParaRPr lang="en-US" altLang="zh-TW" dirty="0"/>
          </a:p>
          <a:p>
            <a:pPr marL="0" indent="0">
              <a:buNone/>
            </a:pPr>
            <a:r>
              <a:rPr lang="zh-TW" altLang="en-US" dirty="0"/>
              <a:t>如果要判斷返回資料的格式，最簡單的方式便是利用</a:t>
            </a:r>
            <a:r>
              <a:rPr lang="en-US" altLang="zh-TW" dirty="0"/>
              <a:t>type()</a:t>
            </a:r>
            <a:r>
              <a:rPr lang="zh-TW" altLang="en-US" dirty="0"/>
              <a:t>來得到資料型態，透過</a:t>
            </a:r>
            <a:r>
              <a:rPr lang="en-US" altLang="zh-TW" dirty="0" err="1"/>
              <a:t>dir</a:t>
            </a:r>
            <a:r>
              <a:rPr lang="en-US" altLang="zh-TW" dirty="0"/>
              <a:t>()</a:t>
            </a:r>
            <a:r>
              <a:rPr lang="zh-TW" altLang="en-US" dirty="0"/>
              <a:t>來得到可以使用的方法。</a:t>
            </a:r>
          </a:p>
        </p:txBody>
      </p:sp>
      <p:sp>
        <p:nvSpPr>
          <p:cNvPr id="3" name="標題 2">
            <a:extLst>
              <a:ext uri="{FF2B5EF4-FFF2-40B4-BE49-F238E27FC236}">
                <a16:creationId xmlns:a16="http://schemas.microsoft.com/office/drawing/2014/main" id="{27AACF31-B26F-4D1C-856A-7B09BF30E133}"/>
              </a:ext>
            </a:extLst>
          </p:cNvPr>
          <p:cNvSpPr>
            <a:spLocks noGrp="1"/>
          </p:cNvSpPr>
          <p:nvPr>
            <p:ph type="title"/>
          </p:nvPr>
        </p:nvSpPr>
        <p:spPr/>
        <p:txBody>
          <a:bodyPr/>
          <a:lstStyle/>
          <a:p>
            <a:r>
              <a:rPr lang="zh-TW" altLang="en-US" dirty="0"/>
              <a:t>如何理解</a:t>
            </a:r>
            <a:r>
              <a:rPr lang="en-US" altLang="zh-TW" dirty="0"/>
              <a:t>AEDT</a:t>
            </a:r>
            <a:r>
              <a:rPr lang="zh-TW" altLang="en-US" dirty="0"/>
              <a:t>的方法參數</a:t>
            </a:r>
          </a:p>
        </p:txBody>
      </p:sp>
    </p:spTree>
    <p:extLst>
      <p:ext uri="{BB962C8B-B14F-4D97-AF65-F5344CB8AC3E}">
        <p14:creationId xmlns:p14="http://schemas.microsoft.com/office/powerpoint/2010/main" val="6346851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內容版面配置區 5">
            <a:extLst>
              <a:ext uri="{FF2B5EF4-FFF2-40B4-BE49-F238E27FC236}">
                <a16:creationId xmlns:a16="http://schemas.microsoft.com/office/drawing/2014/main" id="{E6D230C9-887C-4C4E-B984-BA22A68FD7F3}"/>
              </a:ext>
            </a:extLst>
          </p:cNvPr>
          <p:cNvSpPr>
            <a:spLocks noGrp="1"/>
          </p:cNvSpPr>
          <p:nvPr>
            <p:ph idx="1"/>
          </p:nvPr>
        </p:nvSpPr>
        <p:spPr/>
        <p:txBody>
          <a:bodyPr/>
          <a:lstStyle/>
          <a:p>
            <a:pPr marL="0" indent="0">
              <a:buNone/>
            </a:pPr>
            <a:r>
              <a:rPr lang="zh-TW" altLang="en-US" dirty="0"/>
              <a:t>錄製腳本對於開發</a:t>
            </a:r>
            <a:r>
              <a:rPr lang="en-US" altLang="zh-TW" dirty="0"/>
              <a:t>AEDT</a:t>
            </a:r>
            <a:r>
              <a:rPr lang="zh-TW" altLang="en-US" dirty="0"/>
              <a:t>自動化程式有相對大的幫助。由於腳本的函式碼對應使用者的操作，減少了許多查詢及試錯的時間。要注意到的是腳本的檔頭如果有中文字符，必須先移除。</a:t>
            </a:r>
            <a:r>
              <a:rPr lang="en-US" altLang="zh-TW" dirty="0"/>
              <a:t>project</a:t>
            </a:r>
            <a:r>
              <a:rPr lang="zh-TW" altLang="en-US" dirty="0"/>
              <a:t>與</a:t>
            </a:r>
            <a:r>
              <a:rPr lang="en-US" altLang="zh-TW" dirty="0"/>
              <a:t>design</a:t>
            </a:r>
            <a:r>
              <a:rPr lang="zh-TW" altLang="en-US" dirty="0"/>
              <a:t>的部分也要改成</a:t>
            </a:r>
            <a:r>
              <a:rPr lang="en-US" altLang="zh-TW" dirty="0" err="1"/>
              <a:t>GetActiveProject</a:t>
            </a:r>
            <a:r>
              <a:rPr lang="en-US" altLang="zh-TW" dirty="0"/>
              <a:t>()</a:t>
            </a:r>
            <a:r>
              <a:rPr lang="zh-TW" altLang="en-US" dirty="0"/>
              <a:t>及</a:t>
            </a:r>
            <a:r>
              <a:rPr lang="en-US" altLang="zh-TW" dirty="0" err="1"/>
              <a:t>GetActiveDesign</a:t>
            </a:r>
            <a:r>
              <a:rPr lang="en-US" altLang="zh-TW" dirty="0"/>
              <a:t>()</a:t>
            </a:r>
            <a:r>
              <a:rPr lang="zh-TW" altLang="en-US" dirty="0"/>
              <a:t>。使其可以使用在其他的專案。</a:t>
            </a:r>
            <a:endParaRPr lang="en-US" altLang="zh-TW" dirty="0"/>
          </a:p>
          <a:p>
            <a:endParaRPr lang="en-US" altLang="zh-TW" dirty="0"/>
          </a:p>
          <a:p>
            <a:pPr marL="0" indent="0">
              <a:buNone/>
            </a:pPr>
            <a:r>
              <a:rPr lang="zh-TW" altLang="en-US" dirty="0"/>
              <a:t>如果要加上迴圈及判斷式，最好先將錄製的函式進行封裝簡化其輸出輸入。要留意保持正確的輸入參數型別。可以加上</a:t>
            </a:r>
            <a:r>
              <a:rPr lang="en-US" altLang="zh-TW" dirty="0" err="1"/>
              <a:t>AddWarningMessage</a:t>
            </a:r>
            <a:r>
              <a:rPr lang="en-US" altLang="zh-TW" dirty="0"/>
              <a:t>(str(X))</a:t>
            </a:r>
            <a:r>
              <a:rPr lang="zh-TW" altLang="en-US" dirty="0"/>
              <a:t>適時的將執行過程中的變數值</a:t>
            </a:r>
            <a:r>
              <a:rPr lang="en-US" altLang="zh-TW" dirty="0"/>
              <a:t>(X)</a:t>
            </a:r>
            <a:r>
              <a:rPr lang="zh-TW" altLang="en-US" dirty="0"/>
              <a:t>輸出到訊息視窗，這有助於除錯。</a:t>
            </a:r>
          </a:p>
        </p:txBody>
      </p:sp>
      <p:sp>
        <p:nvSpPr>
          <p:cNvPr id="5" name="標題 4">
            <a:extLst>
              <a:ext uri="{FF2B5EF4-FFF2-40B4-BE49-F238E27FC236}">
                <a16:creationId xmlns:a16="http://schemas.microsoft.com/office/drawing/2014/main" id="{E031341D-1312-455E-8529-B8D34CD9460F}"/>
              </a:ext>
            </a:extLst>
          </p:cNvPr>
          <p:cNvSpPr>
            <a:spLocks noGrp="1"/>
          </p:cNvSpPr>
          <p:nvPr>
            <p:ph type="title"/>
          </p:nvPr>
        </p:nvSpPr>
        <p:spPr/>
        <p:txBody>
          <a:bodyPr/>
          <a:lstStyle/>
          <a:p>
            <a:r>
              <a:rPr lang="zh-TW" altLang="en-US" dirty="0"/>
              <a:t>錄製及修改</a:t>
            </a:r>
          </a:p>
        </p:txBody>
      </p:sp>
    </p:spTree>
    <p:extLst>
      <p:ext uri="{BB962C8B-B14F-4D97-AF65-F5344CB8AC3E}">
        <p14:creationId xmlns:p14="http://schemas.microsoft.com/office/powerpoint/2010/main" val="2242398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D4F4BD73-FCD3-44F1-A913-DE46B8132F85}"/>
              </a:ext>
            </a:extLst>
          </p:cNvPr>
          <p:cNvSpPr>
            <a:spLocks noGrp="1"/>
          </p:cNvSpPr>
          <p:nvPr>
            <p:ph idx="1"/>
          </p:nvPr>
        </p:nvSpPr>
        <p:spPr/>
        <p:txBody>
          <a:bodyPr/>
          <a:lstStyle/>
          <a:p>
            <a:endParaRPr lang="zh-TW" altLang="en-US"/>
          </a:p>
        </p:txBody>
      </p:sp>
      <p:sp>
        <p:nvSpPr>
          <p:cNvPr id="3" name="標題 2">
            <a:extLst>
              <a:ext uri="{FF2B5EF4-FFF2-40B4-BE49-F238E27FC236}">
                <a16:creationId xmlns:a16="http://schemas.microsoft.com/office/drawing/2014/main" id="{7B821B47-8BA5-4FCD-9802-B895214E451E}"/>
              </a:ext>
            </a:extLst>
          </p:cNvPr>
          <p:cNvSpPr>
            <a:spLocks noGrp="1"/>
          </p:cNvSpPr>
          <p:nvPr>
            <p:ph type="title"/>
          </p:nvPr>
        </p:nvSpPr>
        <p:spPr/>
        <p:txBody>
          <a:bodyPr/>
          <a:lstStyle/>
          <a:p>
            <a:r>
              <a:rPr lang="zh-TW" altLang="en-US" dirty="0"/>
              <a:t>讀取屬性作為腳本輸入</a:t>
            </a:r>
          </a:p>
        </p:txBody>
      </p:sp>
    </p:spTree>
    <p:extLst>
      <p:ext uri="{BB962C8B-B14F-4D97-AF65-F5344CB8AC3E}">
        <p14:creationId xmlns:p14="http://schemas.microsoft.com/office/powerpoint/2010/main" val="14589890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3">
            <a:extLst>
              <a:ext uri="{FF2B5EF4-FFF2-40B4-BE49-F238E27FC236}">
                <a16:creationId xmlns:a16="http://schemas.microsoft.com/office/drawing/2014/main" id="{2FA54F75-D405-4104-B6BB-EA44A23A109A}"/>
              </a:ext>
            </a:extLst>
          </p:cNvPr>
          <p:cNvSpPr>
            <a:spLocks noGrp="1"/>
          </p:cNvSpPr>
          <p:nvPr>
            <p:ph type="body" sz="quarter" idx="10"/>
          </p:nvPr>
        </p:nvSpPr>
        <p:spPr/>
        <p:txBody>
          <a:bodyPr/>
          <a:lstStyle/>
          <a:p>
            <a:r>
              <a:rPr lang="en-US" altLang="zh-TW" dirty="0"/>
              <a:t>Python</a:t>
            </a:r>
            <a:r>
              <a:rPr lang="zh-TW" altLang="en-US" dirty="0"/>
              <a:t>基本語法簡介</a:t>
            </a:r>
            <a:r>
              <a:rPr lang="en-US" altLang="zh-TW" dirty="0"/>
              <a:t>(</a:t>
            </a:r>
            <a:r>
              <a:rPr lang="zh-TW" altLang="en-US" dirty="0"/>
              <a:t>下</a:t>
            </a:r>
            <a:r>
              <a:rPr lang="en-US" altLang="zh-TW" dirty="0"/>
              <a:t>)</a:t>
            </a:r>
            <a:endParaRPr lang="zh-TW" altLang="en-US" dirty="0"/>
          </a:p>
        </p:txBody>
      </p:sp>
      <p:sp>
        <p:nvSpPr>
          <p:cNvPr id="5" name="文字版面配置區 4">
            <a:extLst>
              <a:ext uri="{FF2B5EF4-FFF2-40B4-BE49-F238E27FC236}">
                <a16:creationId xmlns:a16="http://schemas.microsoft.com/office/drawing/2014/main" id="{CEE2A55E-C73D-43FF-AA36-95C0FF95B7B1}"/>
              </a:ext>
            </a:extLst>
          </p:cNvPr>
          <p:cNvSpPr>
            <a:spLocks noGrp="1"/>
          </p:cNvSpPr>
          <p:nvPr>
            <p:ph type="body" sz="quarter" idx="12"/>
          </p:nvPr>
        </p:nvSpPr>
        <p:spPr/>
        <p:txBody>
          <a:bodyPr/>
          <a:lstStyle/>
          <a:p>
            <a:endParaRPr lang="zh-TW" altLang="en-US"/>
          </a:p>
        </p:txBody>
      </p:sp>
    </p:spTree>
    <p:extLst>
      <p:ext uri="{BB962C8B-B14F-4D97-AF65-F5344CB8AC3E}">
        <p14:creationId xmlns:p14="http://schemas.microsoft.com/office/powerpoint/2010/main" val="196295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D4F4BD73-FCD3-44F1-A913-DE46B8132F85}"/>
              </a:ext>
            </a:extLst>
          </p:cNvPr>
          <p:cNvSpPr>
            <a:spLocks noGrp="1"/>
          </p:cNvSpPr>
          <p:nvPr>
            <p:ph idx="1"/>
          </p:nvPr>
        </p:nvSpPr>
        <p:spPr/>
        <p:txBody>
          <a:bodyPr/>
          <a:lstStyle/>
          <a:p>
            <a:endParaRPr lang="zh-TW" altLang="en-US"/>
          </a:p>
        </p:txBody>
      </p:sp>
      <p:sp>
        <p:nvSpPr>
          <p:cNvPr id="3" name="標題 2">
            <a:extLst>
              <a:ext uri="{FF2B5EF4-FFF2-40B4-BE49-F238E27FC236}">
                <a16:creationId xmlns:a16="http://schemas.microsoft.com/office/drawing/2014/main" id="{7B821B47-8BA5-4FCD-9802-B895214E451E}"/>
              </a:ext>
            </a:extLst>
          </p:cNvPr>
          <p:cNvSpPr>
            <a:spLocks noGrp="1"/>
          </p:cNvSpPr>
          <p:nvPr>
            <p:ph type="title"/>
          </p:nvPr>
        </p:nvSpPr>
        <p:spPr/>
        <p:txBody>
          <a:bodyPr/>
          <a:lstStyle/>
          <a:p>
            <a:r>
              <a:rPr lang="zh-TW" altLang="en-US" dirty="0"/>
              <a:t>連結腳本至熱鍵</a:t>
            </a:r>
          </a:p>
        </p:txBody>
      </p:sp>
    </p:spTree>
    <p:extLst>
      <p:ext uri="{BB962C8B-B14F-4D97-AF65-F5344CB8AC3E}">
        <p14:creationId xmlns:p14="http://schemas.microsoft.com/office/powerpoint/2010/main" val="1569018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3">
            <a:extLst>
              <a:ext uri="{FF2B5EF4-FFF2-40B4-BE49-F238E27FC236}">
                <a16:creationId xmlns:a16="http://schemas.microsoft.com/office/drawing/2014/main" id="{2FA54F75-D405-4104-B6BB-EA44A23A109A}"/>
              </a:ext>
            </a:extLst>
          </p:cNvPr>
          <p:cNvSpPr>
            <a:spLocks noGrp="1"/>
          </p:cNvSpPr>
          <p:nvPr>
            <p:ph type="body" sz="quarter" idx="10"/>
          </p:nvPr>
        </p:nvSpPr>
        <p:spPr/>
        <p:txBody>
          <a:bodyPr>
            <a:normAutofit/>
          </a:bodyPr>
          <a:lstStyle/>
          <a:p>
            <a:r>
              <a:rPr lang="zh-TW" altLang="en-US" dirty="0"/>
              <a:t>範例解說：設定多組</a:t>
            </a:r>
            <a:r>
              <a:rPr lang="en-US" altLang="zh-TW" dirty="0"/>
              <a:t>Eye Source</a:t>
            </a:r>
            <a:r>
              <a:rPr lang="zh-TW" altLang="en-US" dirty="0"/>
              <a:t>及</a:t>
            </a:r>
            <a:r>
              <a:rPr lang="en-US" altLang="zh-TW" dirty="0" err="1"/>
              <a:t>EyeProbe</a:t>
            </a:r>
            <a:endParaRPr lang="zh-TW" altLang="en-US" dirty="0"/>
          </a:p>
        </p:txBody>
      </p:sp>
      <p:sp>
        <p:nvSpPr>
          <p:cNvPr id="5" name="文字版面配置區 4">
            <a:extLst>
              <a:ext uri="{FF2B5EF4-FFF2-40B4-BE49-F238E27FC236}">
                <a16:creationId xmlns:a16="http://schemas.microsoft.com/office/drawing/2014/main" id="{CEE2A55E-C73D-43FF-AA36-95C0FF95B7B1}"/>
              </a:ext>
            </a:extLst>
          </p:cNvPr>
          <p:cNvSpPr>
            <a:spLocks noGrp="1"/>
          </p:cNvSpPr>
          <p:nvPr>
            <p:ph type="body" sz="quarter" idx="12"/>
          </p:nvPr>
        </p:nvSpPr>
        <p:spPr/>
        <p:txBody>
          <a:bodyPr/>
          <a:lstStyle/>
          <a:p>
            <a:endParaRPr lang="zh-TW" altLang="en-US"/>
          </a:p>
        </p:txBody>
      </p:sp>
    </p:spTree>
    <p:extLst>
      <p:ext uri="{BB962C8B-B14F-4D97-AF65-F5344CB8AC3E}">
        <p14:creationId xmlns:p14="http://schemas.microsoft.com/office/powerpoint/2010/main" val="21817004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3">
            <a:extLst>
              <a:ext uri="{FF2B5EF4-FFF2-40B4-BE49-F238E27FC236}">
                <a16:creationId xmlns:a16="http://schemas.microsoft.com/office/drawing/2014/main" id="{2FA54F75-D405-4104-B6BB-EA44A23A109A}"/>
              </a:ext>
            </a:extLst>
          </p:cNvPr>
          <p:cNvSpPr>
            <a:spLocks noGrp="1"/>
          </p:cNvSpPr>
          <p:nvPr>
            <p:ph type="body" sz="quarter" idx="10"/>
          </p:nvPr>
        </p:nvSpPr>
        <p:spPr/>
        <p:txBody>
          <a:bodyPr/>
          <a:lstStyle/>
          <a:p>
            <a:r>
              <a:rPr lang="zh-TW" altLang="en-US" dirty="0"/>
              <a:t>專題討論 </a:t>
            </a:r>
          </a:p>
        </p:txBody>
      </p:sp>
      <p:sp>
        <p:nvSpPr>
          <p:cNvPr id="5" name="文字版面配置區 4">
            <a:extLst>
              <a:ext uri="{FF2B5EF4-FFF2-40B4-BE49-F238E27FC236}">
                <a16:creationId xmlns:a16="http://schemas.microsoft.com/office/drawing/2014/main" id="{CEE2A55E-C73D-43FF-AA36-95C0FF95B7B1}"/>
              </a:ext>
            </a:extLst>
          </p:cNvPr>
          <p:cNvSpPr>
            <a:spLocks noGrp="1"/>
          </p:cNvSpPr>
          <p:nvPr>
            <p:ph type="body" sz="quarter" idx="12"/>
          </p:nvPr>
        </p:nvSpPr>
        <p:spPr/>
        <p:txBody>
          <a:bodyPr/>
          <a:lstStyle/>
          <a:p>
            <a:endParaRPr lang="zh-TW" altLang="en-US"/>
          </a:p>
        </p:txBody>
      </p:sp>
    </p:spTree>
    <p:extLst>
      <p:ext uri="{BB962C8B-B14F-4D97-AF65-F5344CB8AC3E}">
        <p14:creationId xmlns:p14="http://schemas.microsoft.com/office/powerpoint/2010/main" val="9299091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Placeholder 1">
            <a:extLst>
              <a:ext uri="{FF2B5EF4-FFF2-40B4-BE49-F238E27FC236}">
                <a16:creationId xmlns:a16="http://schemas.microsoft.com/office/drawing/2014/main" id="{01BE97AB-03A6-4BDD-9894-7482434E4EEC}"/>
              </a:ext>
            </a:extLst>
          </p:cNvPr>
          <p:cNvSpPr>
            <a:spLocks noGrp="1"/>
          </p:cNvSpPr>
          <p:nvPr>
            <p:ph type="body" sz="quarter" idx="13"/>
          </p:nvPr>
        </p:nvSpPr>
        <p:spPr>
          <a:xfrm>
            <a:off x="609600" y="1371600"/>
            <a:ext cx="5325374" cy="4835297"/>
          </a:xfrm>
        </p:spPr>
        <p:txBody>
          <a:bodyPr/>
          <a:lstStyle/>
          <a:p>
            <a:r>
              <a:rPr lang="zh-TW" altLang="en-US" dirty="0"/>
              <a:t>分享想要透過自動化解決的題目及緣由，並設想輸入及輸出。</a:t>
            </a:r>
            <a:endParaRPr lang="en-US" altLang="zh-TW" dirty="0"/>
          </a:p>
          <a:p>
            <a:r>
              <a:rPr lang="zh-TW" altLang="en-US" dirty="0"/>
              <a:t>每位</a:t>
            </a:r>
            <a:r>
              <a:rPr lang="en-US" altLang="zh-TW" dirty="0"/>
              <a:t>5</a:t>
            </a:r>
            <a:r>
              <a:rPr lang="zh-TW" altLang="en-US" dirty="0"/>
              <a:t>分鐘時間並利用板書搭配口頭說明。</a:t>
            </a:r>
            <a:endParaRPr lang="en-US" altLang="zh-TW" dirty="0"/>
          </a:p>
          <a:p>
            <a:r>
              <a:rPr lang="zh-TW" altLang="en-US" dirty="0"/>
              <a:t>講師針對題目給出建議及方向，並評估難易度。</a:t>
            </a:r>
            <a:endParaRPr lang="en-US" altLang="zh-TW" dirty="0"/>
          </a:p>
          <a:p>
            <a:r>
              <a:rPr lang="zh-TW" altLang="en-US" dirty="0"/>
              <a:t>分享供所有學員參考，不一定為最後專題題目。</a:t>
            </a:r>
            <a:endParaRPr lang="en-US" altLang="zh-TW" dirty="0"/>
          </a:p>
          <a:p>
            <a:r>
              <a:rPr lang="zh-TW" altLang="en-US" dirty="0"/>
              <a:t>待第四周所有學員完成分享之後，再從當中選擇最後的專題題目。</a:t>
            </a:r>
            <a:endParaRPr lang="en-US" altLang="zh-TW" dirty="0"/>
          </a:p>
          <a:p>
            <a:endParaRPr lang="en-US" dirty="0"/>
          </a:p>
        </p:txBody>
      </p:sp>
      <p:sp>
        <p:nvSpPr>
          <p:cNvPr id="4" name="標題 3">
            <a:extLst>
              <a:ext uri="{FF2B5EF4-FFF2-40B4-BE49-F238E27FC236}">
                <a16:creationId xmlns:a16="http://schemas.microsoft.com/office/drawing/2014/main" id="{1854605A-57A1-476A-82F9-537D284E62C2}"/>
              </a:ext>
            </a:extLst>
          </p:cNvPr>
          <p:cNvSpPr>
            <a:spLocks noGrp="1"/>
          </p:cNvSpPr>
          <p:nvPr>
            <p:ph type="title"/>
          </p:nvPr>
        </p:nvSpPr>
        <p:spPr>
          <a:xfrm>
            <a:off x="609601" y="148581"/>
            <a:ext cx="10972799" cy="845837"/>
          </a:xfrm>
        </p:spPr>
        <p:txBody>
          <a:bodyPr anchor="t">
            <a:normAutofit/>
          </a:bodyPr>
          <a:lstStyle/>
          <a:p>
            <a:r>
              <a:rPr lang="zh-TW" altLang="en-US" dirty="0"/>
              <a:t>個人專題分享</a:t>
            </a:r>
          </a:p>
        </p:txBody>
      </p:sp>
      <p:graphicFrame>
        <p:nvGraphicFramePr>
          <p:cNvPr id="29" name="內容版面配置區 4">
            <a:extLst>
              <a:ext uri="{FF2B5EF4-FFF2-40B4-BE49-F238E27FC236}">
                <a16:creationId xmlns:a16="http://schemas.microsoft.com/office/drawing/2014/main" id="{65ACC48E-E28C-4D76-B91A-BBF5321702F0}"/>
              </a:ext>
            </a:extLst>
          </p:cNvPr>
          <p:cNvGraphicFramePr>
            <a:graphicFrameLocks noGrp="1"/>
          </p:cNvGraphicFramePr>
          <p:nvPr>
            <p:ph type="media" sz="quarter" idx="14"/>
          </p:nvPr>
        </p:nvGraphicFramePr>
        <p:xfrm>
          <a:off x="6674253" y="994418"/>
          <a:ext cx="4816132" cy="4660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761553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3F336A95-C832-4F21-B018-71EA44E29861}"/>
              </a:ext>
            </a:extLst>
          </p:cNvPr>
          <p:cNvPicPr>
            <a:picLocks noChangeAspect="1"/>
          </p:cNvPicPr>
          <p:nvPr/>
        </p:nvPicPr>
        <p:blipFill>
          <a:blip r:embed="rId2"/>
          <a:stretch>
            <a:fillRect/>
          </a:stretch>
        </p:blipFill>
        <p:spPr>
          <a:xfrm>
            <a:off x="2768600" y="1233435"/>
            <a:ext cx="6508278" cy="4391128"/>
          </a:xfrm>
          <a:prstGeom prst="rect">
            <a:avLst/>
          </a:prstGeom>
        </p:spPr>
      </p:pic>
      <p:sp>
        <p:nvSpPr>
          <p:cNvPr id="3" name="標題 2">
            <a:extLst>
              <a:ext uri="{FF2B5EF4-FFF2-40B4-BE49-F238E27FC236}">
                <a16:creationId xmlns:a16="http://schemas.microsoft.com/office/drawing/2014/main" id="{E7C3D928-2CE9-4266-A577-F5AA1DFC7CE3}"/>
              </a:ext>
            </a:extLst>
          </p:cNvPr>
          <p:cNvSpPr>
            <a:spLocks noGrp="1"/>
          </p:cNvSpPr>
          <p:nvPr>
            <p:ph type="title"/>
          </p:nvPr>
        </p:nvSpPr>
        <p:spPr/>
        <p:txBody>
          <a:bodyPr/>
          <a:lstStyle/>
          <a:p>
            <a:r>
              <a:rPr lang="en-US" altLang="zh-TW" dirty="0">
                <a:solidFill>
                  <a:schemeClr val="accent6">
                    <a:lumMod val="10000"/>
                  </a:schemeClr>
                </a:solidFill>
                <a:hlinkClick r:id="rId3">
                  <a:extLst>
                    <a:ext uri="{A12FA001-AC4F-418D-AE19-62706E023703}">
                      <ahyp:hlinkClr xmlns:ahyp="http://schemas.microsoft.com/office/drawing/2018/hyperlinkcolor" val="tx"/>
                    </a:ext>
                  </a:extLst>
                </a:hlinkClick>
              </a:rPr>
              <a:t>https://www.tutorialspoint.com/python/index.htm</a:t>
            </a:r>
            <a:endParaRPr lang="zh-TW" altLang="en-US" dirty="0">
              <a:solidFill>
                <a:schemeClr val="accent6">
                  <a:lumMod val="10000"/>
                </a:schemeClr>
              </a:solidFill>
            </a:endParaRPr>
          </a:p>
        </p:txBody>
      </p:sp>
      <p:sp>
        <p:nvSpPr>
          <p:cNvPr id="4" name="矩形 3">
            <a:extLst>
              <a:ext uri="{FF2B5EF4-FFF2-40B4-BE49-F238E27FC236}">
                <a16:creationId xmlns:a16="http://schemas.microsoft.com/office/drawing/2014/main" id="{FBC0A41D-585A-4773-9922-1FC0601CBFD6}"/>
              </a:ext>
            </a:extLst>
          </p:cNvPr>
          <p:cNvSpPr/>
          <p:nvPr/>
        </p:nvSpPr>
        <p:spPr>
          <a:xfrm>
            <a:off x="2700867" y="1220732"/>
            <a:ext cx="6722533" cy="131080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4">
            <a:extLst>
              <a:ext uri="{FF2B5EF4-FFF2-40B4-BE49-F238E27FC236}">
                <a16:creationId xmlns:a16="http://schemas.microsoft.com/office/drawing/2014/main" id="{24954B47-98FC-417E-9FE5-CB4B5835EA5D}"/>
              </a:ext>
            </a:extLst>
          </p:cNvPr>
          <p:cNvSpPr/>
          <p:nvPr/>
        </p:nvSpPr>
        <p:spPr>
          <a:xfrm>
            <a:off x="2700867" y="3128734"/>
            <a:ext cx="6722533" cy="60052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E0931CF7-339D-48E6-A8EF-1C817EF229F6}"/>
              </a:ext>
            </a:extLst>
          </p:cNvPr>
          <p:cNvSpPr/>
          <p:nvPr/>
        </p:nvSpPr>
        <p:spPr>
          <a:xfrm>
            <a:off x="2661472" y="5011030"/>
            <a:ext cx="6722533" cy="60052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970644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63E9190B-5DF0-470F-99A7-033CA4F2A6F7}"/>
              </a:ext>
            </a:extLst>
          </p:cNvPr>
          <p:cNvSpPr>
            <a:spLocks noGrp="1"/>
          </p:cNvSpPr>
          <p:nvPr>
            <p:ph idx="1"/>
          </p:nvPr>
        </p:nvSpPr>
        <p:spPr/>
        <p:txBody>
          <a:bodyPr numCol="2">
            <a:normAutofit/>
          </a:bodyPr>
          <a:lstStyle/>
          <a:p>
            <a:r>
              <a:rPr lang="en-US" altLang="zh-TW" dirty="0"/>
              <a:t>Defining a Function</a:t>
            </a:r>
          </a:p>
          <a:p>
            <a:r>
              <a:rPr lang="en-US" altLang="zh-TW" dirty="0"/>
              <a:t>Calling a Function</a:t>
            </a:r>
          </a:p>
          <a:p>
            <a:r>
              <a:rPr lang="en-US" altLang="zh-TW" dirty="0"/>
              <a:t>Pass by reference vs value</a:t>
            </a:r>
          </a:p>
          <a:p>
            <a:r>
              <a:rPr lang="en-US" altLang="zh-TW" dirty="0"/>
              <a:t>Function Arguments</a:t>
            </a:r>
          </a:p>
          <a:p>
            <a:r>
              <a:rPr lang="en-US" altLang="zh-TW" dirty="0"/>
              <a:t>Keyword arguments</a:t>
            </a:r>
          </a:p>
          <a:p>
            <a:r>
              <a:rPr lang="en-US" altLang="zh-TW" dirty="0"/>
              <a:t>Default arguments</a:t>
            </a:r>
          </a:p>
          <a:p>
            <a:r>
              <a:rPr lang="en-US" altLang="zh-TW" dirty="0"/>
              <a:t>Scope of Variables</a:t>
            </a:r>
          </a:p>
          <a:p>
            <a:r>
              <a:rPr lang="en-US" altLang="zh-TW" dirty="0"/>
              <a:t>Global vs. Local variables</a:t>
            </a:r>
          </a:p>
          <a:p>
            <a:r>
              <a:rPr lang="en-US" altLang="zh-TW" dirty="0"/>
              <a:t>The </a:t>
            </a:r>
            <a:r>
              <a:rPr lang="en-US" altLang="zh-TW" i="1" dirty="0"/>
              <a:t>import</a:t>
            </a:r>
            <a:r>
              <a:rPr lang="en-US" altLang="zh-TW" dirty="0"/>
              <a:t> Statement</a:t>
            </a:r>
          </a:p>
          <a:p>
            <a:r>
              <a:rPr lang="en-US" altLang="zh-TW" dirty="0"/>
              <a:t>The </a:t>
            </a:r>
            <a:r>
              <a:rPr lang="en-US" altLang="zh-TW" dirty="0" err="1"/>
              <a:t>dir</a:t>
            </a:r>
            <a:r>
              <a:rPr lang="en-US" altLang="zh-TW" dirty="0"/>
              <a:t>( ) Function</a:t>
            </a:r>
          </a:p>
          <a:p>
            <a:r>
              <a:rPr lang="en-US" altLang="zh-TW" dirty="0"/>
              <a:t>Overview of OOP Terminology</a:t>
            </a:r>
          </a:p>
          <a:p>
            <a:r>
              <a:rPr lang="en-US" altLang="zh-TW" dirty="0"/>
              <a:t>Creating Classes</a:t>
            </a:r>
          </a:p>
          <a:p>
            <a:r>
              <a:rPr lang="en-US" altLang="zh-TW" dirty="0"/>
              <a:t>Creating Instance Objects</a:t>
            </a:r>
          </a:p>
          <a:p>
            <a:r>
              <a:rPr lang="en-US" altLang="zh-TW" dirty="0"/>
              <a:t>Accessing Attributes</a:t>
            </a:r>
          </a:p>
          <a:p>
            <a:endParaRPr lang="en-US" altLang="zh-TW" dirty="0"/>
          </a:p>
          <a:p>
            <a:endParaRPr lang="zh-TW" altLang="en-US" dirty="0"/>
          </a:p>
        </p:txBody>
      </p:sp>
      <p:sp>
        <p:nvSpPr>
          <p:cNvPr id="3" name="標題 2">
            <a:extLst>
              <a:ext uri="{FF2B5EF4-FFF2-40B4-BE49-F238E27FC236}">
                <a16:creationId xmlns:a16="http://schemas.microsoft.com/office/drawing/2014/main" id="{393D0B58-B171-4E4C-B422-399DB218A3BA}"/>
              </a:ext>
            </a:extLst>
          </p:cNvPr>
          <p:cNvSpPr>
            <a:spLocks noGrp="1"/>
          </p:cNvSpPr>
          <p:nvPr>
            <p:ph type="title"/>
          </p:nvPr>
        </p:nvSpPr>
        <p:spPr/>
        <p:txBody>
          <a:bodyPr/>
          <a:lstStyle/>
          <a:p>
            <a:r>
              <a:rPr lang="zh-TW" altLang="en-US" dirty="0"/>
              <a:t>重點</a:t>
            </a:r>
          </a:p>
        </p:txBody>
      </p:sp>
    </p:spTree>
    <p:extLst>
      <p:ext uri="{BB962C8B-B14F-4D97-AF65-F5344CB8AC3E}">
        <p14:creationId xmlns:p14="http://schemas.microsoft.com/office/powerpoint/2010/main" val="22018808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3C0836BA-41C1-4877-85B9-A657301C71C9}"/>
              </a:ext>
            </a:extLst>
          </p:cNvPr>
          <p:cNvSpPr>
            <a:spLocks noGrp="1"/>
          </p:cNvSpPr>
          <p:nvPr>
            <p:ph idx="1"/>
          </p:nvPr>
        </p:nvSpPr>
        <p:spPr>
          <a:xfrm>
            <a:off x="609600" y="1371600"/>
            <a:ext cx="6860875" cy="4762471"/>
          </a:xfrm>
        </p:spPr>
        <p:txBody>
          <a:bodyPr/>
          <a:lstStyle/>
          <a:p>
            <a:pPr marL="0" indent="0">
              <a:buNone/>
            </a:pPr>
            <a:r>
              <a:rPr lang="zh-TW" altLang="en-US" dirty="0"/>
              <a:t>函數將一組完整攻能的代碼包裹起來，僅透過參數傳遞資料，並在完成計算之後回傳結果。其功能主要有下列幾點：</a:t>
            </a:r>
            <a:endParaRPr lang="en-US" altLang="zh-TW" dirty="0"/>
          </a:p>
          <a:p>
            <a:r>
              <a:rPr lang="zh-TW" altLang="en-US" dirty="0"/>
              <a:t>需要重複使用某一段程式碼時</a:t>
            </a:r>
            <a:endParaRPr lang="en-US" altLang="zh-TW" dirty="0"/>
          </a:p>
          <a:p>
            <a:r>
              <a:rPr lang="zh-TW" altLang="en-US" dirty="0"/>
              <a:t>需要分隔功能，提高程式碼的可讀性時</a:t>
            </a:r>
            <a:endParaRPr lang="en-US" altLang="zh-TW" dirty="0"/>
          </a:p>
          <a:p>
            <a:r>
              <a:rPr lang="zh-TW" altLang="en-US" dirty="0"/>
              <a:t>需要限縮變量的範圍時（可簡化變數命名工作）</a:t>
            </a:r>
            <a:endParaRPr lang="en-US" altLang="zh-TW" dirty="0"/>
          </a:p>
        </p:txBody>
      </p:sp>
      <p:sp>
        <p:nvSpPr>
          <p:cNvPr id="3" name="標題 2">
            <a:extLst>
              <a:ext uri="{FF2B5EF4-FFF2-40B4-BE49-F238E27FC236}">
                <a16:creationId xmlns:a16="http://schemas.microsoft.com/office/drawing/2014/main" id="{8CFF7B32-9BBF-4B28-B5CF-3F687B116FF4}"/>
              </a:ext>
            </a:extLst>
          </p:cNvPr>
          <p:cNvSpPr>
            <a:spLocks noGrp="1"/>
          </p:cNvSpPr>
          <p:nvPr>
            <p:ph type="title"/>
          </p:nvPr>
        </p:nvSpPr>
        <p:spPr/>
        <p:txBody>
          <a:bodyPr/>
          <a:lstStyle/>
          <a:p>
            <a:r>
              <a:rPr lang="zh-TW" altLang="en-US" dirty="0"/>
              <a:t>使用函數的時機為何？</a:t>
            </a:r>
          </a:p>
        </p:txBody>
      </p:sp>
      <p:pic>
        <p:nvPicPr>
          <p:cNvPr id="7" name="圖片 6" descr="在背景的方程式">
            <a:extLst>
              <a:ext uri="{FF2B5EF4-FFF2-40B4-BE49-F238E27FC236}">
                <a16:creationId xmlns:a16="http://schemas.microsoft.com/office/drawing/2014/main" id="{F0558DBF-4236-46EA-989C-10E46F417D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0475" y="1371600"/>
            <a:ext cx="4390845" cy="3293133"/>
          </a:xfrm>
          <a:prstGeom prst="rect">
            <a:avLst/>
          </a:prstGeom>
        </p:spPr>
      </p:pic>
    </p:spTree>
    <p:extLst>
      <p:ext uri="{BB962C8B-B14F-4D97-AF65-F5344CB8AC3E}">
        <p14:creationId xmlns:p14="http://schemas.microsoft.com/office/powerpoint/2010/main" val="35213377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1980CAE3-DCE1-4B69-AEC5-A57CF35DFB64}"/>
              </a:ext>
            </a:extLst>
          </p:cNvPr>
          <p:cNvSpPr>
            <a:spLocks noGrp="1"/>
          </p:cNvSpPr>
          <p:nvPr>
            <p:ph idx="1"/>
          </p:nvPr>
        </p:nvSpPr>
        <p:spPr/>
        <p:txBody>
          <a:bodyPr/>
          <a:lstStyle/>
          <a:p>
            <a:pPr marL="0" indent="0">
              <a:buNone/>
            </a:pPr>
            <a:r>
              <a:rPr lang="zh-TW" altLang="en-US" dirty="0"/>
              <a:t>我們可以將常用的函數寫在一個檔案當中，以後要使用時只要用</a:t>
            </a:r>
            <a:r>
              <a:rPr lang="en-US" altLang="zh-TW" dirty="0"/>
              <a:t>import</a:t>
            </a:r>
            <a:r>
              <a:rPr lang="zh-TW" altLang="en-US" dirty="0"/>
              <a:t>指令就可以匯入並取用其中的函式，比方說：</a:t>
            </a:r>
            <a:endParaRPr lang="en-US" altLang="zh-TW" dirty="0"/>
          </a:p>
          <a:p>
            <a:r>
              <a:rPr lang="en-US" altLang="zh-TW" dirty="0"/>
              <a:t>Import math</a:t>
            </a:r>
          </a:p>
          <a:p>
            <a:pPr marL="0" indent="0">
              <a:buNone/>
            </a:pPr>
            <a:r>
              <a:rPr lang="en-US" altLang="zh-TW" dirty="0"/>
              <a:t>   x = </a:t>
            </a:r>
            <a:r>
              <a:rPr lang="en-US" altLang="zh-TW" dirty="0" err="1"/>
              <a:t>math.sin</a:t>
            </a:r>
            <a:r>
              <a:rPr lang="en-US" altLang="zh-TW" dirty="0"/>
              <a:t>(4)</a:t>
            </a:r>
          </a:p>
          <a:p>
            <a:r>
              <a:rPr lang="en-US" altLang="zh-TW" dirty="0"/>
              <a:t>from math import sin</a:t>
            </a:r>
          </a:p>
          <a:p>
            <a:pPr marL="0" indent="0">
              <a:buNone/>
            </a:pPr>
            <a:r>
              <a:rPr lang="en-US" altLang="zh-TW" dirty="0"/>
              <a:t>   x = sin(4)</a:t>
            </a:r>
          </a:p>
          <a:p>
            <a:r>
              <a:rPr lang="en-US" altLang="zh-TW" dirty="0"/>
              <a:t>from math import *</a:t>
            </a:r>
          </a:p>
          <a:p>
            <a:pPr marL="0" indent="0">
              <a:buNone/>
            </a:pPr>
            <a:r>
              <a:rPr lang="en-US" altLang="zh-TW" dirty="0"/>
              <a:t>   x </a:t>
            </a:r>
            <a:r>
              <a:rPr lang="en-US" altLang="zh-TW"/>
              <a:t>= sin(</a:t>
            </a:r>
            <a:r>
              <a:rPr lang="en-US" altLang="zh-TW" dirty="0"/>
              <a:t>4), y = cos(3)</a:t>
            </a:r>
          </a:p>
          <a:p>
            <a:r>
              <a:rPr lang="en-US" altLang="zh-TW" dirty="0"/>
              <a:t>from math import sin as </a:t>
            </a:r>
            <a:r>
              <a:rPr lang="en-US" altLang="zh-TW" dirty="0" err="1"/>
              <a:t>mysin</a:t>
            </a:r>
            <a:endParaRPr lang="en-US" altLang="zh-TW" dirty="0"/>
          </a:p>
          <a:p>
            <a:pPr marL="0" indent="0">
              <a:buNone/>
            </a:pPr>
            <a:r>
              <a:rPr lang="en-US" altLang="zh-TW" dirty="0"/>
              <a:t>   x = </a:t>
            </a:r>
            <a:r>
              <a:rPr lang="en-US" altLang="zh-TW" dirty="0" err="1"/>
              <a:t>mysin</a:t>
            </a:r>
            <a:r>
              <a:rPr lang="en-US" altLang="zh-TW" dirty="0"/>
              <a:t>(4)</a:t>
            </a:r>
          </a:p>
        </p:txBody>
      </p:sp>
      <p:sp>
        <p:nvSpPr>
          <p:cNvPr id="3" name="標題 2">
            <a:extLst>
              <a:ext uri="{FF2B5EF4-FFF2-40B4-BE49-F238E27FC236}">
                <a16:creationId xmlns:a16="http://schemas.microsoft.com/office/drawing/2014/main" id="{26966E35-C5AD-42C8-B371-687A65F33785}"/>
              </a:ext>
            </a:extLst>
          </p:cNvPr>
          <p:cNvSpPr>
            <a:spLocks noGrp="1"/>
          </p:cNvSpPr>
          <p:nvPr>
            <p:ph type="title"/>
          </p:nvPr>
        </p:nvSpPr>
        <p:spPr/>
        <p:txBody>
          <a:bodyPr/>
          <a:lstStyle/>
          <a:p>
            <a:r>
              <a:rPr lang="zh-TW" altLang="en-US" dirty="0"/>
              <a:t>模組 </a:t>
            </a:r>
            <a:r>
              <a:rPr lang="en-US" altLang="zh-TW" dirty="0"/>
              <a:t>Module</a:t>
            </a:r>
            <a:endParaRPr lang="zh-TW" altLang="en-US" dirty="0"/>
          </a:p>
        </p:txBody>
      </p:sp>
    </p:spTree>
    <p:extLst>
      <p:ext uri="{BB962C8B-B14F-4D97-AF65-F5344CB8AC3E}">
        <p14:creationId xmlns:p14="http://schemas.microsoft.com/office/powerpoint/2010/main" val="1922805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BE83D0CB-5CE0-45DE-BEAA-A473BDC9555D}"/>
              </a:ext>
            </a:extLst>
          </p:cNvPr>
          <p:cNvSpPr>
            <a:spLocks noGrp="1"/>
          </p:cNvSpPr>
          <p:nvPr>
            <p:ph idx="1"/>
          </p:nvPr>
        </p:nvSpPr>
        <p:spPr/>
        <p:txBody>
          <a:bodyPr/>
          <a:lstStyle/>
          <a:p>
            <a:pPr marL="0" indent="0">
              <a:buNone/>
            </a:pPr>
            <a:r>
              <a:rPr lang="zh-TW" altLang="en-US" dirty="0"/>
              <a:t>在程式開發階段，一般都是假設輸入參數會嚴格遵守規範，並基於這個假設開發演算法。如果格式出錯，就算這個錯誤無關緊要，程式也會終止運算並返回錯誤訊息，如果要對輸入的資料一一判斷是否合規，將導致程式複雜化並額外耗用運算資源。</a:t>
            </a:r>
            <a:endParaRPr lang="en-US" altLang="zh-TW" dirty="0"/>
          </a:p>
          <a:p>
            <a:endParaRPr lang="en-US" altLang="zh-TW" dirty="0"/>
          </a:p>
          <a:p>
            <a:pPr marL="0" indent="0">
              <a:buNone/>
            </a:pPr>
            <a:r>
              <a:rPr lang="zh-TW" altLang="en-US" dirty="0"/>
              <a:t>一個解決思維是先做再說，發生了正常流程無法處理的狀況，也就是例外，再另行處理。這種設計思維就是所謂的例外處理。目前例外處理已經是主流程式語言所採取的設計方案。這種設計風格又稱之為</a:t>
            </a:r>
            <a:r>
              <a:rPr lang="en-US" altLang="zh-TW" dirty="0"/>
              <a:t>EAFP( Easier to Ask for Forgiveness than Permission) ,</a:t>
            </a:r>
            <a:r>
              <a:rPr lang="zh-TW" altLang="en-US" dirty="0"/>
              <a:t>有別於</a:t>
            </a:r>
            <a:r>
              <a:rPr lang="en-US" altLang="zh-TW" dirty="0"/>
              <a:t>LBYL(Look Before You Leap)</a:t>
            </a:r>
            <a:r>
              <a:rPr lang="zh-TW" altLang="en-US" dirty="0"/>
              <a:t>。</a:t>
            </a:r>
          </a:p>
        </p:txBody>
      </p:sp>
      <p:sp>
        <p:nvSpPr>
          <p:cNvPr id="3" name="標題 2">
            <a:extLst>
              <a:ext uri="{FF2B5EF4-FFF2-40B4-BE49-F238E27FC236}">
                <a16:creationId xmlns:a16="http://schemas.microsoft.com/office/drawing/2014/main" id="{0328546A-7A5A-41F7-8BBE-32BB0E646989}"/>
              </a:ext>
            </a:extLst>
          </p:cNvPr>
          <p:cNvSpPr>
            <a:spLocks noGrp="1"/>
          </p:cNvSpPr>
          <p:nvPr>
            <p:ph type="title"/>
          </p:nvPr>
        </p:nvSpPr>
        <p:spPr/>
        <p:txBody>
          <a:bodyPr/>
          <a:lstStyle/>
          <a:p>
            <a:r>
              <a:rPr lang="zh-TW" altLang="en-US" dirty="0"/>
              <a:t>例外處理</a:t>
            </a:r>
            <a:r>
              <a:rPr lang="en-US" altLang="zh-TW" dirty="0"/>
              <a:t> </a:t>
            </a:r>
            <a:r>
              <a:rPr lang="en-US" altLang="zh-TW" dirty="0" err="1"/>
              <a:t>v.s</a:t>
            </a:r>
            <a:r>
              <a:rPr lang="en-US" altLang="zh-TW" dirty="0"/>
              <a:t>.</a:t>
            </a:r>
            <a:r>
              <a:rPr lang="zh-TW" altLang="en-US" dirty="0"/>
              <a:t>事先檢查</a:t>
            </a:r>
          </a:p>
        </p:txBody>
      </p:sp>
    </p:spTree>
    <p:extLst>
      <p:ext uri="{BB962C8B-B14F-4D97-AF65-F5344CB8AC3E}">
        <p14:creationId xmlns:p14="http://schemas.microsoft.com/office/powerpoint/2010/main" val="30057157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3C850A5C-0B10-4870-9F52-83ACBC4FB27D}"/>
              </a:ext>
            </a:extLst>
          </p:cNvPr>
          <p:cNvSpPr>
            <a:spLocks noGrp="1"/>
          </p:cNvSpPr>
          <p:nvPr>
            <p:ph idx="1"/>
          </p:nvPr>
        </p:nvSpPr>
        <p:spPr>
          <a:xfrm>
            <a:off x="609600" y="1371600"/>
            <a:ext cx="6087533" cy="4762471"/>
          </a:xfrm>
        </p:spPr>
        <p:txBody>
          <a:bodyPr>
            <a:normAutofit/>
          </a:bodyPr>
          <a:lstStyle/>
          <a:p>
            <a:pPr marL="0" indent="0">
              <a:buNone/>
            </a:pPr>
            <a:r>
              <a:rPr lang="en-US" altLang="zh-TW" dirty="0"/>
              <a:t>csv1=['1,5','2,6','3,7', '4,8']</a:t>
            </a:r>
          </a:p>
          <a:p>
            <a:pPr marL="0" indent="0">
              <a:buNone/>
            </a:pPr>
            <a:r>
              <a:rPr lang="en-US" altLang="zh-TW" dirty="0"/>
              <a:t>csv2=['#comment', '1,5','2,6','3,7', '4,8']</a:t>
            </a:r>
          </a:p>
          <a:p>
            <a:pPr marL="0" indent="0">
              <a:buNone/>
            </a:pPr>
            <a:r>
              <a:rPr lang="en-US" altLang="zh-TW" dirty="0"/>
              <a:t>csv3=['2020,06,05', '1,5','2,6','3,7', '4,8']</a:t>
            </a:r>
          </a:p>
          <a:p>
            <a:pPr marL="0" indent="0">
              <a:buNone/>
            </a:pPr>
            <a:r>
              <a:rPr lang="en-US" altLang="zh-TW" dirty="0"/>
              <a:t>csv4=['ANSYS','HFSS','1,5','2,6','3,7', '4,8']</a:t>
            </a:r>
          </a:p>
          <a:p>
            <a:pPr marL="0" indent="0">
              <a:buNone/>
            </a:pPr>
            <a:r>
              <a:rPr lang="en-US" altLang="zh-TW" dirty="0"/>
              <a:t>csv5=['time, volt','1,5','2,6','3,7', '4,8']</a:t>
            </a:r>
          </a:p>
          <a:p>
            <a:pPr marL="0" indent="0">
              <a:buNone/>
            </a:pPr>
            <a:r>
              <a:rPr lang="en-US" altLang="zh-TW" dirty="0"/>
              <a:t>csv6=['     ', '1,5','2,6','3,7', '4,8']</a:t>
            </a:r>
          </a:p>
          <a:p>
            <a:pPr marL="0" indent="0">
              <a:buNone/>
            </a:pPr>
            <a:r>
              <a:rPr lang="en-US" altLang="zh-TW" dirty="0"/>
              <a:t>csv7=['1,5','2,6','3,7', '4,8', '']</a:t>
            </a:r>
          </a:p>
        </p:txBody>
      </p:sp>
      <p:sp>
        <p:nvSpPr>
          <p:cNvPr id="3" name="標題 2">
            <a:extLst>
              <a:ext uri="{FF2B5EF4-FFF2-40B4-BE49-F238E27FC236}">
                <a16:creationId xmlns:a16="http://schemas.microsoft.com/office/drawing/2014/main" id="{DA7D02FA-5EDB-4AA9-9818-8E79AA64DF8B}"/>
              </a:ext>
            </a:extLst>
          </p:cNvPr>
          <p:cNvSpPr>
            <a:spLocks noGrp="1"/>
          </p:cNvSpPr>
          <p:nvPr>
            <p:ph type="title"/>
          </p:nvPr>
        </p:nvSpPr>
        <p:spPr/>
        <p:txBody>
          <a:bodyPr/>
          <a:lstStyle/>
          <a:p>
            <a:r>
              <a:rPr lang="zh-TW" altLang="en-US" dirty="0"/>
              <a:t>如何寫出一組代碼將不同</a:t>
            </a:r>
            <a:r>
              <a:rPr lang="en-US" altLang="zh-TW" dirty="0"/>
              <a:t>csv</a:t>
            </a:r>
            <a:r>
              <a:rPr lang="zh-TW" altLang="en-US" dirty="0"/>
              <a:t>檔讀入的字串處理成</a:t>
            </a:r>
            <a:r>
              <a:rPr lang="en-US" altLang="zh-TW" dirty="0"/>
              <a:t>list of tuple</a:t>
            </a:r>
            <a:endParaRPr lang="zh-TW" altLang="en-US" dirty="0"/>
          </a:p>
        </p:txBody>
      </p:sp>
      <p:pic>
        <p:nvPicPr>
          <p:cNvPr id="4" name="圖片 3">
            <a:extLst>
              <a:ext uri="{FF2B5EF4-FFF2-40B4-BE49-F238E27FC236}">
                <a16:creationId xmlns:a16="http://schemas.microsoft.com/office/drawing/2014/main" id="{13D75680-B5D2-4231-AF90-6909699FA7DE}"/>
              </a:ext>
            </a:extLst>
          </p:cNvPr>
          <p:cNvPicPr>
            <a:picLocks noChangeAspect="1"/>
          </p:cNvPicPr>
          <p:nvPr/>
        </p:nvPicPr>
        <p:blipFill>
          <a:blip r:embed="rId2"/>
          <a:stretch>
            <a:fillRect/>
          </a:stretch>
        </p:blipFill>
        <p:spPr>
          <a:xfrm>
            <a:off x="7405972" y="1273818"/>
            <a:ext cx="4266667" cy="1885714"/>
          </a:xfrm>
          <a:prstGeom prst="rect">
            <a:avLst/>
          </a:prstGeom>
        </p:spPr>
      </p:pic>
      <p:pic>
        <p:nvPicPr>
          <p:cNvPr id="5" name="圖片 4">
            <a:extLst>
              <a:ext uri="{FF2B5EF4-FFF2-40B4-BE49-F238E27FC236}">
                <a16:creationId xmlns:a16="http://schemas.microsoft.com/office/drawing/2014/main" id="{6D562F4E-8C74-4814-8B73-DA7C947D2D53}"/>
              </a:ext>
            </a:extLst>
          </p:cNvPr>
          <p:cNvPicPr>
            <a:picLocks noChangeAspect="1"/>
          </p:cNvPicPr>
          <p:nvPr/>
        </p:nvPicPr>
        <p:blipFill>
          <a:blip r:embed="rId3"/>
          <a:stretch>
            <a:fillRect/>
          </a:stretch>
        </p:blipFill>
        <p:spPr>
          <a:xfrm>
            <a:off x="4628603" y="4935255"/>
            <a:ext cx="7275529" cy="747382"/>
          </a:xfrm>
          <a:prstGeom prst="rect">
            <a:avLst/>
          </a:prstGeom>
        </p:spPr>
      </p:pic>
      <p:sp>
        <p:nvSpPr>
          <p:cNvPr id="6" name="語音泡泡: 矩形 5">
            <a:extLst>
              <a:ext uri="{FF2B5EF4-FFF2-40B4-BE49-F238E27FC236}">
                <a16:creationId xmlns:a16="http://schemas.microsoft.com/office/drawing/2014/main" id="{AF38F194-145A-4E55-98CA-85423943B855}"/>
              </a:ext>
            </a:extLst>
          </p:cNvPr>
          <p:cNvSpPr/>
          <p:nvPr/>
        </p:nvSpPr>
        <p:spPr>
          <a:xfrm>
            <a:off x="6697133" y="3752835"/>
            <a:ext cx="3022600" cy="971565"/>
          </a:xfrm>
          <a:prstGeom prst="wedgeRectCallout">
            <a:avLst>
              <a:gd name="adj1" fmla="val 29297"/>
              <a:gd name="adj2" fmla="val -132936"/>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highlight>
                  <a:srgbClr val="FF0000"/>
                </a:highlight>
              </a:rPr>
              <a:t>只能處理</a:t>
            </a:r>
            <a:r>
              <a:rPr lang="en-US" altLang="zh-TW" dirty="0">
                <a:highlight>
                  <a:srgbClr val="FF0000"/>
                </a:highlight>
              </a:rPr>
              <a:t>csv1, </a:t>
            </a:r>
            <a:r>
              <a:rPr lang="zh-TW" altLang="en-US" dirty="0">
                <a:highlight>
                  <a:srgbClr val="FF0000"/>
                </a:highlight>
              </a:rPr>
              <a:t>處理其他</a:t>
            </a:r>
            <a:endParaRPr lang="en-US" altLang="zh-TW" dirty="0">
              <a:highlight>
                <a:srgbClr val="FF0000"/>
              </a:highlight>
            </a:endParaRPr>
          </a:p>
          <a:p>
            <a:pPr algn="ctr"/>
            <a:r>
              <a:rPr lang="en-US" altLang="zh-TW" dirty="0">
                <a:highlight>
                  <a:srgbClr val="FF0000"/>
                </a:highlight>
              </a:rPr>
              <a:t>(csv2-csv7) </a:t>
            </a:r>
            <a:r>
              <a:rPr lang="zh-TW" altLang="en-US" dirty="0">
                <a:highlight>
                  <a:srgbClr val="FF0000"/>
                </a:highlight>
              </a:rPr>
              <a:t>都會錯誤</a:t>
            </a:r>
          </a:p>
        </p:txBody>
      </p:sp>
    </p:spTree>
    <p:extLst>
      <p:ext uri="{BB962C8B-B14F-4D97-AF65-F5344CB8AC3E}">
        <p14:creationId xmlns:p14="http://schemas.microsoft.com/office/powerpoint/2010/main" val="37764587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內容版面配置區 8">
            <a:extLst>
              <a:ext uri="{FF2B5EF4-FFF2-40B4-BE49-F238E27FC236}">
                <a16:creationId xmlns:a16="http://schemas.microsoft.com/office/drawing/2014/main" id="{6FF891F2-2DFA-4757-9BAA-1160974E48C5}"/>
              </a:ext>
            </a:extLst>
          </p:cNvPr>
          <p:cNvPicPr>
            <a:picLocks noGrp="1" noChangeAspect="1"/>
          </p:cNvPicPr>
          <p:nvPr>
            <p:ph idx="1"/>
          </p:nvPr>
        </p:nvPicPr>
        <p:blipFill>
          <a:blip r:embed="rId2"/>
          <a:stretch>
            <a:fillRect/>
          </a:stretch>
        </p:blipFill>
        <p:spPr>
          <a:xfrm>
            <a:off x="2406925" y="1387261"/>
            <a:ext cx="7378149" cy="4097259"/>
          </a:xfrm>
          <a:prstGeom prst="rect">
            <a:avLst/>
          </a:prstGeom>
        </p:spPr>
      </p:pic>
      <p:sp>
        <p:nvSpPr>
          <p:cNvPr id="7" name="標題 6">
            <a:extLst>
              <a:ext uri="{FF2B5EF4-FFF2-40B4-BE49-F238E27FC236}">
                <a16:creationId xmlns:a16="http://schemas.microsoft.com/office/drawing/2014/main" id="{99CCFDF6-E590-4D0F-ACBA-DFDF8A8C3D54}"/>
              </a:ext>
            </a:extLst>
          </p:cNvPr>
          <p:cNvSpPr>
            <a:spLocks noGrp="1"/>
          </p:cNvSpPr>
          <p:nvPr>
            <p:ph type="title"/>
          </p:nvPr>
        </p:nvSpPr>
        <p:spPr/>
        <p:txBody>
          <a:bodyPr/>
          <a:lstStyle/>
          <a:p>
            <a:r>
              <a:rPr lang="zh-TW" altLang="en-US" dirty="0"/>
              <a:t>解答</a:t>
            </a:r>
            <a:r>
              <a:rPr lang="en-US" altLang="zh-TW" dirty="0"/>
              <a:t>:</a:t>
            </a:r>
            <a:r>
              <a:rPr lang="zh-TW" altLang="en-US" dirty="0"/>
              <a:t>加上</a:t>
            </a:r>
            <a:r>
              <a:rPr lang="en-US" altLang="zh-TW" dirty="0"/>
              <a:t>try…except…pass</a:t>
            </a:r>
            <a:endParaRPr lang="zh-TW" altLang="en-US" dirty="0"/>
          </a:p>
        </p:txBody>
      </p:sp>
      <p:sp>
        <p:nvSpPr>
          <p:cNvPr id="4" name="語音泡泡: 矩形 3">
            <a:extLst>
              <a:ext uri="{FF2B5EF4-FFF2-40B4-BE49-F238E27FC236}">
                <a16:creationId xmlns:a16="http://schemas.microsoft.com/office/drawing/2014/main" id="{184015DA-79C9-40A8-8212-423BCB3BFC5E}"/>
              </a:ext>
            </a:extLst>
          </p:cNvPr>
          <p:cNvSpPr/>
          <p:nvPr/>
        </p:nvSpPr>
        <p:spPr>
          <a:xfrm>
            <a:off x="5444067" y="4274394"/>
            <a:ext cx="2387601" cy="845837"/>
          </a:xfrm>
          <a:prstGeom prst="wedgeRectCallout">
            <a:avLst>
              <a:gd name="adj1" fmla="val -76713"/>
              <a:gd name="adj2" fmla="val -4553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highlight>
                  <a:srgbClr val="FF0000"/>
                </a:highlight>
              </a:rPr>
              <a:t>處理不來的就</a:t>
            </a:r>
            <a:r>
              <a:rPr lang="en-US" altLang="zh-TW" dirty="0">
                <a:highlight>
                  <a:srgbClr val="FF0000"/>
                </a:highlight>
              </a:rPr>
              <a:t>pass</a:t>
            </a:r>
          </a:p>
        </p:txBody>
      </p:sp>
    </p:spTree>
    <p:extLst>
      <p:ext uri="{BB962C8B-B14F-4D97-AF65-F5344CB8AC3E}">
        <p14:creationId xmlns:p14="http://schemas.microsoft.com/office/powerpoint/2010/main" val="30952471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2020">
  <a:themeElements>
    <a:clrScheme name="ANSYS 2020 Colors">
      <a:dk1>
        <a:sysClr val="windowText" lastClr="000000"/>
      </a:dk1>
      <a:lt1>
        <a:sysClr val="window" lastClr="FFFFFF"/>
      </a:lt1>
      <a:dk2>
        <a:srgbClr val="898A8D"/>
      </a:dk2>
      <a:lt2>
        <a:srgbClr val="D9D8D6"/>
      </a:lt2>
      <a:accent1>
        <a:srgbClr val="FFB71B"/>
      </a:accent1>
      <a:accent2>
        <a:srgbClr val="898A8D"/>
      </a:accent2>
      <a:accent3>
        <a:srgbClr val="D9D8D6"/>
      </a:accent3>
      <a:accent4>
        <a:srgbClr val="FFB71B"/>
      </a:accent4>
      <a:accent5>
        <a:srgbClr val="898A8D"/>
      </a:accent5>
      <a:accent6>
        <a:srgbClr val="D9D8D6"/>
      </a:accent6>
      <a:hlink>
        <a:srgbClr val="000000"/>
      </a:hlink>
      <a:folHlink>
        <a:srgbClr val="FFFF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20" id="{38474C5C-C832-4F6C-A089-BF2C2C556CFF}" vid="{71A4DB3F-8CD7-4C4E-844B-2A8753103DDF}"/>
    </a:ext>
  </a:extLst>
</a:theme>
</file>

<file path=docProps/app.xml><?xml version="1.0" encoding="utf-8"?>
<Properties xmlns="http://schemas.openxmlformats.org/officeDocument/2006/extended-properties" xmlns:vt="http://schemas.openxmlformats.org/officeDocument/2006/docPropsVTypes">
  <Template>2020</Template>
  <TotalTime>434</TotalTime>
  <Words>1494</Words>
  <Application>Microsoft Office PowerPoint</Application>
  <PresentationFormat>寬螢幕</PresentationFormat>
  <Paragraphs>108</Paragraphs>
  <Slides>23</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23</vt:i4>
      </vt:variant>
    </vt:vector>
  </HeadingPairs>
  <TitlesOfParts>
    <vt:vector size="29" baseType="lpstr">
      <vt:lpstr>Arial</vt:lpstr>
      <vt:lpstr>Calibri</vt:lpstr>
      <vt:lpstr>Courier New</vt:lpstr>
      <vt:lpstr>Montserrat</vt:lpstr>
      <vt:lpstr>Wingdings</vt:lpstr>
      <vt:lpstr>2020</vt:lpstr>
      <vt:lpstr>PowerPoint 簡報</vt:lpstr>
      <vt:lpstr>PowerPoint 簡報</vt:lpstr>
      <vt:lpstr>https://www.tutorialspoint.com/python/index.htm</vt:lpstr>
      <vt:lpstr>重點</vt:lpstr>
      <vt:lpstr>使用函數的時機為何？</vt:lpstr>
      <vt:lpstr>模組 Module</vt:lpstr>
      <vt:lpstr>例外處理 v.s.事先檢查</vt:lpstr>
      <vt:lpstr>如何寫出一組代碼將不同csv檔讀入的字串處理成list of tuple</vt:lpstr>
      <vt:lpstr>解答:加上try…except…pass</vt:lpstr>
      <vt:lpstr>物件導向設計[WIKI]</vt:lpstr>
      <vt:lpstr>Python資料結構都是物件</vt:lpstr>
      <vt:lpstr>物件的方法(method)</vt:lpstr>
      <vt:lpstr>定義一個類別</vt:lpstr>
      <vt:lpstr>用類別宣告物件並做運算</vt:lpstr>
      <vt:lpstr>PowerPoint 簡報</vt:lpstr>
      <vt:lpstr>AEDT函式庫的簡單介紹 </vt:lpstr>
      <vt:lpstr>如何理解AEDT的方法參數</vt:lpstr>
      <vt:lpstr>錄製及修改</vt:lpstr>
      <vt:lpstr>讀取屬性作為腳本輸入</vt:lpstr>
      <vt:lpstr>連結腳本至熱鍵</vt:lpstr>
      <vt:lpstr>PowerPoint 簡報</vt:lpstr>
      <vt:lpstr>PowerPoint 簡報</vt:lpstr>
      <vt:lpstr>個人專題分享</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Ming-Chih Lin</dc:creator>
  <cp:lastModifiedBy>Ming-Chih Lin</cp:lastModifiedBy>
  <cp:revision>2</cp:revision>
  <dcterms:created xsi:type="dcterms:W3CDTF">2020-05-31T06:54:16Z</dcterms:created>
  <dcterms:modified xsi:type="dcterms:W3CDTF">2020-06-11T21:22:36Z</dcterms:modified>
</cp:coreProperties>
</file>