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6" r:id="rId3"/>
    <p:sldId id="317" r:id="rId4"/>
    <p:sldId id="325" r:id="rId5"/>
    <p:sldId id="322" r:id="rId6"/>
    <p:sldId id="323" r:id="rId7"/>
    <p:sldId id="324" r:id="rId8"/>
    <p:sldId id="319" r:id="rId9"/>
    <p:sldId id="320" r:id="rId10"/>
    <p:sldId id="321" r:id="rId11"/>
    <p:sldId id="318" r:id="rId12"/>
    <p:sldId id="272" r:id="rId13"/>
    <p:sldId id="259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49393-00F6-48C7-99DB-5262FA837701}" v="45" dt="2020-06-02T02:26:26.417"/>
    <p1510:client id="{794224D3-789D-47BB-A0D2-62C663EDB1CA}" v="219" dt="2020-06-01T23:07:13.750"/>
    <p1510:client id="{F1FA031A-4D31-4AEE-8DCB-44C85EA436EB}" v="214" dt="2020-06-02T00:07:24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2T00:07:33.244" v="1133" actId="4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">
        <pc:chgData name="Ming-Chih Lin" userId="f1ba3ba5-e185-404b-b55f-b2be90e2bdc2" providerId="ADAL" clId="{F1FA031A-4D31-4AEE-8DCB-44C85EA436EB}" dt="2020-06-01T23:16:11.863" v="435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1T23:16:11.863" v="435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2T00:07:30.065" v="1132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48:46.017" v="1050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07:30.065" v="1132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  <pc:docChgLst>
    <pc:chgData name="Ming-Chih Lin" userId="f1ba3ba5-e185-404b-b55f-b2be90e2bdc2" providerId="ADAL" clId="{73C49393-00F6-48C7-99DB-5262FA837701}"/>
    <pc:docChg chg="custSel addSld delSld modSld">
      <pc:chgData name="Ming-Chih Lin" userId="f1ba3ba5-e185-404b-b55f-b2be90e2bdc2" providerId="ADAL" clId="{73C49393-00F6-48C7-99DB-5262FA837701}" dt="2020-06-02T02:26:26.415" v="165"/>
      <pc:docMkLst>
        <pc:docMk/>
      </pc:docMkLst>
      <pc:sldChg chg="addSp delSp modSp mod">
        <pc:chgData name="Ming-Chih Lin" userId="f1ba3ba5-e185-404b-b55f-b2be90e2bdc2" providerId="ADAL" clId="{73C49393-00F6-48C7-99DB-5262FA837701}" dt="2020-06-02T00:25:00.263" v="120" actId="20577"/>
        <pc:sldMkLst>
          <pc:docMk/>
          <pc:sldMk cId="3437513085" sldId="257"/>
        </pc:sldMkLst>
        <pc:spChg chg="mod">
          <ac:chgData name="Ming-Chih Lin" userId="f1ba3ba5-e185-404b-b55f-b2be90e2bdc2" providerId="ADAL" clId="{73C49393-00F6-48C7-99DB-5262FA837701}" dt="2020-06-02T00:25:00.263" v="120" actId="20577"/>
          <ac:spMkLst>
            <pc:docMk/>
            <pc:sldMk cId="3437513085" sldId="257"/>
            <ac:spMk id="2" creationId="{F00E360D-5F36-459A-8321-D0EA4C8C73FE}"/>
          </ac:spMkLst>
        </pc:spChg>
        <pc:graphicFrameChg chg="add del mod">
          <ac:chgData name="Ming-Chih Lin" userId="f1ba3ba5-e185-404b-b55f-b2be90e2bdc2" providerId="ADAL" clId="{73C49393-00F6-48C7-99DB-5262FA837701}" dt="2020-06-02T00:09:49.623" v="1"/>
          <ac:graphicFrameMkLst>
            <pc:docMk/>
            <pc:sldMk cId="3437513085" sldId="257"/>
            <ac:graphicFrameMk id="4" creationId="{5049B3AE-5EA2-4052-9B86-DD46687ECD81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2:26:13.657" v="164" actId="2696"/>
        <pc:sldMkLst>
          <pc:docMk/>
          <pc:sldMk cId="2189207556" sldId="272"/>
        </pc:sldMkLst>
      </pc:sldChg>
      <pc:sldChg chg="add">
        <pc:chgData name="Ming-Chih Lin" userId="f1ba3ba5-e185-404b-b55f-b2be90e2bdc2" providerId="ADAL" clId="{73C49393-00F6-48C7-99DB-5262FA837701}" dt="2020-06-02T02:26:26.415" v="165"/>
        <pc:sldMkLst>
          <pc:docMk/>
          <pc:sldMk cId="3139632968" sldId="272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2773999239" sldId="28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61609012" sldId="289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663756997" sldId="290"/>
        </pc:sldMkLst>
      </pc:sldChg>
      <pc:sldChg chg="del">
        <pc:chgData name="Ming-Chih Lin" userId="f1ba3ba5-e185-404b-b55f-b2be90e2bdc2" providerId="ADAL" clId="{73C49393-00F6-48C7-99DB-5262FA837701}" dt="2020-06-02T00:10:19.448" v="5" actId="47"/>
        <pc:sldMkLst>
          <pc:docMk/>
          <pc:sldMk cId="888648973" sldId="29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1432508" sldId="299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415465906" sldId="30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171545912" sldId="301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002684050" sldId="302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346354504" sldId="304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99586139" sldId="305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220209127" sldId="306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36770104" sldId="307"/>
        </pc:sldMkLst>
      </pc:sldChg>
      <pc:sldChg chg="del">
        <pc:chgData name="Ming-Chih Lin" userId="f1ba3ba5-e185-404b-b55f-b2be90e2bdc2" providerId="ADAL" clId="{73C49393-00F6-48C7-99DB-5262FA837701}" dt="2020-06-02T00:11:59.394" v="14" actId="47"/>
        <pc:sldMkLst>
          <pc:docMk/>
          <pc:sldMk cId="2022201700" sldId="309"/>
        </pc:sldMkLst>
      </pc:sldChg>
      <pc:sldChg chg="del">
        <pc:chgData name="Ming-Chih Lin" userId="f1ba3ba5-e185-404b-b55f-b2be90e2bdc2" providerId="ADAL" clId="{73C49393-00F6-48C7-99DB-5262FA837701}" dt="2020-06-02T00:11:59.980" v="15" actId="47"/>
        <pc:sldMkLst>
          <pc:docMk/>
          <pc:sldMk cId="1680955994" sldId="31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08459360" sldId="313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053501639" sldId="315"/>
        </pc:sldMkLst>
      </pc:sldChg>
      <pc:sldChg chg="add">
        <pc:chgData name="Ming-Chih Lin" userId="f1ba3ba5-e185-404b-b55f-b2be90e2bdc2" providerId="ADAL" clId="{73C49393-00F6-48C7-99DB-5262FA837701}" dt="2020-06-02T00:10:18.221" v="4"/>
        <pc:sldMkLst>
          <pc:docMk/>
          <pc:sldMk cId="19629556" sldId="316"/>
        </pc:sldMkLst>
      </pc:sldChg>
      <pc:sldChg chg="addSp delSp modSp add mod">
        <pc:chgData name="Ming-Chih Lin" userId="f1ba3ba5-e185-404b-b55f-b2be90e2bdc2" providerId="ADAL" clId="{73C49393-00F6-48C7-99DB-5262FA837701}" dt="2020-06-02T00:23:43.677" v="98" actId="14100"/>
        <pc:sldMkLst>
          <pc:docMk/>
          <pc:sldMk cId="497064445" sldId="317"/>
        </pc:sldMkLst>
        <pc:spChg chg="add mod">
          <ac:chgData name="Ming-Chih Lin" userId="f1ba3ba5-e185-404b-b55f-b2be90e2bdc2" providerId="ADAL" clId="{73C49393-00F6-48C7-99DB-5262FA837701}" dt="2020-06-02T00:23:36.110" v="95" actId="14100"/>
          <ac:spMkLst>
            <pc:docMk/>
            <pc:sldMk cId="497064445" sldId="317"/>
            <ac:spMk id="5" creationId="{B9F44C00-80B7-4B93-A0AD-85D9AEC0F763}"/>
          </ac:spMkLst>
        </pc:spChg>
        <pc:spChg chg="add mod">
          <ac:chgData name="Ming-Chih Lin" userId="f1ba3ba5-e185-404b-b55f-b2be90e2bdc2" providerId="ADAL" clId="{73C49393-00F6-48C7-99DB-5262FA837701}" dt="2020-06-02T00:23:43.677" v="98" actId="14100"/>
          <ac:spMkLst>
            <pc:docMk/>
            <pc:sldMk cId="497064445" sldId="317"/>
            <ac:spMk id="6" creationId="{43046FB8-6D26-4EF8-9D8C-B7F0233C2D3E}"/>
          </ac:spMkLst>
        </pc:spChg>
        <pc:picChg chg="add mod">
          <ac:chgData name="Ming-Chih Lin" userId="f1ba3ba5-e185-404b-b55f-b2be90e2bdc2" providerId="ADAL" clId="{73C49393-00F6-48C7-99DB-5262FA837701}" dt="2020-06-02T00:11:09.974" v="12" actId="1076"/>
          <ac:picMkLst>
            <pc:docMk/>
            <pc:sldMk cId="497064445" sldId="317"/>
            <ac:picMk id="2" creationId="{24B42EE7-EE76-400D-B513-614BD7A34C4E}"/>
          </ac:picMkLst>
        </pc:picChg>
        <pc:picChg chg="add del">
          <ac:chgData name="Ming-Chih Lin" userId="f1ba3ba5-e185-404b-b55f-b2be90e2bdc2" providerId="ADAL" clId="{73C49393-00F6-48C7-99DB-5262FA837701}" dt="2020-06-02T00:22:59.530" v="92"/>
          <ac:picMkLst>
            <pc:docMk/>
            <pc:sldMk cId="497064445" sldId="317"/>
            <ac:picMk id="4" creationId="{86AFA7C1-F1E9-43DE-9F2C-BC70D5ADDB41}"/>
          </ac:picMkLst>
        </pc:picChg>
        <pc:picChg chg="del">
          <ac:chgData name="Ming-Chih Lin" userId="f1ba3ba5-e185-404b-b55f-b2be90e2bdc2" providerId="ADAL" clId="{73C49393-00F6-48C7-99DB-5262FA837701}" dt="2020-06-02T00:11:00.632" v="6" actId="478"/>
          <ac:picMkLst>
            <pc:docMk/>
            <pc:sldMk cId="497064445" sldId="317"/>
            <ac:picMk id="9" creationId="{A8797093-BD72-4872-BB27-2A60EE738B76}"/>
          </ac:picMkLst>
        </pc:picChg>
      </pc:sldChg>
      <pc:sldChg chg="addSp delSp modSp add mod chgLayout">
        <pc:chgData name="Ming-Chih Lin" userId="f1ba3ba5-e185-404b-b55f-b2be90e2bdc2" providerId="ADAL" clId="{73C49393-00F6-48C7-99DB-5262FA837701}" dt="2020-06-02T00:24:39.936" v="116" actId="700"/>
        <pc:sldMkLst>
          <pc:docMk/>
          <pc:sldMk cId="1705629521" sldId="318"/>
        </pc:sldMkLst>
        <pc:spChg chg="add mod ord">
          <ac:chgData name="Ming-Chih Lin" userId="f1ba3ba5-e185-404b-b55f-b2be90e2bdc2" providerId="ADAL" clId="{73C49393-00F6-48C7-99DB-5262FA837701}" dt="2020-06-02T00:24:39.936" v="116" actId="700"/>
          <ac:spMkLst>
            <pc:docMk/>
            <pc:sldMk cId="1705629521" sldId="318"/>
            <ac:spMk id="2" creationId="{6323B9C6-4296-4701-9395-884F01AEB1BA}"/>
          </ac:spMkLst>
        </pc:spChg>
        <pc:spChg chg="mod ord">
          <ac:chgData name="Ming-Chih Lin" userId="f1ba3ba5-e185-404b-b55f-b2be90e2bdc2" providerId="ADAL" clId="{73C49393-00F6-48C7-99DB-5262FA837701}" dt="2020-06-02T00:24:39.936" v="116" actId="700"/>
          <ac:spMkLst>
            <pc:docMk/>
            <pc:sldMk cId="1705629521" sldId="318"/>
            <ac:spMk id="3" creationId="{E7C3D928-2CE9-4266-A577-F5AA1DFC7CE3}"/>
          </ac:spMkLst>
        </pc:spChg>
        <pc:picChg chg="del">
          <ac:chgData name="Ming-Chih Lin" userId="f1ba3ba5-e185-404b-b55f-b2be90e2bdc2" providerId="ADAL" clId="{73C49393-00F6-48C7-99DB-5262FA837701}" dt="2020-06-02T00:13:26.758" v="34" actId="478"/>
          <ac:picMkLst>
            <pc:docMk/>
            <pc:sldMk cId="1705629521" sldId="318"/>
            <ac:picMk id="2" creationId="{24B42EE7-EE76-400D-B513-614BD7A34C4E}"/>
          </ac:picMkLst>
        </pc:picChg>
      </pc:sldChg>
      <pc:sldChg chg="addSp delSp modSp new mod modClrScheme chgLayout">
        <pc:chgData name="Ming-Chih Lin" userId="f1ba3ba5-e185-404b-b55f-b2be90e2bdc2" providerId="ADAL" clId="{73C49393-00F6-48C7-99DB-5262FA837701}" dt="2020-06-02T00:57:12.576" v="146" actId="21"/>
        <pc:sldMkLst>
          <pc:docMk/>
          <pc:sldMk cId="1655947332" sldId="319"/>
        </pc:sldMkLst>
        <pc:spChg chg="del mod ord">
          <ac:chgData name="Ming-Chih Lin" userId="f1ba3ba5-e185-404b-b55f-b2be90e2bdc2" providerId="ADAL" clId="{73C49393-00F6-48C7-99DB-5262FA837701}" dt="2020-06-02T00:41:46.937" v="122" actId="700"/>
          <ac:spMkLst>
            <pc:docMk/>
            <pc:sldMk cId="1655947332" sldId="319"/>
            <ac:spMk id="2" creationId="{278D5408-D063-469E-8287-F1761DF8BFB1}"/>
          </ac:spMkLst>
        </pc:spChg>
        <pc:spChg chg="del">
          <ac:chgData name="Ming-Chih Lin" userId="f1ba3ba5-e185-404b-b55f-b2be90e2bdc2" providerId="ADAL" clId="{73C49393-00F6-48C7-99DB-5262FA837701}" dt="2020-06-02T00:41:46.937" v="122" actId="700"/>
          <ac:spMkLst>
            <pc:docMk/>
            <pc:sldMk cId="1655947332" sldId="319"/>
            <ac:spMk id="3" creationId="{2E40D952-6C8B-4E11-84E3-3278ED68872F}"/>
          </ac:spMkLst>
        </pc:spChg>
        <pc:spChg chg="add mod ord">
          <ac:chgData name="Ming-Chih Lin" userId="f1ba3ba5-e185-404b-b55f-b2be90e2bdc2" providerId="ADAL" clId="{73C49393-00F6-48C7-99DB-5262FA837701}" dt="2020-06-02T00:43:16.965" v="145"/>
          <ac:spMkLst>
            <pc:docMk/>
            <pc:sldMk cId="1655947332" sldId="319"/>
            <ac:spMk id="4" creationId="{4F757CAB-CFF8-4102-BD5C-AF5056C64951}"/>
          </ac:spMkLst>
        </pc:spChg>
        <pc:spChg chg="add mod ord">
          <ac:chgData name="Ming-Chih Lin" userId="f1ba3ba5-e185-404b-b55f-b2be90e2bdc2" providerId="ADAL" clId="{73C49393-00F6-48C7-99DB-5262FA837701}" dt="2020-06-02T00:57:12.576" v="146" actId="21"/>
          <ac:spMkLst>
            <pc:docMk/>
            <pc:sldMk cId="1655947332" sldId="319"/>
            <ac:spMk id="5" creationId="{680D27AA-D6DD-4913-B75C-C4DC715BB99D}"/>
          </ac:spMkLst>
        </pc:spChg>
      </pc:sldChg>
      <pc:sldChg chg="modSp new mod">
        <pc:chgData name="Ming-Chih Lin" userId="f1ba3ba5-e185-404b-b55f-b2be90e2bdc2" providerId="ADAL" clId="{73C49393-00F6-48C7-99DB-5262FA837701}" dt="2020-06-02T00:57:18.562" v="149" actId="21"/>
        <pc:sldMkLst>
          <pc:docMk/>
          <pc:sldMk cId="1219695762" sldId="320"/>
        </pc:sldMkLst>
        <pc:spChg chg="mod">
          <ac:chgData name="Ming-Chih Lin" userId="f1ba3ba5-e185-404b-b55f-b2be90e2bdc2" providerId="ADAL" clId="{73C49393-00F6-48C7-99DB-5262FA837701}" dt="2020-06-02T00:57:18.562" v="149" actId="21"/>
          <ac:spMkLst>
            <pc:docMk/>
            <pc:sldMk cId="1219695762" sldId="320"/>
            <ac:spMk id="2" creationId="{3FE29309-5345-4E19-8AE7-4649FDF97613}"/>
          </ac:spMkLst>
        </pc:spChg>
      </pc:sldChg>
      <pc:sldChg chg="modSp new mod">
        <pc:chgData name="Ming-Chih Lin" userId="f1ba3ba5-e185-404b-b55f-b2be90e2bdc2" providerId="ADAL" clId="{73C49393-00F6-48C7-99DB-5262FA837701}" dt="2020-06-02T00:57:27.845" v="152" actId="5793"/>
        <pc:sldMkLst>
          <pc:docMk/>
          <pc:sldMk cId="2968284391" sldId="321"/>
        </pc:sldMkLst>
        <pc:spChg chg="mod">
          <ac:chgData name="Ming-Chih Lin" userId="f1ba3ba5-e185-404b-b55f-b2be90e2bdc2" providerId="ADAL" clId="{73C49393-00F6-48C7-99DB-5262FA837701}" dt="2020-06-02T00:57:27.845" v="152" actId="5793"/>
          <ac:spMkLst>
            <pc:docMk/>
            <pc:sldMk cId="2968284391" sldId="321"/>
            <ac:spMk id="2" creationId="{CC0F63CD-5F6F-40F4-9DD1-1ADE29154084}"/>
          </ac:spMkLst>
        </pc:spChg>
      </pc:sldChg>
      <pc:sldChg chg="addSp delSp modSp new mod modClrScheme chgLayout">
        <pc:chgData name="Ming-Chih Lin" userId="f1ba3ba5-e185-404b-b55f-b2be90e2bdc2" providerId="ADAL" clId="{73C49393-00F6-48C7-99DB-5262FA837701}" dt="2020-06-02T02:04:00.492" v="156"/>
        <pc:sldMkLst>
          <pc:docMk/>
          <pc:sldMk cId="7019956" sldId="322"/>
        </pc:sldMkLst>
        <pc:spChg chg="del mod ord">
          <ac:chgData name="Ming-Chih Lin" userId="f1ba3ba5-e185-404b-b55f-b2be90e2bdc2" providerId="ADAL" clId="{73C49393-00F6-48C7-99DB-5262FA837701}" dt="2020-06-02T02:03:51.646" v="154" actId="700"/>
          <ac:spMkLst>
            <pc:docMk/>
            <pc:sldMk cId="7019956" sldId="322"/>
            <ac:spMk id="2" creationId="{DBCA22C7-EEA5-486E-BA8F-EB6AF3A249A3}"/>
          </ac:spMkLst>
        </pc:spChg>
        <pc:spChg chg="del">
          <ac:chgData name="Ming-Chih Lin" userId="f1ba3ba5-e185-404b-b55f-b2be90e2bdc2" providerId="ADAL" clId="{73C49393-00F6-48C7-99DB-5262FA837701}" dt="2020-06-02T02:03:51.646" v="154" actId="700"/>
          <ac:spMkLst>
            <pc:docMk/>
            <pc:sldMk cId="7019956" sldId="322"/>
            <ac:spMk id="3" creationId="{243040C2-FBA9-49C8-8873-1337357D1DB9}"/>
          </ac:spMkLst>
        </pc:spChg>
        <pc:spChg chg="add mod ord">
          <ac:chgData name="Ming-Chih Lin" userId="f1ba3ba5-e185-404b-b55f-b2be90e2bdc2" providerId="ADAL" clId="{73C49393-00F6-48C7-99DB-5262FA837701}" dt="2020-06-02T02:04:00.492" v="156"/>
          <ac:spMkLst>
            <pc:docMk/>
            <pc:sldMk cId="7019956" sldId="322"/>
            <ac:spMk id="4" creationId="{A1FA83DE-77B4-4FD3-A6E8-90A05C834CA2}"/>
          </ac:spMkLst>
        </pc:spChg>
        <pc:spChg chg="add mod ord">
          <ac:chgData name="Ming-Chih Lin" userId="f1ba3ba5-e185-404b-b55f-b2be90e2bdc2" providerId="ADAL" clId="{73C49393-00F6-48C7-99DB-5262FA837701}" dt="2020-06-02T02:03:53.336" v="155"/>
          <ac:spMkLst>
            <pc:docMk/>
            <pc:sldMk cId="7019956" sldId="322"/>
            <ac:spMk id="5" creationId="{13882B9C-0321-47C2-A3C8-516DA6756FEE}"/>
          </ac:spMkLst>
        </pc:spChg>
      </pc:sldChg>
      <pc:sldChg chg="modSp new">
        <pc:chgData name="Ming-Chih Lin" userId="f1ba3ba5-e185-404b-b55f-b2be90e2bdc2" providerId="ADAL" clId="{73C49393-00F6-48C7-99DB-5262FA837701}" dt="2020-06-02T02:04:31.721" v="159"/>
        <pc:sldMkLst>
          <pc:docMk/>
          <pc:sldMk cId="1999714696" sldId="323"/>
        </pc:sldMkLst>
        <pc:spChg chg="mod">
          <ac:chgData name="Ming-Chih Lin" userId="f1ba3ba5-e185-404b-b55f-b2be90e2bdc2" providerId="ADAL" clId="{73C49393-00F6-48C7-99DB-5262FA837701}" dt="2020-06-02T02:04:31.721" v="159"/>
          <ac:spMkLst>
            <pc:docMk/>
            <pc:sldMk cId="1999714696" sldId="323"/>
            <ac:spMk id="2" creationId="{DEB8D6FB-A8C1-4133-91A9-13A0E502A066}"/>
          </ac:spMkLst>
        </pc:spChg>
        <pc:spChg chg="mod">
          <ac:chgData name="Ming-Chih Lin" userId="f1ba3ba5-e185-404b-b55f-b2be90e2bdc2" providerId="ADAL" clId="{73C49393-00F6-48C7-99DB-5262FA837701}" dt="2020-06-02T02:04:22.042" v="158"/>
          <ac:spMkLst>
            <pc:docMk/>
            <pc:sldMk cId="1999714696" sldId="323"/>
            <ac:spMk id="3" creationId="{AD18A9C0-55E2-46C6-8FAD-AD980AFCAB2A}"/>
          </ac:spMkLst>
        </pc:spChg>
      </pc:sldChg>
      <pc:sldChg chg="modSp new">
        <pc:chgData name="Ming-Chih Lin" userId="f1ba3ba5-e185-404b-b55f-b2be90e2bdc2" providerId="ADAL" clId="{73C49393-00F6-48C7-99DB-5262FA837701}" dt="2020-06-02T02:04:58.764" v="162"/>
        <pc:sldMkLst>
          <pc:docMk/>
          <pc:sldMk cId="1818927525" sldId="324"/>
        </pc:sldMkLst>
        <pc:spChg chg="mod">
          <ac:chgData name="Ming-Chih Lin" userId="f1ba3ba5-e185-404b-b55f-b2be90e2bdc2" providerId="ADAL" clId="{73C49393-00F6-48C7-99DB-5262FA837701}" dt="2020-06-02T02:04:58.764" v="162"/>
          <ac:spMkLst>
            <pc:docMk/>
            <pc:sldMk cId="1818927525" sldId="324"/>
            <ac:spMk id="2" creationId="{68F6B3DB-638E-43E7-96C6-4A7E2096237E}"/>
          </ac:spMkLst>
        </pc:spChg>
        <pc:spChg chg="mod">
          <ac:chgData name="Ming-Chih Lin" userId="f1ba3ba5-e185-404b-b55f-b2be90e2bdc2" providerId="ADAL" clId="{73C49393-00F6-48C7-99DB-5262FA837701}" dt="2020-06-02T02:04:52.241" v="161"/>
          <ac:spMkLst>
            <pc:docMk/>
            <pc:sldMk cId="1818927525" sldId="324"/>
            <ac:spMk id="3" creationId="{7CF71D4B-9055-46CA-AA21-6A4A6AC943F5}"/>
          </ac:spMkLst>
        </pc:spChg>
      </pc:sldChg>
      <pc:sldChg chg="add">
        <pc:chgData name="Ming-Chih Lin" userId="f1ba3ba5-e185-404b-b55f-b2be90e2bdc2" providerId="ADAL" clId="{73C49393-00F6-48C7-99DB-5262FA837701}" dt="2020-06-02T02:26:09.657" v="163"/>
        <pc:sldMkLst>
          <pc:docMk/>
          <pc:sldMk cId="2484227852" sldId="32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python/index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6527270" cy="1449388"/>
          </a:xfrm>
        </p:spPr>
        <p:txBody>
          <a:bodyPr/>
          <a:lstStyle/>
          <a:p>
            <a:r>
              <a:rPr lang="en-US" altLang="zh-TW"/>
              <a:t>Week 3-</a:t>
            </a:r>
            <a:r>
              <a:rPr lang="zh-TW" altLang="en-US" b="0" dirty="0"/>
              <a:t>檔案處理與資料結構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0F63CD-5F6F-40F4-9DD1-1ADE2915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除此之外，</a:t>
            </a:r>
            <a:r>
              <a:rPr lang="en-US" altLang="zh-TW" dirty="0"/>
              <a:t>AEDT</a:t>
            </a:r>
            <a:r>
              <a:rPr lang="zh-TW" altLang="en-US" dirty="0"/>
              <a:t>環境當中還存在許多各式的</a:t>
            </a:r>
            <a:r>
              <a:rPr lang="en-US" altLang="zh-TW" dirty="0"/>
              <a:t>log</a:t>
            </a:r>
            <a:r>
              <a:rPr lang="zh-TW" altLang="en-US" dirty="0"/>
              <a:t>檔。要從這些</a:t>
            </a:r>
            <a:r>
              <a:rPr lang="en-US" altLang="zh-TW" dirty="0"/>
              <a:t>log</a:t>
            </a:r>
            <a:r>
              <a:rPr lang="zh-TW" altLang="en-US" dirty="0"/>
              <a:t>檔擷取資料最好的方法還是透過正規表示式來處理。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34FDEFF-2794-43D6-B62D-4380AB1B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28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23B9C6-4296-4701-9395-884F01AEB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檔案讀取，比較與格式化輸出</a:t>
            </a:r>
          </a:p>
        </p:txBody>
      </p:sp>
    </p:spTree>
    <p:extLst>
      <p:ext uri="{BB962C8B-B14F-4D97-AF65-F5344CB8AC3E}">
        <p14:creationId xmlns:p14="http://schemas.microsoft.com/office/powerpoint/2010/main" val="17056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範例解說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63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21EB24A-D4DB-45CB-BE7B-D41F7B49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緣由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該如何分解題目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54605A-57A1-476A-82F9-537D284E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個人專題分享</a:t>
            </a:r>
          </a:p>
        </p:txBody>
      </p:sp>
    </p:spTree>
    <p:extLst>
      <p:ext uri="{BB962C8B-B14F-4D97-AF65-F5344CB8AC3E}">
        <p14:creationId xmlns:p14="http://schemas.microsoft.com/office/powerpoint/2010/main" val="12664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基本語法簡介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https://www.tutorialspoint.com/python/index.htm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4B42EE7-EE76-400D-B513-614BD7A3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455" y="1312938"/>
            <a:ext cx="5515090" cy="42321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F44C00-80B7-4B93-A0AD-85D9AEC0F763}"/>
              </a:ext>
            </a:extLst>
          </p:cNvPr>
          <p:cNvSpPr/>
          <p:nvPr/>
        </p:nvSpPr>
        <p:spPr>
          <a:xfrm>
            <a:off x="3282127" y="1312938"/>
            <a:ext cx="5627745" cy="16419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046FB8-6D26-4EF8-9D8C-B7F0233C2D3E}"/>
              </a:ext>
            </a:extLst>
          </p:cNvPr>
          <p:cNvSpPr/>
          <p:nvPr/>
        </p:nvSpPr>
        <p:spPr>
          <a:xfrm>
            <a:off x="3282126" y="4428067"/>
            <a:ext cx="5627745" cy="6174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0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概念解說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22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3882B9C-0321-47C2-A3C8-516DA6756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A. AEDT</a:t>
            </a:r>
            <a:r>
              <a:rPr lang="zh-TW" altLang="en-US" dirty="0"/>
              <a:t>存在許多的的設定檔，比方說是材料設定檔，激發設定檔，堆疊設定檔。以文字檔格式紀錄。對前處理來說，讀取設定檔便可以取得必要的訊息，也可以透過修改檔案來更新設計參數。對後處理來說，模擬結果都可以匯出到檔案當中。因此熟悉檔案的讀寫，對模擬自動化是必要的技能。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1FA83DE-77B4-4FD3-A6E8-90A05C8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熟悉檔案的讀寫為何重要？</a:t>
            </a:r>
          </a:p>
        </p:txBody>
      </p:sp>
    </p:spTree>
    <p:extLst>
      <p:ext uri="{BB962C8B-B14F-4D97-AF65-F5344CB8AC3E}">
        <p14:creationId xmlns:p14="http://schemas.microsoft.com/office/powerpoint/2010/main" val="701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B8D6FB-A8C1-4133-91A9-13A0E502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A. </a:t>
            </a:r>
            <a:r>
              <a:rPr lang="zh-TW" altLang="en-US" dirty="0"/>
              <a:t>檔案採用的資料種類及方法，根據資料的格式及之後要進行的運算，我們必須選擇適當的資料結構來儲存，才能有效的完成後續的工作。解析檔案並儲存至資料結構的程式稱之為</a:t>
            </a:r>
            <a:r>
              <a:rPr lang="en-US" altLang="zh-TW" dirty="0"/>
              <a:t>parser</a:t>
            </a:r>
            <a:r>
              <a:rPr lang="zh-TW" altLang="en-US" dirty="0"/>
              <a:t>。最常見的</a:t>
            </a:r>
            <a:r>
              <a:rPr lang="en-US" altLang="zh-TW" dirty="0"/>
              <a:t>csv</a:t>
            </a:r>
            <a:r>
              <a:rPr lang="zh-TW" altLang="en-US" dirty="0"/>
              <a:t>檔為例，</a:t>
            </a:r>
            <a:r>
              <a:rPr lang="en-US" altLang="zh-TW" dirty="0"/>
              <a:t>csv parser</a:t>
            </a:r>
            <a:r>
              <a:rPr lang="zh-TW" altLang="en-US" dirty="0"/>
              <a:t>便是將</a:t>
            </a:r>
            <a:r>
              <a:rPr lang="en-US" altLang="zh-TW" dirty="0"/>
              <a:t>csv</a:t>
            </a:r>
            <a:r>
              <a:rPr lang="zh-TW" altLang="en-US" dirty="0"/>
              <a:t>檔案讀到</a:t>
            </a:r>
            <a:r>
              <a:rPr lang="en-US" altLang="zh-TW" dirty="0"/>
              <a:t>list of list</a:t>
            </a:r>
            <a:r>
              <a:rPr lang="zh-TW" altLang="en-US" dirty="0"/>
              <a:t>的資料結構，使用者可以輕鬆的使用切片來取得某一列，某一行的資料。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D18A9C0-55E2-46C6-8FAD-AD980AFC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parser?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971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8F6B3DB-638E-43E7-96C6-4A7E2096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A. </a:t>
            </a:r>
            <a:r>
              <a:rPr lang="zh-TW" altLang="en-US" dirty="0"/>
              <a:t>如果不考慮可讀性，最簡單的方式便是用</a:t>
            </a:r>
            <a:r>
              <a:rPr lang="en-US" altLang="zh-TW" dirty="0"/>
              <a:t>pickle</a:t>
            </a:r>
            <a:r>
              <a:rPr lang="zh-TW" altLang="en-US" dirty="0"/>
              <a:t>寫到檔案當中。檔案以二進制儲存，具有一定的保護性。如果考量到可讀性，</a:t>
            </a:r>
            <a:r>
              <a:rPr lang="en-US" altLang="zh-TW" dirty="0"/>
              <a:t>CSV, Jason, xml,</a:t>
            </a:r>
            <a:r>
              <a:rPr lang="zh-TW" altLang="en-US" dirty="0"/>
              <a:t>都是不錯的方式，有現成的庫可以使用。如果是自訂格式，則程式碼必須適當的格式化資料結構來產生符合規範的檔案格式。這部分通常需要耗費不少的時間來開發。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CF71D4B-9055-46CA-AA21-6A4A6AC9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我要將資料結構寫道檔案當中，有哪些考量？</a:t>
            </a:r>
          </a:p>
        </p:txBody>
      </p:sp>
    </p:spTree>
    <p:extLst>
      <p:ext uri="{BB962C8B-B14F-4D97-AF65-F5344CB8AC3E}">
        <p14:creationId xmlns:p14="http://schemas.microsoft.com/office/powerpoint/2010/main" val="181892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80D27AA-D6DD-4913-B75C-C4DC715B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CSV</a:t>
            </a:r>
            <a:r>
              <a:rPr lang="zh-TW" altLang="en-US" dirty="0"/>
              <a:t>是最為普遍的資料儲存格式，每一列當中不同屬性的資料以分隔號區分開來。這種格式不但可讀性高，程式碼也容易處理。除了資料本身，最前面的行數也會用來記錄相關訊息，比方說是日期或是單位等等。為了與資料區分，檔頭的這些訊息前面多以特殊字元表示，以利區隔。各位所熟悉的</a:t>
            </a:r>
            <a:r>
              <a:rPr lang="en-US" altLang="zh-TW" dirty="0"/>
              <a:t>S</a:t>
            </a:r>
            <a:r>
              <a:rPr lang="zh-TW" altLang="en-US" dirty="0"/>
              <a:t>參數就是屬於這種格式。</a:t>
            </a:r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F757CAB-CFF8-4102-BD5C-AF5056C6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CSV</a:t>
            </a:r>
            <a:r>
              <a:rPr lang="zh-TW" altLang="en-US" dirty="0"/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16559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FE29309-5345-4E19-8AE7-4649FDF9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要讀取</a:t>
            </a:r>
            <a:r>
              <a:rPr lang="en-US" altLang="zh-TW" dirty="0"/>
              <a:t>csv</a:t>
            </a:r>
            <a:r>
              <a:rPr lang="zh-TW" altLang="en-US" dirty="0"/>
              <a:t>格式，首先要先分離檔頭及資料，檔頭的資訊可以透過字串處理或是正規表示法來擷取資訊，並存到變數當中。資料的部分就簡單的多，讀取每一列，並根據分隔號分割資料並存到</a:t>
            </a:r>
            <a:r>
              <a:rPr lang="en-US" altLang="zh-TW" dirty="0"/>
              <a:t>list</a:t>
            </a:r>
            <a:r>
              <a:rPr lang="zh-TW" altLang="en-US" dirty="0"/>
              <a:t>當中。</a:t>
            </a:r>
            <a:r>
              <a:rPr lang="en-US" altLang="zh-TW" dirty="0"/>
              <a:t>Csv</a:t>
            </a:r>
            <a:r>
              <a:rPr lang="zh-TW" altLang="en-US" dirty="0"/>
              <a:t>所儲存的資料格式通常較為單純。複雜度較高的資料一般透過</a:t>
            </a:r>
            <a:r>
              <a:rPr lang="en-US" altLang="zh-TW" dirty="0"/>
              <a:t>xml</a:t>
            </a:r>
            <a:r>
              <a:rPr lang="zh-TW" altLang="en-US" dirty="0"/>
              <a:t>檔或</a:t>
            </a:r>
            <a:r>
              <a:rPr lang="en-US" altLang="zh-TW" dirty="0"/>
              <a:t>json</a:t>
            </a:r>
            <a:r>
              <a:rPr lang="zh-TW" altLang="en-US" dirty="0"/>
              <a:t>檔紀錄。</a:t>
            </a:r>
            <a:r>
              <a:rPr lang="en-US" altLang="zh-TW" dirty="0"/>
              <a:t>AEDT</a:t>
            </a:r>
            <a:r>
              <a:rPr lang="zh-TW" altLang="en-US" dirty="0"/>
              <a:t>的堆疊設定便是</a:t>
            </a:r>
            <a:r>
              <a:rPr lang="en-US" altLang="zh-TW" dirty="0"/>
              <a:t>xml</a:t>
            </a:r>
            <a:r>
              <a:rPr lang="zh-TW" altLang="en-US" dirty="0"/>
              <a:t>格式。</a:t>
            </a:r>
            <a:r>
              <a:rPr lang="en-US" altLang="zh-TW" dirty="0"/>
              <a:t>json</a:t>
            </a:r>
            <a:r>
              <a:rPr lang="zh-TW" altLang="en-US" dirty="0"/>
              <a:t>檔對於</a:t>
            </a:r>
            <a:r>
              <a:rPr lang="en-US" altLang="zh-TW" dirty="0"/>
              <a:t>python</a:t>
            </a:r>
            <a:r>
              <a:rPr lang="zh-TW" altLang="en-US" dirty="0"/>
              <a:t>而言，較易處理。也是這幾年較受歡迎的格式。</a:t>
            </a:r>
            <a:r>
              <a:rPr lang="en-US" altLang="zh-TW" dirty="0"/>
              <a:t>xml</a:t>
            </a:r>
            <a:r>
              <a:rPr lang="zh-TW" altLang="en-US" dirty="0"/>
              <a:t>格式基於歷史因素仍大量存在於</a:t>
            </a:r>
            <a:r>
              <a:rPr lang="en-US" altLang="zh-TW" dirty="0"/>
              <a:t>AEDT</a:t>
            </a:r>
            <a:r>
              <a:rPr lang="zh-TW" altLang="en-US" dirty="0"/>
              <a:t>當中。要完整剖析</a:t>
            </a:r>
            <a:r>
              <a:rPr lang="en-US" altLang="zh-TW" dirty="0"/>
              <a:t>xml</a:t>
            </a:r>
            <a:r>
              <a:rPr lang="zh-TW" altLang="en-US" dirty="0"/>
              <a:t>檔可以使用內建的</a:t>
            </a:r>
            <a:r>
              <a:rPr lang="en-US" altLang="zh-TW" dirty="0"/>
              <a:t>parser</a:t>
            </a:r>
            <a:r>
              <a:rPr lang="zh-TW" altLang="en-US" dirty="0"/>
              <a:t>。如果只需要擷取部分資料可以使用正規表示法。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E51FFEB-28FC-43FA-8ACA-B1CB0FD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69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164</TotalTime>
  <Words>604</Words>
  <Application>Microsoft Office PowerPoint</Application>
  <PresentationFormat>寬螢幕</PresentationFormat>
  <Paragraphs>23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https://www.tutorialspoint.com/python/index.htm</vt:lpstr>
      <vt:lpstr>PowerPoint 簡報</vt:lpstr>
      <vt:lpstr>熟悉檔案的讀寫為何重要？</vt:lpstr>
      <vt:lpstr>什麼是parser?</vt:lpstr>
      <vt:lpstr>我要將資料結構寫道檔案當中，有哪些考量？</vt:lpstr>
      <vt:lpstr>CSV檔</vt:lpstr>
      <vt:lpstr>PowerPoint 簡報</vt:lpstr>
      <vt:lpstr>PowerPoint 簡報</vt:lpstr>
      <vt:lpstr>檔案讀取，比較與格式化輸出</vt:lpstr>
      <vt:lpstr>PowerPoint 簡報</vt:lpstr>
      <vt:lpstr>PowerPoint 簡報</vt:lpstr>
      <vt:lpstr>個人專題分享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2020-06-02T02:26:26Z</dcterms:modified>
</cp:coreProperties>
</file>