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272" r:id="rId5"/>
    <p:sldId id="319" r:id="rId6"/>
    <p:sldId id="320" r:id="rId7"/>
    <p:sldId id="321" r:id="rId8"/>
    <p:sldId id="322" r:id="rId9"/>
    <p:sldId id="318" r:id="rId10"/>
    <p:sldId id="323" r:id="rId11"/>
    <p:sldId id="324" r:id="rId12"/>
    <p:sldId id="259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A637F-8D54-4E54-83E0-103516D33677}" v="21" dt="2020-06-02T02:25:30.645"/>
    <p1510:client id="{73C49393-00F6-48C7-99DB-5262FA837701}" v="22" dt="2020-06-02T00:14:48.543"/>
    <p1510:client id="{794224D3-789D-47BB-A0D2-62C663EDB1CA}" v="219" dt="2020-06-01T23:07:13.750"/>
    <p1510:client id="{F1FA031A-4D31-4AEE-8DCB-44C85EA436EB}" v="214" dt="2020-06-02T00:07:2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091A637F-8D54-4E54-83E0-103516D33677}"/>
    <pc:docChg chg="undo custSel addSld delSld modSld">
      <pc:chgData name="Ming-Chih Lin" userId="f1ba3ba5-e185-404b-b55f-b2be90e2bdc2" providerId="ADAL" clId="{091A637F-8D54-4E54-83E0-103516D33677}" dt="2020-06-02T02:25:30.645" v="92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modSp mod">
        <pc:chgData name="Ming-Chih Lin" userId="f1ba3ba5-e185-404b-b55f-b2be90e2bdc2" providerId="ADAL" clId="{091A637F-8D54-4E54-83E0-103516D33677}" dt="2020-06-02T02:25:30.645" v="92"/>
        <pc:sldMkLst>
          <pc:docMk/>
          <pc:sldMk cId="2189207556" sldId="272"/>
        </pc:sldMkLst>
        <pc:spChg chg="mod">
          <ac:chgData name="Ming-Chih Lin" userId="f1ba3ba5-e185-404b-b55f-b2be90e2bdc2" providerId="ADAL" clId="{091A637F-8D54-4E54-83E0-103516D33677}" dt="2020-06-02T02:25:30.645" v="92"/>
          <ac:spMkLst>
            <pc:docMk/>
            <pc:sldMk cId="2189207556" sldId="272"/>
            <ac:spMk id="4" creationId="{2FA54F75-D405-4104-B6BB-EA44A23A109A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  <pc:sldChg chg="addSp delSp modSp new mod modClrScheme chgLayout">
        <pc:chgData name="Ming-Chih Lin" userId="f1ba3ba5-e185-404b-b55f-b2be90e2bdc2" providerId="ADAL" clId="{091A637F-8D54-4E54-83E0-103516D33677}" dt="2020-06-02T02:02:49.240" v="25" actId="20577"/>
        <pc:sldMkLst>
          <pc:docMk/>
          <pc:sldMk cId="150404640" sldId="319"/>
        </pc:sldMkLst>
        <pc:spChg chg="del mod ord">
          <ac:chgData name="Ming-Chih Lin" userId="f1ba3ba5-e185-404b-b55f-b2be90e2bdc2" providerId="ADAL" clId="{091A637F-8D54-4E54-83E0-103516D33677}" dt="2020-06-02T02:02:42.695" v="20" actId="700"/>
          <ac:spMkLst>
            <pc:docMk/>
            <pc:sldMk cId="150404640" sldId="319"/>
            <ac:spMk id="2" creationId="{B231E21B-3534-41AD-9684-B05CB302A285}"/>
          </ac:spMkLst>
        </pc:spChg>
        <pc:spChg chg="del">
          <ac:chgData name="Ming-Chih Lin" userId="f1ba3ba5-e185-404b-b55f-b2be90e2bdc2" providerId="ADAL" clId="{091A637F-8D54-4E54-83E0-103516D33677}" dt="2020-06-02T02:02:42.695" v="20" actId="700"/>
          <ac:spMkLst>
            <pc:docMk/>
            <pc:sldMk cId="150404640" sldId="319"/>
            <ac:spMk id="3" creationId="{F352EDA3-4245-43AB-9CD6-53674F2D003B}"/>
          </ac:spMkLst>
        </pc:spChg>
        <pc:spChg chg="add mod ord">
          <ac:chgData name="Ming-Chih Lin" userId="f1ba3ba5-e185-404b-b55f-b2be90e2bdc2" providerId="ADAL" clId="{091A637F-8D54-4E54-83E0-103516D33677}" dt="2020-06-02T02:02:47.091" v="23"/>
          <ac:spMkLst>
            <pc:docMk/>
            <pc:sldMk cId="150404640" sldId="319"/>
            <ac:spMk id="4" creationId="{06DA0EB8-8083-49B8-89F6-5CA68A99C6B7}"/>
          </ac:spMkLst>
        </pc:spChg>
        <pc:spChg chg="add mod ord">
          <ac:chgData name="Ming-Chih Lin" userId="f1ba3ba5-e185-404b-b55f-b2be90e2bdc2" providerId="ADAL" clId="{091A637F-8D54-4E54-83E0-103516D33677}" dt="2020-06-02T02:02:49.240" v="25" actId="20577"/>
          <ac:spMkLst>
            <pc:docMk/>
            <pc:sldMk cId="150404640" sldId="319"/>
            <ac:spMk id="5" creationId="{47CD2DC4-DBF9-4379-9E92-A3F1027C98CE}"/>
          </ac:spMkLst>
        </pc:spChg>
      </pc:sldChg>
      <pc:sldChg chg="modSp new">
        <pc:chgData name="Ming-Chih Lin" userId="f1ba3ba5-e185-404b-b55f-b2be90e2bdc2" providerId="ADAL" clId="{091A637F-8D54-4E54-83E0-103516D33677}" dt="2020-06-02T02:05:35.036" v="28"/>
        <pc:sldMkLst>
          <pc:docMk/>
          <pc:sldMk cId="634685143" sldId="320"/>
        </pc:sldMkLst>
        <pc:spChg chg="mod">
          <ac:chgData name="Ming-Chih Lin" userId="f1ba3ba5-e185-404b-b55f-b2be90e2bdc2" providerId="ADAL" clId="{091A637F-8D54-4E54-83E0-103516D33677}" dt="2020-06-02T02:05:28.964" v="27"/>
          <ac:spMkLst>
            <pc:docMk/>
            <pc:sldMk cId="634685143" sldId="320"/>
            <ac:spMk id="2" creationId="{B76EC892-7C67-495C-8FF9-2A83D1505032}"/>
          </ac:spMkLst>
        </pc:spChg>
        <pc:spChg chg="mod">
          <ac:chgData name="Ming-Chih Lin" userId="f1ba3ba5-e185-404b-b55f-b2be90e2bdc2" providerId="ADAL" clId="{091A637F-8D54-4E54-83E0-103516D33677}" dt="2020-06-02T02:05:35.036" v="28"/>
          <ac:spMkLst>
            <pc:docMk/>
            <pc:sldMk cId="634685143" sldId="320"/>
            <ac:spMk id="3" creationId="{27AACF31-B26F-4D1C-856A-7B09BF30E133}"/>
          </ac:spMkLst>
        </pc:spChg>
      </pc:sldChg>
      <pc:sldChg chg="modSp new">
        <pc:chgData name="Ming-Chih Lin" userId="f1ba3ba5-e185-404b-b55f-b2be90e2bdc2" providerId="ADAL" clId="{091A637F-8D54-4E54-83E0-103516D33677}" dt="2020-06-02T02:05:54.011" v="31"/>
        <pc:sldMkLst>
          <pc:docMk/>
          <pc:sldMk cId="3631061952" sldId="321"/>
        </pc:sldMkLst>
        <pc:spChg chg="mod">
          <ac:chgData name="Ming-Chih Lin" userId="f1ba3ba5-e185-404b-b55f-b2be90e2bdc2" providerId="ADAL" clId="{091A637F-8D54-4E54-83E0-103516D33677}" dt="2020-06-02T02:05:54.011" v="31"/>
          <ac:spMkLst>
            <pc:docMk/>
            <pc:sldMk cId="3631061952" sldId="321"/>
            <ac:spMk id="2" creationId="{6DB6564A-98F8-4D69-B16B-9EB3AA2CBCF6}"/>
          </ac:spMkLst>
        </pc:spChg>
        <pc:spChg chg="mod">
          <ac:chgData name="Ming-Chih Lin" userId="f1ba3ba5-e185-404b-b55f-b2be90e2bdc2" providerId="ADAL" clId="{091A637F-8D54-4E54-83E0-103516D33677}" dt="2020-06-02T02:05:47.558" v="30"/>
          <ac:spMkLst>
            <pc:docMk/>
            <pc:sldMk cId="3631061952" sldId="321"/>
            <ac:spMk id="3" creationId="{6100AB34-2064-412E-89EB-E6860E18A31F}"/>
          </ac:spMkLst>
        </pc:spChg>
      </pc:sldChg>
      <pc:sldChg chg="modSp new mod">
        <pc:chgData name="Ming-Chih Lin" userId="f1ba3ba5-e185-404b-b55f-b2be90e2bdc2" providerId="ADAL" clId="{091A637F-8D54-4E54-83E0-103516D33677}" dt="2020-06-02T02:06:14.241" v="37" actId="20577"/>
        <pc:sldMkLst>
          <pc:docMk/>
          <pc:sldMk cId="1481199713" sldId="322"/>
        </pc:sldMkLst>
        <pc:spChg chg="mod">
          <ac:chgData name="Ming-Chih Lin" userId="f1ba3ba5-e185-404b-b55f-b2be90e2bdc2" providerId="ADAL" clId="{091A637F-8D54-4E54-83E0-103516D33677}" dt="2020-06-02T02:06:14.241" v="37" actId="20577"/>
          <ac:spMkLst>
            <pc:docMk/>
            <pc:sldMk cId="1481199713" sldId="322"/>
            <ac:spMk id="2" creationId="{5278D3C2-342D-4F56-B1B1-91F7D1A36EB5}"/>
          </ac:spMkLst>
        </pc:spChg>
        <pc:spChg chg="mod">
          <ac:chgData name="Ming-Chih Lin" userId="f1ba3ba5-e185-404b-b55f-b2be90e2bdc2" providerId="ADAL" clId="{091A637F-8D54-4E54-83E0-103516D33677}" dt="2020-06-02T02:06:11.417" v="36"/>
          <ac:spMkLst>
            <pc:docMk/>
            <pc:sldMk cId="1481199713" sldId="322"/>
            <ac:spMk id="3" creationId="{387CFAC2-39D6-4976-B871-36284A92D51A}"/>
          </ac:spMkLst>
        </pc:spChg>
      </pc:sldChg>
      <pc:sldChg chg="modSp new del mod">
        <pc:chgData name="Ming-Chih Lin" userId="f1ba3ba5-e185-404b-b55f-b2be90e2bdc2" providerId="ADAL" clId="{091A637F-8D54-4E54-83E0-103516D33677}" dt="2020-06-02T02:18:39.315" v="44" actId="2696"/>
        <pc:sldMkLst>
          <pc:docMk/>
          <pc:sldMk cId="2128641485" sldId="323"/>
        </pc:sldMkLst>
        <pc:spChg chg="mod">
          <ac:chgData name="Ming-Chih Lin" userId="f1ba3ba5-e185-404b-b55f-b2be90e2bdc2" providerId="ADAL" clId="{091A637F-8D54-4E54-83E0-103516D33677}" dt="2020-06-02T02:18:13.981" v="43" actId="5793"/>
          <ac:spMkLst>
            <pc:docMk/>
            <pc:sldMk cId="2128641485" sldId="323"/>
            <ac:spMk id="2" creationId="{EED6BDC6-775B-45C4-BA1F-335BCABEFD04}"/>
          </ac:spMkLst>
        </pc:spChg>
        <pc:spChg chg="mod">
          <ac:chgData name="Ming-Chih Lin" userId="f1ba3ba5-e185-404b-b55f-b2be90e2bdc2" providerId="ADAL" clId="{091A637F-8D54-4E54-83E0-103516D33677}" dt="2020-06-02T02:07:52.362" v="41"/>
          <ac:spMkLst>
            <pc:docMk/>
            <pc:sldMk cId="2128641485" sldId="323"/>
            <ac:spMk id="3" creationId="{658BB859-DDEC-4C62-9F85-AE2E8D282139}"/>
          </ac:spMkLst>
        </pc:spChg>
      </pc:sldChg>
      <pc:sldChg chg="add">
        <pc:chgData name="Ming-Chih Lin" userId="f1ba3ba5-e185-404b-b55f-b2be90e2bdc2" providerId="ADAL" clId="{091A637F-8D54-4E54-83E0-103516D33677}" dt="2020-06-02T02:24:48.018" v="60"/>
        <pc:sldMkLst>
          <pc:docMk/>
          <pc:sldMk cId="2181700493" sldId="323"/>
        </pc:sldMkLst>
      </pc:sldChg>
      <pc:sldChg chg="new">
        <pc:chgData name="Ming-Chih Lin" userId="f1ba3ba5-e185-404b-b55f-b2be90e2bdc2" providerId="ADAL" clId="{091A637F-8D54-4E54-83E0-103516D33677}" dt="2020-06-02T02:24:52.413" v="61" actId="680"/>
        <pc:sldMkLst>
          <pc:docMk/>
          <pc:sldMk cId="3167124346" sldId="324"/>
        </pc:sldMkLst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4-</a:t>
            </a:r>
            <a:r>
              <a:rPr lang="en-US" altLang="zh-TW" b="0" dirty="0"/>
              <a:t>AEDT</a:t>
            </a:r>
            <a:r>
              <a:rPr lang="zh-TW" altLang="en-US" b="0" dirty="0"/>
              <a:t>操作錄製與修改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7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EDCEF32-3EF5-4030-9BDB-AA300524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0E0D003-C5FA-4E17-9BC6-93182621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1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42EE7-EE76-400D-B513-614BD7A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5" y="1312938"/>
            <a:ext cx="5515090" cy="42321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C0A41D-585A-4773-9922-1FC0601CBFD6}"/>
              </a:ext>
            </a:extLst>
          </p:cNvPr>
          <p:cNvSpPr/>
          <p:nvPr/>
        </p:nvSpPr>
        <p:spPr>
          <a:xfrm>
            <a:off x="3225800" y="3428999"/>
            <a:ext cx="5627745" cy="10752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954B47-98FC-417E-9FE5-CB4B5835EA5D}"/>
              </a:ext>
            </a:extLst>
          </p:cNvPr>
          <p:cNvSpPr/>
          <p:nvPr/>
        </p:nvSpPr>
        <p:spPr>
          <a:xfrm>
            <a:off x="3208867" y="4936065"/>
            <a:ext cx="5627745" cy="6005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7CD2DC4-DBF9-4379-9E92-A3F1027C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A. AEDT</a:t>
            </a:r>
            <a:r>
              <a:rPr lang="zh-TW" altLang="en-US" dirty="0"/>
              <a:t>函式庫分成</a:t>
            </a:r>
            <a:r>
              <a:rPr lang="en-US" altLang="zh-TW" dirty="0"/>
              <a:t>Desktop, Project, Design, Editor, Module</a:t>
            </a:r>
            <a:r>
              <a:rPr lang="zh-TW" altLang="en-US" dirty="0"/>
              <a:t>等大類，</a:t>
            </a:r>
            <a:r>
              <a:rPr lang="en-US" altLang="zh-TW" dirty="0"/>
              <a:t>Module</a:t>
            </a:r>
            <a:r>
              <a:rPr lang="zh-TW" altLang="en-US" dirty="0"/>
              <a:t>底下又分成多個小類。比方說是要在專案底下加入新的設計，我們便可以使用</a:t>
            </a:r>
            <a:r>
              <a:rPr lang="en-US" altLang="zh-TW" dirty="0" err="1"/>
              <a:t>oProject.InsertDesign</a:t>
            </a:r>
            <a:r>
              <a:rPr lang="en-US" altLang="zh-TW" dirty="0"/>
              <a:t>()</a:t>
            </a:r>
            <a:r>
              <a:rPr lang="zh-TW" altLang="en-US" dirty="0"/>
              <a:t>函數來完成。從功能區分，可分成</a:t>
            </a:r>
            <a:r>
              <a:rPr lang="en-US" altLang="zh-TW" dirty="0"/>
              <a:t>CURD(Create: </a:t>
            </a:r>
            <a:r>
              <a:rPr lang="zh-TW" altLang="en-US" dirty="0"/>
              <a:t>建立</a:t>
            </a:r>
            <a:r>
              <a:rPr lang="en-US" altLang="zh-TW" dirty="0"/>
              <a:t>, Update:</a:t>
            </a:r>
            <a:r>
              <a:rPr lang="zh-TW" altLang="en-US" dirty="0"/>
              <a:t>更新</a:t>
            </a:r>
            <a:r>
              <a:rPr lang="en-US" altLang="zh-TW" dirty="0"/>
              <a:t>, Read:</a:t>
            </a:r>
            <a:r>
              <a:rPr lang="zh-TW" altLang="en-US" dirty="0"/>
              <a:t>讀取</a:t>
            </a:r>
            <a:r>
              <a:rPr lang="en-US" altLang="zh-TW" dirty="0"/>
              <a:t>, Delete:</a:t>
            </a:r>
            <a:r>
              <a:rPr lang="zh-TW" altLang="en-US" dirty="0"/>
              <a:t>刪除</a:t>
            </a:r>
            <a:r>
              <a:rPr lang="en-US" altLang="zh-TW" dirty="0"/>
              <a:t>)</a:t>
            </a:r>
            <a:r>
              <a:rPr lang="zh-TW" altLang="en-US" dirty="0"/>
              <a:t>四大塊。比方說是</a:t>
            </a:r>
            <a:r>
              <a:rPr lang="en-US" altLang="zh-TW" dirty="0" err="1"/>
              <a:t>InsertDesign</a:t>
            </a:r>
            <a:r>
              <a:rPr lang="en-US" altLang="zh-TW" dirty="0"/>
              <a:t>()</a:t>
            </a:r>
            <a:r>
              <a:rPr lang="zh-TW" altLang="en-US" dirty="0"/>
              <a:t>屬於建立</a:t>
            </a:r>
            <a:r>
              <a:rPr lang="en-US" altLang="zh-TW" dirty="0"/>
              <a:t>, </a:t>
            </a:r>
            <a:r>
              <a:rPr lang="en-US" altLang="zh-TW" dirty="0" err="1"/>
              <a:t>SetActiveDesign</a:t>
            </a:r>
            <a:r>
              <a:rPr lang="en-US" altLang="zh-TW" dirty="0"/>
              <a:t>()</a:t>
            </a:r>
            <a:r>
              <a:rPr lang="zh-TW" altLang="en-US" dirty="0"/>
              <a:t>算是更新，</a:t>
            </a:r>
            <a:r>
              <a:rPr lang="en-US" altLang="zh-TW" dirty="0" err="1"/>
              <a:t>GetName</a:t>
            </a:r>
            <a:r>
              <a:rPr lang="en-US" altLang="zh-TW" dirty="0"/>
              <a:t>()</a:t>
            </a:r>
            <a:r>
              <a:rPr lang="zh-TW" altLang="en-US" dirty="0"/>
              <a:t>屬於讀取，</a:t>
            </a:r>
            <a:r>
              <a:rPr lang="en-US" altLang="zh-TW" dirty="0" err="1"/>
              <a:t>CutDesign</a:t>
            </a:r>
            <a:r>
              <a:rPr lang="en-US" altLang="zh-TW" dirty="0"/>
              <a:t>()</a:t>
            </a:r>
            <a:r>
              <a:rPr lang="zh-TW" altLang="en-US" dirty="0"/>
              <a:t>屬於刪除。當中</a:t>
            </a:r>
            <a:r>
              <a:rPr lang="en-US" altLang="zh-TW" dirty="0"/>
              <a:t>CUD</a:t>
            </a:r>
            <a:r>
              <a:rPr lang="zh-TW" altLang="en-US" dirty="0"/>
              <a:t>類可以透過錄製得到，而</a:t>
            </a:r>
            <a:r>
              <a:rPr lang="en-US" altLang="zh-TW" dirty="0"/>
              <a:t>R</a:t>
            </a:r>
            <a:r>
              <a:rPr lang="zh-TW" altLang="en-US" dirty="0"/>
              <a:t>類需要透過文件來查找。關於函式庫的</a:t>
            </a:r>
            <a:r>
              <a:rPr lang="en-US" altLang="zh-TW" dirty="0"/>
              <a:t>Help</a:t>
            </a:r>
            <a:r>
              <a:rPr lang="zh-TW" altLang="en-US" dirty="0"/>
              <a:t>檔可以在</a:t>
            </a:r>
            <a:r>
              <a:rPr lang="en-US" altLang="zh-TW" dirty="0"/>
              <a:t>C:\Program Files\</a:t>
            </a:r>
            <a:r>
              <a:rPr lang="en-US" altLang="zh-TW" dirty="0" err="1"/>
              <a:t>AnsysEM</a:t>
            </a:r>
            <a:r>
              <a:rPr lang="en-US" altLang="zh-TW" dirty="0"/>
              <a:t>\AnsysEM20.1\Win64\Help</a:t>
            </a:r>
            <a:r>
              <a:rPr lang="zh-TW" altLang="en-US" dirty="0"/>
              <a:t>底下找到</a:t>
            </a:r>
            <a:r>
              <a:rPr lang="en-US" altLang="zh-TW" dirty="0"/>
              <a:t>ScriptingGuide.pdf</a:t>
            </a:r>
            <a:r>
              <a:rPr lang="zh-TW" altLang="en-US" dirty="0"/>
              <a:t>當中詳細說明了函式的功能及使用方法。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DA0EB8-8083-49B8-89F6-5CA68A99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可以簡單介紹一下</a:t>
            </a:r>
            <a:r>
              <a:rPr lang="en-US" altLang="zh-TW" dirty="0"/>
              <a:t>AEDT</a:t>
            </a:r>
            <a:r>
              <a:rPr lang="zh-TW" altLang="en-US" dirty="0"/>
              <a:t>的函式庫嗎？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6EC892-7C67-495C-8FF9-2A83D150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</a:t>
            </a:r>
            <a:r>
              <a:rPr lang="zh-TW" altLang="en-US" dirty="0"/>
              <a:t>要理解函式，必須先從輸出入著手。一個函式可以有多個輸入參數，也可以沒有輸入參數。必須以正確的資料型態傳入參數，函式才能正常地完成運算或執行動作。假設參數</a:t>
            </a:r>
            <a:r>
              <a:rPr lang="en-US" altLang="zh-TW" dirty="0"/>
              <a:t>x</a:t>
            </a:r>
            <a:r>
              <a:rPr lang="zh-TW" altLang="en-US" dirty="0"/>
              <a:t>是以字串表示的數值，舉例來說“</a:t>
            </a:r>
            <a:r>
              <a:rPr lang="en-US" altLang="zh-TW" dirty="0"/>
              <a:t>23”</a:t>
            </a:r>
            <a:r>
              <a:rPr lang="zh-TW" altLang="en-US" dirty="0"/>
              <a:t>，那麼以整數型別傳入</a:t>
            </a:r>
            <a:r>
              <a:rPr lang="en-US" altLang="zh-TW" dirty="0"/>
              <a:t>23</a:t>
            </a:r>
            <a:r>
              <a:rPr lang="zh-TW" altLang="en-US" dirty="0"/>
              <a:t>是不被接受的。這是初學者經常犯的錯誤。同樣的，返回資料的型態可能是單純的整數或字串，也可能是物件。清楚返回值的資料格式才能正確的加以處理。在閱讀</a:t>
            </a:r>
            <a:r>
              <a:rPr lang="en-US" altLang="zh-TW" dirty="0"/>
              <a:t>AEDT</a:t>
            </a:r>
            <a:r>
              <a:rPr lang="zh-TW" altLang="en-US" dirty="0"/>
              <a:t>的函式說明時，先觀察輸入參數的型別，必要時可以編寫程式碼片段來測試。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AACF31-B26F-4D1C-856A-7B09BF30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如何理解</a:t>
            </a:r>
            <a:r>
              <a:rPr lang="en-US" altLang="zh-TW" dirty="0"/>
              <a:t>AEDT</a:t>
            </a:r>
            <a:r>
              <a:rPr lang="zh-TW" altLang="en-US" dirty="0"/>
              <a:t>的函式</a:t>
            </a:r>
          </a:p>
        </p:txBody>
      </p:sp>
    </p:spTree>
    <p:extLst>
      <p:ext uri="{BB962C8B-B14F-4D97-AF65-F5344CB8AC3E}">
        <p14:creationId xmlns:p14="http://schemas.microsoft.com/office/powerpoint/2010/main" val="6346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DB6564A-98F8-4D69-B16B-9EB3AA2C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 最簡單的方式便是利用</a:t>
            </a:r>
            <a:r>
              <a:rPr lang="en-US" altLang="zh-TW" dirty="0"/>
              <a:t>type()</a:t>
            </a:r>
            <a:r>
              <a:rPr lang="zh-TW" altLang="en-US" dirty="0"/>
              <a:t>來得到資料型態，透過</a:t>
            </a:r>
            <a:r>
              <a:rPr lang="en-US" altLang="zh-TW" dirty="0" err="1"/>
              <a:t>dir</a:t>
            </a:r>
            <a:r>
              <a:rPr lang="en-US" altLang="zh-TW" dirty="0"/>
              <a:t>()</a:t>
            </a:r>
            <a:r>
              <a:rPr lang="zh-TW" altLang="en-US" dirty="0"/>
              <a:t>來得到可以使用的函式。這裡舉一個簡單的例子：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100AB34-2064-412E-89EB-E6860E18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如何判斷返回資料的格式？</a:t>
            </a:r>
          </a:p>
        </p:txBody>
      </p:sp>
    </p:spTree>
    <p:extLst>
      <p:ext uri="{BB962C8B-B14F-4D97-AF65-F5344CB8AC3E}">
        <p14:creationId xmlns:p14="http://schemas.microsoft.com/office/powerpoint/2010/main" val="3631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278D3C2-342D-4F56-B1B1-91F7D1A3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</a:t>
            </a:r>
            <a:r>
              <a:rPr lang="zh-TW" altLang="en-US" dirty="0"/>
              <a:t>錄製下來的函式結構一般來說相當的複雜，需要通過重新包裝來簡化結構以方便之後的使用。只需要保留必要的參數，其他設定為固定值，即可大幅簡化了函式的結構，舉例來說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87CFAC2-39D6-4976-B871-36284A92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如何包裹</a:t>
            </a:r>
            <a:r>
              <a:rPr lang="en-US" altLang="zh-TW" dirty="0"/>
              <a:t>AEDT</a:t>
            </a:r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14811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檔案讀取，比較與輸出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172</TotalTime>
  <Words>470</Words>
  <Application>Microsoft Office PowerPoint</Application>
  <PresentationFormat>寬螢幕</PresentationFormat>
  <Paragraphs>21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PowerPoint 簡報</vt:lpstr>
      <vt:lpstr>可以簡單介紹一下AEDT的函式庫嗎？ </vt:lpstr>
      <vt:lpstr>如何理解AEDT的函式</vt:lpstr>
      <vt:lpstr>如何判斷返回資料的格式？</vt:lpstr>
      <vt:lpstr>如何包裹AEDT函式</vt:lpstr>
      <vt:lpstr>檔案讀取，比較與輸出</vt:lpstr>
      <vt:lpstr>PowerPoint 簡報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2020-06-02T02:25:37Z</dcterms:modified>
</cp:coreProperties>
</file>