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16" r:id="rId3"/>
    <p:sldId id="317" r:id="rId4"/>
    <p:sldId id="318" r:id="rId5"/>
    <p:sldId id="319" r:id="rId6"/>
    <p:sldId id="320" r:id="rId7"/>
    <p:sldId id="321" r:id="rId8"/>
    <p:sldId id="323" r:id="rId9"/>
    <p:sldId id="324" r:id="rId10"/>
    <p:sldId id="259" r:id="rId11"/>
    <p:sldId id="31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1A637F-8D54-4E54-83E0-103516D33677}" v="6" dt="2020-06-02T00:22:26.420"/>
    <p1510:client id="{73C49393-00F6-48C7-99DB-5262FA837701}" v="22" dt="2020-06-02T00:14:48.543"/>
    <p1510:client id="{794224D3-789D-47BB-A0D2-62C663EDB1CA}" v="219" dt="2020-06-01T23:07:13.750"/>
    <p1510:client id="{A2F4D413-9D68-4A8C-9D49-8D8D17D6E9EA}" v="74" dt="2020-06-02T02:27:49.039"/>
    <p1510:client id="{F1FA031A-4D31-4AEE-8DCB-44C85EA436EB}" v="214" dt="2020-06-02T00:07:24.6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2" autoAdjust="0"/>
    <p:restoredTop sz="94660"/>
  </p:normalViewPr>
  <p:slideViewPr>
    <p:cSldViewPr snapToGrid="0">
      <p:cViewPr varScale="1">
        <p:scale>
          <a:sx n="113" d="100"/>
          <a:sy n="113" d="100"/>
        </p:scale>
        <p:origin x="120" y="240"/>
      </p:cViewPr>
      <p:guideLst/>
    </p:cSldViewPr>
  </p:slideViewPr>
  <p:notesTextViewPr>
    <p:cViewPr>
      <p:scale>
        <a:sx n="1" d="1"/>
        <a:sy n="1" d="1"/>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g-Chih Lin" userId="f1ba3ba5-e185-404b-b55f-b2be90e2bdc2" providerId="ADAL" clId="{794224D3-789D-47BB-A0D2-62C663EDB1CA}"/>
    <pc:docChg chg="undo custSel addSld delSld modSld sldOrd">
      <pc:chgData name="Ming-Chih Lin" userId="f1ba3ba5-e185-404b-b55f-b2be90e2bdc2" providerId="ADAL" clId="{794224D3-789D-47BB-A0D2-62C663EDB1CA}" dt="2020-06-01T23:07:13.749" v="1270"/>
      <pc:docMkLst>
        <pc:docMk/>
      </pc:docMkLst>
      <pc:sldChg chg="delSp">
        <pc:chgData name="Ming-Chih Lin" userId="f1ba3ba5-e185-404b-b55f-b2be90e2bdc2" providerId="ADAL" clId="{794224D3-789D-47BB-A0D2-62C663EDB1CA}" dt="2020-05-31T07:03:43.577" v="122" actId="478"/>
        <pc:sldMkLst>
          <pc:docMk/>
          <pc:sldMk cId="1322618313" sldId="258"/>
        </pc:sldMkLst>
        <pc:spChg chg="del">
          <ac:chgData name="Ming-Chih Lin" userId="f1ba3ba5-e185-404b-b55f-b2be90e2bdc2" providerId="ADAL" clId="{794224D3-789D-47BB-A0D2-62C663EDB1CA}" dt="2020-05-31T07:03:43.577" v="122" actId="478"/>
          <ac:spMkLst>
            <pc:docMk/>
            <pc:sldMk cId="1322618313" sldId="258"/>
            <ac:spMk id="2" creationId="{FBCCA4FE-507B-4375-9CA7-1938A59E84E8}"/>
          </ac:spMkLst>
        </pc:spChg>
        <pc:spChg chg="del">
          <ac:chgData name="Ming-Chih Lin" userId="f1ba3ba5-e185-404b-b55f-b2be90e2bdc2" providerId="ADAL" clId="{794224D3-789D-47BB-A0D2-62C663EDB1CA}" dt="2020-05-31T07:03:42.118" v="121" actId="478"/>
          <ac:spMkLst>
            <pc:docMk/>
            <pc:sldMk cId="1322618313" sldId="258"/>
            <ac:spMk id="3" creationId="{59C9E95B-21C0-4D96-ABCD-CD1BC19F6A0D}"/>
          </ac:spMkLst>
        </pc:spChg>
      </pc:sldChg>
      <pc:sldChg chg="add del">
        <pc:chgData name="Ming-Chih Lin" userId="f1ba3ba5-e185-404b-b55f-b2be90e2bdc2" providerId="ADAL" clId="{794224D3-789D-47BB-A0D2-62C663EDB1CA}" dt="2020-05-31T07:37:25.174" v="598" actId="2696"/>
        <pc:sldMkLst>
          <pc:docMk/>
          <pc:sldMk cId="929909194" sldId="259"/>
        </pc:sldMkLst>
      </pc:sldChg>
      <pc:sldChg chg="add del">
        <pc:chgData name="Ming-Chih Lin" userId="f1ba3ba5-e185-404b-b55f-b2be90e2bdc2" providerId="ADAL" clId="{794224D3-789D-47BB-A0D2-62C663EDB1CA}" dt="2020-05-31T07:37:23.395" v="597"/>
        <pc:sldMkLst>
          <pc:docMk/>
          <pc:sldMk cId="1125878173" sldId="259"/>
        </pc:sldMkLst>
      </pc:sldChg>
      <pc:sldChg chg="modSp mod ord">
        <pc:chgData name="Ming-Chih Lin" userId="f1ba3ba5-e185-404b-b55f-b2be90e2bdc2" providerId="ADAL" clId="{794224D3-789D-47BB-A0D2-62C663EDB1CA}" dt="2020-05-31T07:08:12.333" v="191" actId="20577"/>
        <pc:sldMkLst>
          <pc:docMk/>
          <pc:sldMk cId="1086438915" sldId="260"/>
        </pc:sldMkLst>
        <pc:spChg chg="mod">
          <ac:chgData name="Ming-Chih Lin" userId="f1ba3ba5-e185-404b-b55f-b2be90e2bdc2" providerId="ADAL" clId="{794224D3-789D-47BB-A0D2-62C663EDB1CA}" dt="2020-05-31T07:08:12.333" v="191" actId="20577"/>
          <ac:spMkLst>
            <pc:docMk/>
            <pc:sldMk cId="1086438915" sldId="260"/>
            <ac:spMk id="2" creationId="{5F3943C5-BE9F-4BF4-A111-F83F5931DA07}"/>
          </ac:spMkLst>
        </pc:spChg>
        <pc:spChg chg="mod">
          <ac:chgData name="Ming-Chih Lin" userId="f1ba3ba5-e185-404b-b55f-b2be90e2bdc2" providerId="ADAL" clId="{794224D3-789D-47BB-A0D2-62C663EDB1CA}" dt="2020-05-31T07:04:57.706" v="128"/>
          <ac:spMkLst>
            <pc:docMk/>
            <pc:sldMk cId="1086438915" sldId="260"/>
            <ac:spMk id="3" creationId="{CC22D15C-4B6A-4C30-9E72-7AA476A720D1}"/>
          </ac:spMkLst>
        </pc:spChg>
      </pc:sldChg>
      <pc:sldChg chg="modSp mod ord">
        <pc:chgData name="Ming-Chih Lin" userId="f1ba3ba5-e185-404b-b55f-b2be90e2bdc2" providerId="ADAL" clId="{794224D3-789D-47BB-A0D2-62C663EDB1CA}" dt="2020-05-31T07:17:48.944" v="343" actId="207"/>
        <pc:sldMkLst>
          <pc:docMk/>
          <pc:sldMk cId="3291901244" sldId="261"/>
        </pc:sldMkLst>
        <pc:spChg chg="mod">
          <ac:chgData name="Ming-Chih Lin" userId="f1ba3ba5-e185-404b-b55f-b2be90e2bdc2" providerId="ADAL" clId="{794224D3-789D-47BB-A0D2-62C663EDB1CA}" dt="2020-05-31T07:17:48.944" v="343" actId="207"/>
          <ac:spMkLst>
            <pc:docMk/>
            <pc:sldMk cId="3291901244" sldId="261"/>
            <ac:spMk id="2" creationId="{5F3943C5-BE9F-4BF4-A111-F83F5931DA07}"/>
          </ac:spMkLst>
        </pc:spChg>
        <pc:spChg chg="mod">
          <ac:chgData name="Ming-Chih Lin" userId="f1ba3ba5-e185-404b-b55f-b2be90e2bdc2" providerId="ADAL" clId="{794224D3-789D-47BB-A0D2-62C663EDB1CA}" dt="2020-05-31T07:05:58.569" v="141"/>
          <ac:spMkLst>
            <pc:docMk/>
            <pc:sldMk cId="3291901244" sldId="261"/>
            <ac:spMk id="3" creationId="{CC22D15C-4B6A-4C30-9E72-7AA476A720D1}"/>
          </ac:spMkLst>
        </pc:spChg>
      </pc:sldChg>
      <pc:sldChg chg="addSp modSp mod">
        <pc:chgData name="Ming-Chih Lin" userId="f1ba3ba5-e185-404b-b55f-b2be90e2bdc2" providerId="ADAL" clId="{794224D3-789D-47BB-A0D2-62C663EDB1CA}" dt="2020-06-01T07:55:22.247" v="942"/>
        <pc:sldMkLst>
          <pc:docMk/>
          <pc:sldMk cId="947049355" sldId="262"/>
        </pc:sldMkLst>
        <pc:spChg chg="mod">
          <ac:chgData name="Ming-Chih Lin" userId="f1ba3ba5-e185-404b-b55f-b2be90e2bdc2" providerId="ADAL" clId="{794224D3-789D-47BB-A0D2-62C663EDB1CA}" dt="2020-06-01T07:55:22.247" v="942"/>
          <ac:spMkLst>
            <pc:docMk/>
            <pc:sldMk cId="947049355" sldId="262"/>
            <ac:spMk id="2" creationId="{5F3943C5-BE9F-4BF4-A111-F83F5931DA07}"/>
          </ac:spMkLst>
        </pc:spChg>
        <pc:spChg chg="mod">
          <ac:chgData name="Ming-Chih Lin" userId="f1ba3ba5-e185-404b-b55f-b2be90e2bdc2" providerId="ADAL" clId="{794224D3-789D-47BB-A0D2-62C663EDB1CA}" dt="2020-06-01T07:46:53.801" v="866"/>
          <ac:spMkLst>
            <pc:docMk/>
            <pc:sldMk cId="947049355" sldId="262"/>
            <ac:spMk id="3" creationId="{CC22D15C-4B6A-4C30-9E72-7AA476A720D1}"/>
          </ac:spMkLst>
        </pc:spChg>
        <pc:picChg chg="add mod">
          <ac:chgData name="Ming-Chih Lin" userId="f1ba3ba5-e185-404b-b55f-b2be90e2bdc2" providerId="ADAL" clId="{794224D3-789D-47BB-A0D2-62C663EDB1CA}" dt="2020-06-01T07:51:45.239" v="908" actId="1076"/>
          <ac:picMkLst>
            <pc:docMk/>
            <pc:sldMk cId="947049355" sldId="262"/>
            <ac:picMk id="1026" creationId="{82A19D6C-0800-4130-A6B0-82F6069AFCE2}"/>
          </ac:picMkLst>
        </pc:picChg>
      </pc:sldChg>
      <pc:sldChg chg="addSp modSp add mod">
        <pc:chgData name="Ming-Chih Lin" userId="f1ba3ba5-e185-404b-b55f-b2be90e2bdc2" providerId="ADAL" clId="{794224D3-789D-47BB-A0D2-62C663EDB1CA}" dt="2020-06-01T07:51:35.895" v="906" actId="1076"/>
        <pc:sldMkLst>
          <pc:docMk/>
          <pc:sldMk cId="3427989766" sldId="263"/>
        </pc:sldMkLst>
        <pc:spChg chg="mod">
          <ac:chgData name="Ming-Chih Lin" userId="f1ba3ba5-e185-404b-b55f-b2be90e2bdc2" providerId="ADAL" clId="{794224D3-789D-47BB-A0D2-62C663EDB1CA}" dt="2020-06-01T07:51:31.067" v="902" actId="14100"/>
          <ac:spMkLst>
            <pc:docMk/>
            <pc:sldMk cId="3427989766" sldId="263"/>
            <ac:spMk id="2" creationId="{5F3943C5-BE9F-4BF4-A111-F83F5931DA07}"/>
          </ac:spMkLst>
        </pc:spChg>
        <pc:spChg chg="mod">
          <ac:chgData name="Ming-Chih Lin" userId="f1ba3ba5-e185-404b-b55f-b2be90e2bdc2" providerId="ADAL" clId="{794224D3-789D-47BB-A0D2-62C663EDB1CA}" dt="2020-06-01T07:47:21.386" v="869"/>
          <ac:spMkLst>
            <pc:docMk/>
            <pc:sldMk cId="3427989766" sldId="263"/>
            <ac:spMk id="3" creationId="{CC22D15C-4B6A-4C30-9E72-7AA476A720D1}"/>
          </ac:spMkLst>
        </pc:spChg>
        <pc:picChg chg="add mod">
          <ac:chgData name="Ming-Chih Lin" userId="f1ba3ba5-e185-404b-b55f-b2be90e2bdc2" providerId="ADAL" clId="{794224D3-789D-47BB-A0D2-62C663EDB1CA}" dt="2020-06-01T07:51:35.895" v="906" actId="1076"/>
          <ac:picMkLst>
            <pc:docMk/>
            <pc:sldMk cId="3427989766" sldId="263"/>
            <ac:picMk id="4" creationId="{C871F6D6-27BE-4062-8369-3DD35A0A62B5}"/>
          </ac:picMkLst>
        </pc:picChg>
      </pc:sldChg>
      <pc:sldChg chg="modSp add del mod">
        <pc:chgData name="Ming-Chih Lin" userId="f1ba3ba5-e185-404b-b55f-b2be90e2bdc2" providerId="ADAL" clId="{794224D3-789D-47BB-A0D2-62C663EDB1CA}" dt="2020-05-31T07:13:38.584" v="317" actId="2696"/>
        <pc:sldMkLst>
          <pc:docMk/>
          <pc:sldMk cId="853696311" sldId="264"/>
        </pc:sldMkLst>
        <pc:spChg chg="mod">
          <ac:chgData name="Ming-Chih Lin" userId="f1ba3ba5-e185-404b-b55f-b2be90e2bdc2" providerId="ADAL" clId="{794224D3-789D-47BB-A0D2-62C663EDB1CA}" dt="2020-05-31T07:10:54.940" v="217" actId="20577"/>
          <ac:spMkLst>
            <pc:docMk/>
            <pc:sldMk cId="853696311" sldId="264"/>
            <ac:spMk id="2" creationId="{5F3943C5-BE9F-4BF4-A111-F83F5931DA07}"/>
          </ac:spMkLst>
        </pc:spChg>
        <pc:spChg chg="mod">
          <ac:chgData name="Ming-Chih Lin" userId="f1ba3ba5-e185-404b-b55f-b2be90e2bdc2" providerId="ADAL" clId="{794224D3-789D-47BB-A0D2-62C663EDB1CA}" dt="2020-05-31T07:10:29.489" v="209"/>
          <ac:spMkLst>
            <pc:docMk/>
            <pc:sldMk cId="853696311" sldId="264"/>
            <ac:spMk id="3" creationId="{CC22D15C-4B6A-4C30-9E72-7AA476A720D1}"/>
          </ac:spMkLst>
        </pc:spChg>
      </pc:sldChg>
      <pc:sldChg chg="add">
        <pc:chgData name="Ming-Chih Lin" userId="f1ba3ba5-e185-404b-b55f-b2be90e2bdc2" providerId="ADAL" clId="{794224D3-789D-47BB-A0D2-62C663EDB1CA}" dt="2020-05-31T07:13:42.130" v="318"/>
        <pc:sldMkLst>
          <pc:docMk/>
          <pc:sldMk cId="2336614475" sldId="264"/>
        </pc:sldMkLst>
      </pc:sldChg>
      <pc:sldChg chg="addSp delSp modSp add del mod">
        <pc:chgData name="Ming-Chih Lin" userId="f1ba3ba5-e185-404b-b55f-b2be90e2bdc2" providerId="ADAL" clId="{794224D3-789D-47BB-A0D2-62C663EDB1CA}" dt="2020-05-31T07:03:28.767" v="119" actId="2696"/>
        <pc:sldMkLst>
          <pc:docMk/>
          <pc:sldMk cId="3055042205" sldId="264"/>
        </pc:sldMkLst>
        <pc:spChg chg="mod">
          <ac:chgData name="Ming-Chih Lin" userId="f1ba3ba5-e185-404b-b55f-b2be90e2bdc2" providerId="ADAL" clId="{794224D3-789D-47BB-A0D2-62C663EDB1CA}" dt="2020-05-31T07:02:41.012" v="100" actId="20577"/>
          <ac:spMkLst>
            <pc:docMk/>
            <pc:sldMk cId="3055042205" sldId="264"/>
            <ac:spMk id="3" creationId="{CC22D15C-4B6A-4C30-9E72-7AA476A720D1}"/>
          </ac:spMkLst>
        </pc:spChg>
        <pc:spChg chg="add del mod">
          <ac:chgData name="Ming-Chih Lin" userId="f1ba3ba5-e185-404b-b55f-b2be90e2bdc2" providerId="ADAL" clId="{794224D3-789D-47BB-A0D2-62C663EDB1CA}" dt="2020-05-31T07:02:53.153" v="102"/>
          <ac:spMkLst>
            <pc:docMk/>
            <pc:sldMk cId="3055042205" sldId="264"/>
            <ac:spMk id="4" creationId="{7FBF3722-DB83-4B11-AD36-8F84A93A7418}"/>
          </ac:spMkLst>
        </pc:spChg>
      </pc:sldChg>
      <pc:sldChg chg="modSp add del mod">
        <pc:chgData name="Ming-Chih Lin" userId="f1ba3ba5-e185-404b-b55f-b2be90e2bdc2" providerId="ADAL" clId="{794224D3-789D-47BB-A0D2-62C663EDB1CA}" dt="2020-05-31T07:03:28.767" v="119" actId="2696"/>
        <pc:sldMkLst>
          <pc:docMk/>
          <pc:sldMk cId="21128113" sldId="265"/>
        </pc:sldMkLst>
        <pc:spChg chg="mod">
          <ac:chgData name="Ming-Chih Lin" userId="f1ba3ba5-e185-404b-b55f-b2be90e2bdc2" providerId="ADAL" clId="{794224D3-789D-47BB-A0D2-62C663EDB1CA}" dt="2020-05-31T07:02:59.889" v="118" actId="20577"/>
          <ac:spMkLst>
            <pc:docMk/>
            <pc:sldMk cId="21128113" sldId="265"/>
            <ac:spMk id="3" creationId="{CC22D15C-4B6A-4C30-9E72-7AA476A720D1}"/>
          </ac:spMkLst>
        </pc:spChg>
      </pc:sldChg>
      <pc:sldChg chg="addSp delSp modSp add mod ord chgLayout">
        <pc:chgData name="Ming-Chih Lin" userId="f1ba3ba5-e185-404b-b55f-b2be90e2bdc2" providerId="ADAL" clId="{794224D3-789D-47BB-A0D2-62C663EDB1CA}" dt="2020-06-01T07:44:20.522" v="849"/>
        <pc:sldMkLst>
          <pc:docMk/>
          <pc:sldMk cId="679909818" sldId="265"/>
        </pc:sldMkLst>
        <pc:spChg chg="del mod">
          <ac:chgData name="Ming-Chih Lin" userId="f1ba3ba5-e185-404b-b55f-b2be90e2bdc2" providerId="ADAL" clId="{794224D3-789D-47BB-A0D2-62C663EDB1CA}" dt="2020-06-01T07:43:59.439" v="840" actId="478"/>
          <ac:spMkLst>
            <pc:docMk/>
            <pc:sldMk cId="679909818" sldId="265"/>
            <ac:spMk id="2" creationId="{5F3943C5-BE9F-4BF4-A111-F83F5931DA07}"/>
          </ac:spMkLst>
        </pc:spChg>
        <pc:spChg chg="mod ord">
          <ac:chgData name="Ming-Chih Lin" userId="f1ba3ba5-e185-404b-b55f-b2be90e2bdc2" providerId="ADAL" clId="{794224D3-789D-47BB-A0D2-62C663EDB1CA}" dt="2020-06-01T07:44:02.779" v="841" actId="700"/>
          <ac:spMkLst>
            <pc:docMk/>
            <pc:sldMk cId="679909818" sldId="265"/>
            <ac:spMk id="3" creationId="{CC22D15C-4B6A-4C30-9E72-7AA476A720D1}"/>
          </ac:spMkLst>
        </pc:spChg>
        <pc:spChg chg="add mod ord">
          <ac:chgData name="Ming-Chih Lin" userId="f1ba3ba5-e185-404b-b55f-b2be90e2bdc2" providerId="ADAL" clId="{794224D3-789D-47BB-A0D2-62C663EDB1CA}" dt="2020-06-01T07:44:03.928" v="842"/>
          <ac:spMkLst>
            <pc:docMk/>
            <pc:sldMk cId="679909818" sldId="265"/>
            <ac:spMk id="4" creationId="{27ED805F-CF52-4A12-B033-57768935D442}"/>
          </ac:spMkLst>
        </pc:spChg>
      </pc:sldChg>
      <pc:sldChg chg="add del">
        <pc:chgData name="Ming-Chih Lin" userId="f1ba3ba5-e185-404b-b55f-b2be90e2bdc2" providerId="ADAL" clId="{794224D3-789D-47BB-A0D2-62C663EDB1CA}" dt="2020-05-31T07:37:23.395" v="597"/>
        <pc:sldMkLst>
          <pc:docMk/>
          <pc:sldMk cId="475970963" sldId="266"/>
        </pc:sldMkLst>
      </pc:sldChg>
      <pc:sldChg chg="addSp delSp modSp new add del mod modClrScheme chgLayout">
        <pc:chgData name="Ming-Chih Lin" userId="f1ba3ba5-e185-404b-b55f-b2be90e2bdc2" providerId="ADAL" clId="{794224D3-789D-47BB-A0D2-62C663EDB1CA}" dt="2020-05-31T07:49:54.878" v="797" actId="20577"/>
        <pc:sldMkLst>
          <pc:docMk/>
          <pc:sldMk cId="1717474662" sldId="266"/>
        </pc:sldMkLst>
        <pc:spChg chg="del mod ord">
          <ac:chgData name="Ming-Chih Lin" userId="f1ba3ba5-e185-404b-b55f-b2be90e2bdc2" providerId="ADAL" clId="{794224D3-789D-47BB-A0D2-62C663EDB1CA}" dt="2020-05-31T07:04:05.012" v="124" actId="700"/>
          <ac:spMkLst>
            <pc:docMk/>
            <pc:sldMk cId="1717474662" sldId="266"/>
            <ac:spMk id="2" creationId="{AE0D5DDC-3A1A-48C3-97C2-A7FC00325D86}"/>
          </ac:spMkLst>
        </pc:spChg>
        <pc:spChg chg="del">
          <ac:chgData name="Ming-Chih Lin" userId="f1ba3ba5-e185-404b-b55f-b2be90e2bdc2" providerId="ADAL" clId="{794224D3-789D-47BB-A0D2-62C663EDB1CA}" dt="2020-05-31T07:04:05.012" v="124" actId="700"/>
          <ac:spMkLst>
            <pc:docMk/>
            <pc:sldMk cId="1717474662" sldId="266"/>
            <ac:spMk id="3" creationId="{2BEB0F40-D8C2-47D0-B3B4-AB57B9B59D0B}"/>
          </ac:spMkLst>
        </pc:spChg>
        <pc:spChg chg="add mod ord">
          <ac:chgData name="Ming-Chih Lin" userId="f1ba3ba5-e185-404b-b55f-b2be90e2bdc2" providerId="ADAL" clId="{794224D3-789D-47BB-A0D2-62C663EDB1CA}" dt="2020-05-31T07:25:51.165" v="377"/>
          <ac:spMkLst>
            <pc:docMk/>
            <pc:sldMk cId="1717474662" sldId="266"/>
            <ac:spMk id="4" creationId="{51DDD2F0-454F-4B62-8FC8-8171F6BA137D}"/>
          </ac:spMkLst>
        </pc:spChg>
        <pc:spChg chg="add mod ord">
          <ac:chgData name="Ming-Chih Lin" userId="f1ba3ba5-e185-404b-b55f-b2be90e2bdc2" providerId="ADAL" clId="{794224D3-789D-47BB-A0D2-62C663EDB1CA}" dt="2020-05-31T07:49:54.878" v="797" actId="20577"/>
          <ac:spMkLst>
            <pc:docMk/>
            <pc:sldMk cId="1717474662" sldId="266"/>
            <ac:spMk id="5" creationId="{8B0B0ED6-7A59-42E9-B7BB-95B85355591E}"/>
          </ac:spMkLst>
        </pc:spChg>
      </pc:sldChg>
      <pc:sldChg chg="modSp add del mod ord">
        <pc:chgData name="Ming-Chih Lin" userId="f1ba3ba5-e185-404b-b55f-b2be90e2bdc2" providerId="ADAL" clId="{794224D3-789D-47BB-A0D2-62C663EDB1CA}" dt="2020-06-01T07:57:41.256" v="976"/>
        <pc:sldMkLst>
          <pc:docMk/>
          <pc:sldMk cId="751778690" sldId="267"/>
        </pc:sldMkLst>
        <pc:spChg chg="mod">
          <ac:chgData name="Ming-Chih Lin" userId="f1ba3ba5-e185-404b-b55f-b2be90e2bdc2" providerId="ADAL" clId="{794224D3-789D-47BB-A0D2-62C663EDB1CA}" dt="2020-06-01T07:57:41.256" v="976"/>
          <ac:spMkLst>
            <pc:docMk/>
            <pc:sldMk cId="751778690" sldId="267"/>
            <ac:spMk id="4" creationId="{51DDD2F0-454F-4B62-8FC8-8171F6BA137D}"/>
          </ac:spMkLst>
        </pc:spChg>
        <pc:spChg chg="mod">
          <ac:chgData name="Ming-Chih Lin" userId="f1ba3ba5-e185-404b-b55f-b2be90e2bdc2" providerId="ADAL" clId="{794224D3-789D-47BB-A0D2-62C663EDB1CA}" dt="2020-05-31T07:31:42.155" v="576" actId="20577"/>
          <ac:spMkLst>
            <pc:docMk/>
            <pc:sldMk cId="751778690" sldId="267"/>
            <ac:spMk id="5" creationId="{8B0B0ED6-7A59-42E9-B7BB-95B85355591E}"/>
          </ac:spMkLst>
        </pc:spChg>
      </pc:sldChg>
      <pc:sldChg chg="add del">
        <pc:chgData name="Ming-Chih Lin" userId="f1ba3ba5-e185-404b-b55f-b2be90e2bdc2" providerId="ADAL" clId="{794224D3-789D-47BB-A0D2-62C663EDB1CA}" dt="2020-05-31T07:37:23.395" v="597"/>
        <pc:sldMkLst>
          <pc:docMk/>
          <pc:sldMk cId="4253109212" sldId="267"/>
        </pc:sldMkLst>
      </pc:sldChg>
      <pc:sldChg chg="add del">
        <pc:chgData name="Ming-Chih Lin" userId="f1ba3ba5-e185-404b-b55f-b2be90e2bdc2" providerId="ADAL" clId="{794224D3-789D-47BB-A0D2-62C663EDB1CA}" dt="2020-05-31T07:05:27.331" v="134"/>
        <pc:sldMkLst>
          <pc:docMk/>
          <pc:sldMk cId="1178533642" sldId="268"/>
        </pc:sldMkLst>
      </pc:sldChg>
      <pc:sldChg chg="modSp add mod">
        <pc:chgData name="Ming-Chih Lin" userId="f1ba3ba5-e185-404b-b55f-b2be90e2bdc2" providerId="ADAL" clId="{794224D3-789D-47BB-A0D2-62C663EDB1CA}" dt="2020-05-31T07:17:54.807" v="344" actId="207"/>
        <pc:sldMkLst>
          <pc:docMk/>
          <pc:sldMk cId="1480965944" sldId="268"/>
        </pc:sldMkLst>
        <pc:spChg chg="mod">
          <ac:chgData name="Ming-Chih Lin" userId="f1ba3ba5-e185-404b-b55f-b2be90e2bdc2" providerId="ADAL" clId="{794224D3-789D-47BB-A0D2-62C663EDB1CA}" dt="2020-05-31T07:17:54.807" v="344" actId="207"/>
          <ac:spMkLst>
            <pc:docMk/>
            <pc:sldMk cId="1480965944" sldId="268"/>
            <ac:spMk id="2" creationId="{5F3943C5-BE9F-4BF4-A111-F83F5931DA07}"/>
          </ac:spMkLst>
        </pc:spChg>
        <pc:spChg chg="mod">
          <ac:chgData name="Ming-Chih Lin" userId="f1ba3ba5-e185-404b-b55f-b2be90e2bdc2" providerId="ADAL" clId="{794224D3-789D-47BB-A0D2-62C663EDB1CA}" dt="2020-05-31T07:06:42.921" v="153"/>
          <ac:spMkLst>
            <pc:docMk/>
            <pc:sldMk cId="1480965944" sldId="268"/>
            <ac:spMk id="3" creationId="{CC22D15C-4B6A-4C30-9E72-7AA476A720D1}"/>
          </ac:spMkLst>
        </pc:spChg>
      </pc:sldChg>
      <pc:sldChg chg="modSp add mod">
        <pc:chgData name="Ming-Chih Lin" userId="f1ba3ba5-e185-404b-b55f-b2be90e2bdc2" providerId="ADAL" clId="{794224D3-789D-47BB-A0D2-62C663EDB1CA}" dt="2020-05-31T07:14:25.101" v="325" actId="20577"/>
        <pc:sldMkLst>
          <pc:docMk/>
          <pc:sldMk cId="2517686270" sldId="269"/>
        </pc:sldMkLst>
        <pc:spChg chg="mod">
          <ac:chgData name="Ming-Chih Lin" userId="f1ba3ba5-e185-404b-b55f-b2be90e2bdc2" providerId="ADAL" clId="{794224D3-789D-47BB-A0D2-62C663EDB1CA}" dt="2020-05-31T07:14:25.101" v="325" actId="20577"/>
          <ac:spMkLst>
            <pc:docMk/>
            <pc:sldMk cId="2517686270" sldId="269"/>
            <ac:spMk id="2" creationId="{5F3943C5-BE9F-4BF4-A111-F83F5931DA07}"/>
          </ac:spMkLst>
        </pc:spChg>
        <pc:spChg chg="mod">
          <ac:chgData name="Ming-Chih Lin" userId="f1ba3ba5-e185-404b-b55f-b2be90e2bdc2" providerId="ADAL" clId="{794224D3-789D-47BB-A0D2-62C663EDB1CA}" dt="2020-05-31T07:14:18.625" v="321"/>
          <ac:spMkLst>
            <pc:docMk/>
            <pc:sldMk cId="2517686270" sldId="269"/>
            <ac:spMk id="3" creationId="{CC22D15C-4B6A-4C30-9E72-7AA476A720D1}"/>
          </ac:spMkLst>
        </pc:spChg>
      </pc:sldChg>
      <pc:sldChg chg="addSp delSp modSp new mod modClrScheme chgLayout">
        <pc:chgData name="Ming-Chih Lin" userId="f1ba3ba5-e185-404b-b55f-b2be90e2bdc2" providerId="ADAL" clId="{794224D3-789D-47BB-A0D2-62C663EDB1CA}" dt="2020-05-31T07:09:25.040" v="200" actId="20577"/>
        <pc:sldMkLst>
          <pc:docMk/>
          <pc:sldMk cId="1580561292" sldId="270"/>
        </pc:sldMkLst>
        <pc:spChg chg="del mod ord">
          <ac:chgData name="Ming-Chih Lin" userId="f1ba3ba5-e185-404b-b55f-b2be90e2bdc2" providerId="ADAL" clId="{794224D3-789D-47BB-A0D2-62C663EDB1CA}" dt="2020-05-31T07:09:04.591" v="193" actId="700"/>
          <ac:spMkLst>
            <pc:docMk/>
            <pc:sldMk cId="1580561292" sldId="270"/>
            <ac:spMk id="2" creationId="{832D08FC-FCC4-4697-B9F4-2DD4854CA90F}"/>
          </ac:spMkLst>
        </pc:spChg>
        <pc:spChg chg="del">
          <ac:chgData name="Ming-Chih Lin" userId="f1ba3ba5-e185-404b-b55f-b2be90e2bdc2" providerId="ADAL" clId="{794224D3-789D-47BB-A0D2-62C663EDB1CA}" dt="2020-05-31T07:09:04.591" v="193" actId="700"/>
          <ac:spMkLst>
            <pc:docMk/>
            <pc:sldMk cId="1580561292" sldId="270"/>
            <ac:spMk id="3" creationId="{58497190-F866-4E05-8D89-9D9393FE8A6B}"/>
          </ac:spMkLst>
        </pc:spChg>
        <pc:spChg chg="add mod ord">
          <ac:chgData name="Ming-Chih Lin" userId="f1ba3ba5-e185-404b-b55f-b2be90e2bdc2" providerId="ADAL" clId="{794224D3-789D-47BB-A0D2-62C663EDB1CA}" dt="2020-05-31T07:09:09.957" v="196"/>
          <ac:spMkLst>
            <pc:docMk/>
            <pc:sldMk cId="1580561292" sldId="270"/>
            <ac:spMk id="4" creationId="{B68597D7-C456-4791-B517-661F12F17554}"/>
          </ac:spMkLst>
        </pc:spChg>
        <pc:spChg chg="add mod ord">
          <ac:chgData name="Ming-Chih Lin" userId="f1ba3ba5-e185-404b-b55f-b2be90e2bdc2" providerId="ADAL" clId="{794224D3-789D-47BB-A0D2-62C663EDB1CA}" dt="2020-05-31T07:09:25.040" v="200" actId="20577"/>
          <ac:spMkLst>
            <pc:docMk/>
            <pc:sldMk cId="1580561292" sldId="270"/>
            <ac:spMk id="5" creationId="{A7067C16-CC57-469B-A123-29FCF8BAE70C}"/>
          </ac:spMkLst>
        </pc:spChg>
      </pc:sldChg>
      <pc:sldChg chg="add">
        <pc:chgData name="Ming-Chih Lin" userId="f1ba3ba5-e185-404b-b55f-b2be90e2bdc2" providerId="ADAL" clId="{794224D3-789D-47BB-A0D2-62C663EDB1CA}" dt="2020-05-31T07:13:42.130" v="318"/>
        <pc:sldMkLst>
          <pc:docMk/>
          <pc:sldMk cId="2984231426" sldId="271"/>
        </pc:sldMkLst>
      </pc:sldChg>
      <pc:sldChg chg="modSp new del mod">
        <pc:chgData name="Ming-Chih Lin" userId="f1ba3ba5-e185-404b-b55f-b2be90e2bdc2" providerId="ADAL" clId="{794224D3-789D-47BB-A0D2-62C663EDB1CA}" dt="2020-05-31T07:13:38.584" v="317" actId="2696"/>
        <pc:sldMkLst>
          <pc:docMk/>
          <pc:sldMk cId="3023771603" sldId="271"/>
        </pc:sldMkLst>
        <pc:spChg chg="mod">
          <ac:chgData name="Ming-Chih Lin" userId="f1ba3ba5-e185-404b-b55f-b2be90e2bdc2" providerId="ADAL" clId="{794224D3-789D-47BB-A0D2-62C663EDB1CA}" dt="2020-05-31T07:09:51.889" v="206" actId="5793"/>
          <ac:spMkLst>
            <pc:docMk/>
            <pc:sldMk cId="3023771603" sldId="271"/>
            <ac:spMk id="2" creationId="{CF66E4CC-5385-41E9-B512-1FCF9A63B10A}"/>
          </ac:spMkLst>
        </pc:spChg>
        <pc:spChg chg="mod">
          <ac:chgData name="Ming-Chih Lin" userId="f1ba3ba5-e185-404b-b55f-b2be90e2bdc2" providerId="ADAL" clId="{794224D3-789D-47BB-A0D2-62C663EDB1CA}" dt="2020-05-31T07:09:47.974" v="204"/>
          <ac:spMkLst>
            <pc:docMk/>
            <pc:sldMk cId="3023771603" sldId="271"/>
            <ac:spMk id="3" creationId="{B9BA11D4-5DA0-4953-8C53-1201BD9A3419}"/>
          </ac:spMkLst>
        </pc:spChg>
      </pc:sldChg>
      <pc:sldChg chg="modSp add mod">
        <pc:chgData name="Ming-Chih Lin" userId="f1ba3ba5-e185-404b-b55f-b2be90e2bdc2" providerId="ADAL" clId="{794224D3-789D-47BB-A0D2-62C663EDB1CA}" dt="2020-05-31T07:12:02.212" v="299" actId="20577"/>
        <pc:sldMkLst>
          <pc:docMk/>
          <pc:sldMk cId="2189207556" sldId="272"/>
        </pc:sldMkLst>
        <pc:spChg chg="mod">
          <ac:chgData name="Ming-Chih Lin" userId="f1ba3ba5-e185-404b-b55f-b2be90e2bdc2" providerId="ADAL" clId="{794224D3-789D-47BB-A0D2-62C663EDB1CA}" dt="2020-05-31T07:12:02.212" v="299" actId="20577"/>
          <ac:spMkLst>
            <pc:docMk/>
            <pc:sldMk cId="2189207556" sldId="272"/>
            <ac:spMk id="4" creationId="{2FA54F75-D405-4104-B6BB-EA44A23A109A}"/>
          </ac:spMkLst>
        </pc:spChg>
      </pc:sldChg>
      <pc:sldChg chg="modSp add mod">
        <pc:chgData name="Ming-Chih Lin" userId="f1ba3ba5-e185-404b-b55f-b2be90e2bdc2" providerId="ADAL" clId="{794224D3-789D-47BB-A0D2-62C663EDB1CA}" dt="2020-05-31T07:16:16.580" v="331" actId="5793"/>
        <pc:sldMkLst>
          <pc:docMk/>
          <pc:sldMk cId="2963169921" sldId="273"/>
        </pc:sldMkLst>
        <pc:spChg chg="mod">
          <ac:chgData name="Ming-Chih Lin" userId="f1ba3ba5-e185-404b-b55f-b2be90e2bdc2" providerId="ADAL" clId="{794224D3-789D-47BB-A0D2-62C663EDB1CA}" dt="2020-05-31T07:16:16.580" v="331" actId="5793"/>
          <ac:spMkLst>
            <pc:docMk/>
            <pc:sldMk cId="2963169921" sldId="273"/>
            <ac:spMk id="2" creationId="{5F3943C5-BE9F-4BF4-A111-F83F5931DA07}"/>
          </ac:spMkLst>
        </pc:spChg>
        <pc:spChg chg="mod">
          <ac:chgData name="Ming-Chih Lin" userId="f1ba3ba5-e185-404b-b55f-b2be90e2bdc2" providerId="ADAL" clId="{794224D3-789D-47BB-A0D2-62C663EDB1CA}" dt="2020-05-31T07:16:01.039" v="328"/>
          <ac:spMkLst>
            <pc:docMk/>
            <pc:sldMk cId="2963169921" sldId="273"/>
            <ac:spMk id="3" creationId="{CC22D15C-4B6A-4C30-9E72-7AA476A720D1}"/>
          </ac:spMkLst>
        </pc:spChg>
      </pc:sldChg>
      <pc:sldChg chg="add del">
        <pc:chgData name="Ming-Chih Lin" userId="f1ba3ba5-e185-404b-b55f-b2be90e2bdc2" providerId="ADAL" clId="{794224D3-789D-47BB-A0D2-62C663EDB1CA}" dt="2020-05-31T07:12:14.324" v="303"/>
        <pc:sldMkLst>
          <pc:docMk/>
          <pc:sldMk cId="3766197102" sldId="273"/>
        </pc:sldMkLst>
      </pc:sldChg>
      <pc:sldChg chg="add del">
        <pc:chgData name="Ming-Chih Lin" userId="f1ba3ba5-e185-404b-b55f-b2be90e2bdc2" providerId="ADAL" clId="{794224D3-789D-47BB-A0D2-62C663EDB1CA}" dt="2020-05-31T07:12:14.066" v="302"/>
        <pc:sldMkLst>
          <pc:docMk/>
          <pc:sldMk cId="2337234796" sldId="274"/>
        </pc:sldMkLst>
      </pc:sldChg>
      <pc:sldChg chg="add del">
        <pc:chgData name="Ming-Chih Lin" userId="f1ba3ba5-e185-404b-b55f-b2be90e2bdc2" providerId="ADAL" clId="{794224D3-789D-47BB-A0D2-62C663EDB1CA}" dt="2020-05-31T07:34:31.330" v="593" actId="47"/>
        <pc:sldMkLst>
          <pc:docMk/>
          <pc:sldMk cId="4234616907" sldId="274"/>
        </pc:sldMkLst>
      </pc:sldChg>
      <pc:sldChg chg="modSp add mod ord">
        <pc:chgData name="Ming-Chih Lin" userId="f1ba3ba5-e185-404b-b55f-b2be90e2bdc2" providerId="ADAL" clId="{794224D3-789D-47BB-A0D2-62C663EDB1CA}" dt="2020-05-31T07:17:59.630" v="345" actId="207"/>
        <pc:sldMkLst>
          <pc:docMk/>
          <pc:sldMk cId="252655923" sldId="275"/>
        </pc:sldMkLst>
        <pc:spChg chg="mod">
          <ac:chgData name="Ming-Chih Lin" userId="f1ba3ba5-e185-404b-b55f-b2be90e2bdc2" providerId="ADAL" clId="{794224D3-789D-47BB-A0D2-62C663EDB1CA}" dt="2020-05-31T07:17:59.630" v="345" actId="207"/>
          <ac:spMkLst>
            <pc:docMk/>
            <pc:sldMk cId="252655923" sldId="275"/>
            <ac:spMk id="2" creationId="{5F3943C5-BE9F-4BF4-A111-F83F5931DA07}"/>
          </ac:spMkLst>
        </pc:spChg>
        <pc:spChg chg="mod">
          <ac:chgData name="Ming-Chih Lin" userId="f1ba3ba5-e185-404b-b55f-b2be90e2bdc2" providerId="ADAL" clId="{794224D3-789D-47BB-A0D2-62C663EDB1CA}" dt="2020-05-31T07:12:33.653" v="311"/>
          <ac:spMkLst>
            <pc:docMk/>
            <pc:sldMk cId="252655923" sldId="275"/>
            <ac:spMk id="3" creationId="{CC22D15C-4B6A-4C30-9E72-7AA476A720D1}"/>
          </ac:spMkLst>
        </pc:spChg>
      </pc:sldChg>
      <pc:sldChg chg="add del">
        <pc:chgData name="Ming-Chih Lin" userId="f1ba3ba5-e185-404b-b55f-b2be90e2bdc2" providerId="ADAL" clId="{794224D3-789D-47BB-A0D2-62C663EDB1CA}" dt="2020-05-31T07:34:31.330" v="593" actId="47"/>
        <pc:sldMkLst>
          <pc:docMk/>
          <pc:sldMk cId="3026838377" sldId="276"/>
        </pc:sldMkLst>
      </pc:sldChg>
      <pc:sldChg chg="add del">
        <pc:chgData name="Ming-Chih Lin" userId="f1ba3ba5-e185-404b-b55f-b2be90e2bdc2" providerId="ADAL" clId="{794224D3-789D-47BB-A0D2-62C663EDB1CA}" dt="2020-05-31T07:34:31.330" v="593" actId="47"/>
        <pc:sldMkLst>
          <pc:docMk/>
          <pc:sldMk cId="1683860319" sldId="277"/>
        </pc:sldMkLst>
      </pc:sldChg>
      <pc:sldChg chg="add del">
        <pc:chgData name="Ming-Chih Lin" userId="f1ba3ba5-e185-404b-b55f-b2be90e2bdc2" providerId="ADAL" clId="{794224D3-789D-47BB-A0D2-62C663EDB1CA}" dt="2020-05-31T07:34:31.330" v="593" actId="47"/>
        <pc:sldMkLst>
          <pc:docMk/>
          <pc:sldMk cId="1033793258" sldId="278"/>
        </pc:sldMkLst>
      </pc:sldChg>
      <pc:sldChg chg="modSp new del mod">
        <pc:chgData name="Ming-Chih Lin" userId="f1ba3ba5-e185-404b-b55f-b2be90e2bdc2" providerId="ADAL" clId="{794224D3-789D-47BB-A0D2-62C663EDB1CA}" dt="2020-05-31T07:43:16.808" v="694" actId="47"/>
        <pc:sldMkLst>
          <pc:docMk/>
          <pc:sldMk cId="1085316097" sldId="279"/>
        </pc:sldMkLst>
        <pc:spChg chg="mod">
          <ac:chgData name="Ming-Chih Lin" userId="f1ba3ba5-e185-404b-b55f-b2be90e2bdc2" providerId="ADAL" clId="{794224D3-789D-47BB-A0D2-62C663EDB1CA}" dt="2020-05-31T07:19:33.222" v="359" actId="20577"/>
          <ac:spMkLst>
            <pc:docMk/>
            <pc:sldMk cId="1085316097" sldId="279"/>
            <ac:spMk id="2" creationId="{2E29C453-15B9-4E40-99ED-2E64169A78E3}"/>
          </ac:spMkLst>
        </pc:spChg>
        <pc:spChg chg="mod">
          <ac:chgData name="Ming-Chih Lin" userId="f1ba3ba5-e185-404b-b55f-b2be90e2bdc2" providerId="ADAL" clId="{794224D3-789D-47BB-A0D2-62C663EDB1CA}" dt="2020-05-31T07:18:58.230" v="350"/>
          <ac:spMkLst>
            <pc:docMk/>
            <pc:sldMk cId="1085316097" sldId="279"/>
            <ac:spMk id="3" creationId="{F0FF7A3E-5548-44AE-B3D4-441902BDF1E4}"/>
          </ac:spMkLst>
        </pc:spChg>
      </pc:sldChg>
      <pc:sldChg chg="new del">
        <pc:chgData name="Ming-Chih Lin" userId="f1ba3ba5-e185-404b-b55f-b2be90e2bdc2" providerId="ADAL" clId="{794224D3-789D-47BB-A0D2-62C663EDB1CA}" dt="2020-05-31T07:34:33.986" v="594" actId="47"/>
        <pc:sldMkLst>
          <pc:docMk/>
          <pc:sldMk cId="1950221314" sldId="280"/>
        </pc:sldMkLst>
      </pc:sldChg>
      <pc:sldChg chg="addSp modSp new mod">
        <pc:chgData name="Ming-Chih Lin" userId="f1ba3ba5-e185-404b-b55f-b2be90e2bdc2" providerId="ADAL" clId="{794224D3-789D-47BB-A0D2-62C663EDB1CA}" dt="2020-06-01T08:00:24.402" v="1007"/>
        <pc:sldMkLst>
          <pc:docMk/>
          <pc:sldMk cId="666544265" sldId="281"/>
        </pc:sldMkLst>
        <pc:spChg chg="mod">
          <ac:chgData name="Ming-Chih Lin" userId="f1ba3ba5-e185-404b-b55f-b2be90e2bdc2" providerId="ADAL" clId="{794224D3-789D-47BB-A0D2-62C663EDB1CA}" dt="2020-06-01T08:00:24.402" v="1007"/>
          <ac:spMkLst>
            <pc:docMk/>
            <pc:sldMk cId="666544265" sldId="281"/>
            <ac:spMk id="2" creationId="{6EDA7C28-6504-464B-80E9-F7235148F841}"/>
          </ac:spMkLst>
        </pc:spChg>
        <pc:spChg chg="mod">
          <ac:chgData name="Ming-Chih Lin" userId="f1ba3ba5-e185-404b-b55f-b2be90e2bdc2" providerId="ADAL" clId="{794224D3-789D-47BB-A0D2-62C663EDB1CA}" dt="2020-06-01T08:00:21.544" v="1001" actId="20577"/>
          <ac:spMkLst>
            <pc:docMk/>
            <pc:sldMk cId="666544265" sldId="281"/>
            <ac:spMk id="3" creationId="{14276987-1FE8-4CBE-9CB2-2A5C69C5D627}"/>
          </ac:spMkLst>
        </pc:spChg>
        <pc:picChg chg="add mod">
          <ac:chgData name="Ming-Chih Lin" userId="f1ba3ba5-e185-404b-b55f-b2be90e2bdc2" providerId="ADAL" clId="{794224D3-789D-47BB-A0D2-62C663EDB1CA}" dt="2020-06-01T08:00:12.612" v="1000" actId="14100"/>
          <ac:picMkLst>
            <pc:docMk/>
            <pc:sldMk cId="666544265" sldId="281"/>
            <ac:picMk id="4" creationId="{B50902C2-2892-480E-8C48-2CA4CCE66524}"/>
          </ac:picMkLst>
        </pc:picChg>
      </pc:sldChg>
      <pc:sldChg chg="modSp new mod">
        <pc:chgData name="Ming-Chih Lin" userId="f1ba3ba5-e185-404b-b55f-b2be90e2bdc2" providerId="ADAL" clId="{794224D3-789D-47BB-A0D2-62C663EDB1CA}" dt="2020-06-01T23:07:13.749" v="1270"/>
        <pc:sldMkLst>
          <pc:docMk/>
          <pc:sldMk cId="3344907558" sldId="282"/>
        </pc:sldMkLst>
        <pc:spChg chg="mod">
          <ac:chgData name="Ming-Chih Lin" userId="f1ba3ba5-e185-404b-b55f-b2be90e2bdc2" providerId="ADAL" clId="{794224D3-789D-47BB-A0D2-62C663EDB1CA}" dt="2020-06-01T23:07:13.749" v="1270"/>
          <ac:spMkLst>
            <pc:docMk/>
            <pc:sldMk cId="3344907558" sldId="282"/>
            <ac:spMk id="2" creationId="{A7C2D190-D47F-4A50-A76B-32331DEAE02D}"/>
          </ac:spMkLst>
        </pc:spChg>
        <pc:spChg chg="mod">
          <ac:chgData name="Ming-Chih Lin" userId="f1ba3ba5-e185-404b-b55f-b2be90e2bdc2" providerId="ADAL" clId="{794224D3-789D-47BB-A0D2-62C663EDB1CA}" dt="2020-05-31T07:21:34.308" v="372"/>
          <ac:spMkLst>
            <pc:docMk/>
            <pc:sldMk cId="3344907558" sldId="282"/>
            <ac:spMk id="3" creationId="{4B98CB43-2487-40FE-B18F-82313D1F9A77}"/>
          </ac:spMkLst>
        </pc:spChg>
      </pc:sldChg>
      <pc:sldChg chg="add del">
        <pc:chgData name="Ming-Chih Lin" userId="f1ba3ba5-e185-404b-b55f-b2be90e2bdc2" providerId="ADAL" clId="{794224D3-789D-47BB-A0D2-62C663EDB1CA}" dt="2020-05-31T07:37:23.395" v="597"/>
        <pc:sldMkLst>
          <pc:docMk/>
          <pc:sldMk cId="1992929127" sldId="283"/>
        </pc:sldMkLst>
      </pc:sldChg>
      <pc:sldChg chg="modSp new add del mod">
        <pc:chgData name="Ming-Chih Lin" userId="f1ba3ba5-e185-404b-b55f-b2be90e2bdc2" providerId="ADAL" clId="{794224D3-789D-47BB-A0D2-62C663EDB1CA}" dt="2020-05-31T07:37:25.174" v="598" actId="2696"/>
        <pc:sldMkLst>
          <pc:docMk/>
          <pc:sldMk cId="4282441724" sldId="283"/>
        </pc:sldMkLst>
        <pc:spChg chg="mod">
          <ac:chgData name="Ming-Chih Lin" userId="f1ba3ba5-e185-404b-b55f-b2be90e2bdc2" providerId="ADAL" clId="{794224D3-789D-47BB-A0D2-62C663EDB1CA}" dt="2020-05-31T07:28:07.862" v="394" actId="20577"/>
          <ac:spMkLst>
            <pc:docMk/>
            <pc:sldMk cId="4282441724" sldId="283"/>
            <ac:spMk id="2" creationId="{02A1E2E6-DFB6-4C76-973C-7FC0AA967CCF}"/>
          </ac:spMkLst>
        </pc:spChg>
        <pc:spChg chg="mod">
          <ac:chgData name="Ming-Chih Lin" userId="f1ba3ba5-e185-404b-b55f-b2be90e2bdc2" providerId="ADAL" clId="{794224D3-789D-47BB-A0D2-62C663EDB1CA}" dt="2020-05-31T07:28:05.885" v="393"/>
          <ac:spMkLst>
            <pc:docMk/>
            <pc:sldMk cId="4282441724" sldId="283"/>
            <ac:spMk id="3" creationId="{E1706A94-9322-4DB7-B41B-7F7FDDB0AC02}"/>
          </ac:spMkLst>
        </pc:spChg>
      </pc:sldChg>
      <pc:sldChg chg="addSp modSp add mod">
        <pc:chgData name="Ming-Chih Lin" userId="f1ba3ba5-e185-404b-b55f-b2be90e2bdc2" providerId="ADAL" clId="{794224D3-789D-47BB-A0D2-62C663EDB1CA}" dt="2020-06-01T07:52:43.534" v="919" actId="1076"/>
        <pc:sldMkLst>
          <pc:docMk/>
          <pc:sldMk cId="2651586421" sldId="284"/>
        </pc:sldMkLst>
        <pc:spChg chg="mod">
          <ac:chgData name="Ming-Chih Lin" userId="f1ba3ba5-e185-404b-b55f-b2be90e2bdc2" providerId="ADAL" clId="{794224D3-789D-47BB-A0D2-62C663EDB1CA}" dt="2020-06-01T07:52:04.093" v="911" actId="20577"/>
          <ac:spMkLst>
            <pc:docMk/>
            <pc:sldMk cId="2651586421" sldId="284"/>
            <ac:spMk id="2" creationId="{5F3943C5-BE9F-4BF4-A111-F83F5931DA07}"/>
          </ac:spMkLst>
        </pc:spChg>
        <pc:spChg chg="mod">
          <ac:chgData name="Ming-Chih Lin" userId="f1ba3ba5-e185-404b-b55f-b2be90e2bdc2" providerId="ADAL" clId="{794224D3-789D-47BB-A0D2-62C663EDB1CA}" dt="2020-05-31T07:30:46.059" v="519" actId="20577"/>
          <ac:spMkLst>
            <pc:docMk/>
            <pc:sldMk cId="2651586421" sldId="284"/>
            <ac:spMk id="3" creationId="{CC22D15C-4B6A-4C30-9E72-7AA476A720D1}"/>
          </ac:spMkLst>
        </pc:spChg>
        <pc:picChg chg="add mod">
          <ac:chgData name="Ming-Chih Lin" userId="f1ba3ba5-e185-404b-b55f-b2be90e2bdc2" providerId="ADAL" clId="{794224D3-789D-47BB-A0D2-62C663EDB1CA}" dt="2020-06-01T07:52:43.534" v="919" actId="1076"/>
          <ac:picMkLst>
            <pc:docMk/>
            <pc:sldMk cId="2651586421" sldId="284"/>
            <ac:picMk id="4" creationId="{D5D4B023-4CA5-4555-A90F-87E1A9E2DBDB}"/>
          </ac:picMkLst>
        </pc:picChg>
      </pc:sldChg>
      <pc:sldChg chg="addSp modSp new mod">
        <pc:chgData name="Ming-Chih Lin" userId="f1ba3ba5-e185-404b-b55f-b2be90e2bdc2" providerId="ADAL" clId="{794224D3-789D-47BB-A0D2-62C663EDB1CA}" dt="2020-06-01T07:54:49.432" v="931" actId="14100"/>
        <pc:sldMkLst>
          <pc:docMk/>
          <pc:sldMk cId="3195449515" sldId="285"/>
        </pc:sldMkLst>
        <pc:spChg chg="mod">
          <ac:chgData name="Ming-Chih Lin" userId="f1ba3ba5-e185-404b-b55f-b2be90e2bdc2" providerId="ADAL" clId="{794224D3-789D-47BB-A0D2-62C663EDB1CA}" dt="2020-06-01T07:54:49.432" v="931" actId="14100"/>
          <ac:spMkLst>
            <pc:docMk/>
            <pc:sldMk cId="3195449515" sldId="285"/>
            <ac:spMk id="2" creationId="{2FEECCDF-359C-4756-942E-0B27A9C3AE42}"/>
          </ac:spMkLst>
        </pc:spChg>
        <pc:spChg chg="mod">
          <ac:chgData name="Ming-Chih Lin" userId="f1ba3ba5-e185-404b-b55f-b2be90e2bdc2" providerId="ADAL" clId="{794224D3-789D-47BB-A0D2-62C663EDB1CA}" dt="2020-05-31T07:30:08.391" v="480" actId="20577"/>
          <ac:spMkLst>
            <pc:docMk/>
            <pc:sldMk cId="3195449515" sldId="285"/>
            <ac:spMk id="3" creationId="{80AC94B3-D669-4FE4-814E-F60AE2CE6E69}"/>
          </ac:spMkLst>
        </pc:spChg>
        <pc:picChg chg="add mod">
          <ac:chgData name="Ming-Chih Lin" userId="f1ba3ba5-e185-404b-b55f-b2be90e2bdc2" providerId="ADAL" clId="{794224D3-789D-47BB-A0D2-62C663EDB1CA}" dt="2020-06-01T07:54:46.313" v="930" actId="1076"/>
          <ac:picMkLst>
            <pc:docMk/>
            <pc:sldMk cId="3195449515" sldId="285"/>
            <ac:picMk id="4" creationId="{CB731608-086F-45D0-9B0F-B575F6326DBE}"/>
          </ac:picMkLst>
        </pc:picChg>
      </pc:sldChg>
      <pc:sldChg chg="modSp new add del mod">
        <pc:chgData name="Ming-Chih Lin" userId="f1ba3ba5-e185-404b-b55f-b2be90e2bdc2" providerId="ADAL" clId="{794224D3-789D-47BB-A0D2-62C663EDB1CA}" dt="2020-05-31T07:37:25.174" v="598" actId="2696"/>
        <pc:sldMkLst>
          <pc:docMk/>
          <pc:sldMk cId="1489283586" sldId="286"/>
        </pc:sldMkLst>
        <pc:spChg chg="mod">
          <ac:chgData name="Ming-Chih Lin" userId="f1ba3ba5-e185-404b-b55f-b2be90e2bdc2" providerId="ADAL" clId="{794224D3-789D-47BB-A0D2-62C663EDB1CA}" dt="2020-05-31T07:31:27.496" v="565"/>
          <ac:spMkLst>
            <pc:docMk/>
            <pc:sldMk cId="1489283586" sldId="286"/>
            <ac:spMk id="3" creationId="{F9CBD9A1-D6C6-4802-A546-4850BDBE39C1}"/>
          </ac:spMkLst>
        </pc:spChg>
      </pc:sldChg>
      <pc:sldChg chg="add del">
        <pc:chgData name="Ming-Chih Lin" userId="f1ba3ba5-e185-404b-b55f-b2be90e2bdc2" providerId="ADAL" clId="{794224D3-789D-47BB-A0D2-62C663EDB1CA}" dt="2020-05-31T07:37:23.395" v="597"/>
        <pc:sldMkLst>
          <pc:docMk/>
          <pc:sldMk cId="2559555116" sldId="286"/>
        </pc:sldMkLst>
      </pc:sldChg>
      <pc:sldChg chg="addSp delSp modSp new add del mod modClrScheme chgLayout">
        <pc:chgData name="Ming-Chih Lin" userId="f1ba3ba5-e185-404b-b55f-b2be90e2bdc2" providerId="ADAL" clId="{794224D3-789D-47BB-A0D2-62C663EDB1CA}" dt="2020-05-31T07:37:35.653" v="599" actId="2696"/>
        <pc:sldMkLst>
          <pc:docMk/>
          <pc:sldMk cId="1439738458" sldId="287"/>
        </pc:sldMkLst>
        <pc:spChg chg="del">
          <ac:chgData name="Ming-Chih Lin" userId="f1ba3ba5-e185-404b-b55f-b2be90e2bdc2" providerId="ADAL" clId="{794224D3-789D-47BB-A0D2-62C663EDB1CA}" dt="2020-05-31T07:32:39.695" v="578" actId="700"/>
          <ac:spMkLst>
            <pc:docMk/>
            <pc:sldMk cId="1439738458" sldId="287"/>
            <ac:spMk id="2" creationId="{5D871499-CF0E-485D-BBD5-499449DEC70C}"/>
          </ac:spMkLst>
        </pc:spChg>
        <pc:spChg chg="del">
          <ac:chgData name="Ming-Chih Lin" userId="f1ba3ba5-e185-404b-b55f-b2be90e2bdc2" providerId="ADAL" clId="{794224D3-789D-47BB-A0D2-62C663EDB1CA}" dt="2020-05-31T07:32:39.695" v="578" actId="700"/>
          <ac:spMkLst>
            <pc:docMk/>
            <pc:sldMk cId="1439738458" sldId="287"/>
            <ac:spMk id="3" creationId="{513AC28C-C19B-4F53-9437-10D9E59988DD}"/>
          </ac:spMkLst>
        </pc:spChg>
        <pc:spChg chg="add del mod ord">
          <ac:chgData name="Ming-Chih Lin" userId="f1ba3ba5-e185-404b-b55f-b2be90e2bdc2" providerId="ADAL" clId="{794224D3-789D-47BB-A0D2-62C663EDB1CA}" dt="2020-05-31T07:32:43.120" v="579" actId="700"/>
          <ac:spMkLst>
            <pc:docMk/>
            <pc:sldMk cId="1439738458" sldId="287"/>
            <ac:spMk id="4" creationId="{74433EF5-6AEE-49BA-8AA0-7A637F91576E}"/>
          </ac:spMkLst>
        </pc:spChg>
        <pc:spChg chg="add mod ord">
          <ac:chgData name="Ming-Chih Lin" userId="f1ba3ba5-e185-404b-b55f-b2be90e2bdc2" providerId="ADAL" clId="{794224D3-789D-47BB-A0D2-62C663EDB1CA}" dt="2020-05-31T07:32:55.848" v="583"/>
          <ac:spMkLst>
            <pc:docMk/>
            <pc:sldMk cId="1439738458" sldId="287"/>
            <ac:spMk id="5" creationId="{175DFBF9-F290-4C69-9CB9-3C90AC949AA8}"/>
          </ac:spMkLst>
        </pc:spChg>
        <pc:spChg chg="add mod ord">
          <ac:chgData name="Ming-Chih Lin" userId="f1ba3ba5-e185-404b-b55f-b2be90e2bdc2" providerId="ADAL" clId="{794224D3-789D-47BB-A0D2-62C663EDB1CA}" dt="2020-05-31T07:33:11.796" v="588" actId="207"/>
          <ac:spMkLst>
            <pc:docMk/>
            <pc:sldMk cId="1439738458" sldId="287"/>
            <ac:spMk id="6" creationId="{69EEF7C9-AC49-4A83-81D4-B576673CF2D3}"/>
          </ac:spMkLst>
        </pc:spChg>
      </pc:sldChg>
      <pc:sldChg chg="add">
        <pc:chgData name="Ming-Chih Lin" userId="f1ba3ba5-e185-404b-b55f-b2be90e2bdc2" providerId="ADAL" clId="{794224D3-789D-47BB-A0D2-62C663EDB1CA}" dt="2020-05-31T07:37:39.450" v="600"/>
        <pc:sldMkLst>
          <pc:docMk/>
          <pc:sldMk cId="2068811213" sldId="287"/>
        </pc:sldMkLst>
      </pc:sldChg>
      <pc:sldChg chg="add del">
        <pc:chgData name="Ming-Chih Lin" userId="f1ba3ba5-e185-404b-b55f-b2be90e2bdc2" providerId="ADAL" clId="{794224D3-789D-47BB-A0D2-62C663EDB1CA}" dt="2020-05-31T07:37:23.395" v="597"/>
        <pc:sldMkLst>
          <pc:docMk/>
          <pc:sldMk cId="3370046481" sldId="287"/>
        </pc:sldMkLst>
      </pc:sldChg>
      <pc:sldChg chg="addSp delSp modSp new mod modClrScheme chgLayout">
        <pc:chgData name="Ming-Chih Lin" userId="f1ba3ba5-e185-404b-b55f-b2be90e2bdc2" providerId="ADAL" clId="{794224D3-789D-47BB-A0D2-62C663EDB1CA}" dt="2020-06-01T08:04:32.622" v="1263" actId="700"/>
        <pc:sldMkLst>
          <pc:docMk/>
          <pc:sldMk cId="2773999239" sldId="288"/>
        </pc:sldMkLst>
        <pc:spChg chg="add mod ord">
          <ac:chgData name="Ming-Chih Lin" userId="f1ba3ba5-e185-404b-b55f-b2be90e2bdc2" providerId="ADAL" clId="{794224D3-789D-47BB-A0D2-62C663EDB1CA}" dt="2020-06-01T08:04:32.622" v="1263" actId="700"/>
          <ac:spMkLst>
            <pc:docMk/>
            <pc:sldMk cId="2773999239" sldId="288"/>
            <ac:spMk id="2" creationId="{9AB95A1D-731F-4754-8CC5-5B2A6DACC14C}"/>
          </ac:spMkLst>
        </pc:spChg>
        <pc:spChg chg="del">
          <ac:chgData name="Ming-Chih Lin" userId="f1ba3ba5-e185-404b-b55f-b2be90e2bdc2" providerId="ADAL" clId="{794224D3-789D-47BB-A0D2-62C663EDB1CA}" dt="2020-05-31T07:39:09.479" v="602" actId="700"/>
          <ac:spMkLst>
            <pc:docMk/>
            <pc:sldMk cId="2773999239" sldId="288"/>
            <ac:spMk id="2" creationId="{EF1E43BE-8379-4A2F-927F-5F6B071A2544}"/>
          </ac:spMkLst>
        </pc:spChg>
        <pc:spChg chg="del">
          <ac:chgData name="Ming-Chih Lin" userId="f1ba3ba5-e185-404b-b55f-b2be90e2bdc2" providerId="ADAL" clId="{794224D3-789D-47BB-A0D2-62C663EDB1CA}" dt="2020-05-31T07:39:09.479" v="602" actId="700"/>
          <ac:spMkLst>
            <pc:docMk/>
            <pc:sldMk cId="2773999239" sldId="288"/>
            <ac:spMk id="3" creationId="{4FDD6798-61A8-4C71-AE43-603F39194A39}"/>
          </ac:spMkLst>
        </pc:spChg>
        <pc:spChg chg="add del mod ord">
          <ac:chgData name="Ming-Chih Lin" userId="f1ba3ba5-e185-404b-b55f-b2be90e2bdc2" providerId="ADAL" clId="{794224D3-789D-47BB-A0D2-62C663EDB1CA}" dt="2020-05-31T07:39:12.301" v="603" actId="700"/>
          <ac:spMkLst>
            <pc:docMk/>
            <pc:sldMk cId="2773999239" sldId="288"/>
            <ac:spMk id="4" creationId="{B4A07BC9-FF89-4CE6-8C2A-80F60F3C0DAA}"/>
          </ac:spMkLst>
        </pc:spChg>
        <pc:spChg chg="add mod ord">
          <ac:chgData name="Ming-Chih Lin" userId="f1ba3ba5-e185-404b-b55f-b2be90e2bdc2" providerId="ADAL" clId="{794224D3-789D-47BB-A0D2-62C663EDB1CA}" dt="2020-06-01T08:04:32.622" v="1263" actId="700"/>
          <ac:spMkLst>
            <pc:docMk/>
            <pc:sldMk cId="2773999239" sldId="288"/>
            <ac:spMk id="5" creationId="{D9BE9DE2-8245-4CD7-8644-BCDBABA8D1A8}"/>
          </ac:spMkLst>
        </pc:spChg>
        <pc:spChg chg="add del mod ord">
          <ac:chgData name="Ming-Chih Lin" userId="f1ba3ba5-e185-404b-b55f-b2be90e2bdc2" providerId="ADAL" clId="{794224D3-789D-47BB-A0D2-62C663EDB1CA}" dt="2020-06-01T08:04:32.622" v="1263" actId="700"/>
          <ac:spMkLst>
            <pc:docMk/>
            <pc:sldMk cId="2773999239" sldId="288"/>
            <ac:spMk id="6" creationId="{8B34D29B-0E23-429E-8BAC-0695EC085EEE}"/>
          </ac:spMkLst>
        </pc:spChg>
      </pc:sldChg>
      <pc:sldChg chg="addSp delSp modSp new mod modClrScheme chgLayout">
        <pc:chgData name="Ming-Chih Lin" userId="f1ba3ba5-e185-404b-b55f-b2be90e2bdc2" providerId="ADAL" clId="{794224D3-789D-47BB-A0D2-62C663EDB1CA}" dt="2020-06-01T08:04:36.960" v="1264" actId="700"/>
        <pc:sldMkLst>
          <pc:docMk/>
          <pc:sldMk cId="1061609012" sldId="289"/>
        </pc:sldMkLst>
        <pc:spChg chg="add mod ord">
          <ac:chgData name="Ming-Chih Lin" userId="f1ba3ba5-e185-404b-b55f-b2be90e2bdc2" providerId="ADAL" clId="{794224D3-789D-47BB-A0D2-62C663EDB1CA}" dt="2020-06-01T08:04:36.960" v="1264" actId="700"/>
          <ac:spMkLst>
            <pc:docMk/>
            <pc:sldMk cId="1061609012" sldId="289"/>
            <ac:spMk id="2" creationId="{39ECB457-4D4F-4A33-A3B9-6B135073BD8A}"/>
          </ac:spMkLst>
        </pc:spChg>
        <pc:spChg chg="del">
          <ac:chgData name="Ming-Chih Lin" userId="f1ba3ba5-e185-404b-b55f-b2be90e2bdc2" providerId="ADAL" clId="{794224D3-789D-47BB-A0D2-62C663EDB1CA}" dt="2020-05-31T07:39:58.497" v="639" actId="700"/>
          <ac:spMkLst>
            <pc:docMk/>
            <pc:sldMk cId="1061609012" sldId="289"/>
            <ac:spMk id="2" creationId="{BA164DD3-FCAA-4C87-8EC6-826F37B6CB92}"/>
          </ac:spMkLst>
        </pc:spChg>
        <pc:spChg chg="del">
          <ac:chgData name="Ming-Chih Lin" userId="f1ba3ba5-e185-404b-b55f-b2be90e2bdc2" providerId="ADAL" clId="{794224D3-789D-47BB-A0D2-62C663EDB1CA}" dt="2020-05-31T07:39:58.497" v="639" actId="700"/>
          <ac:spMkLst>
            <pc:docMk/>
            <pc:sldMk cId="1061609012" sldId="289"/>
            <ac:spMk id="3" creationId="{360C4EC4-099B-4A51-8DE1-3942B46FEEC8}"/>
          </ac:spMkLst>
        </pc:spChg>
        <pc:spChg chg="add mod ord">
          <ac:chgData name="Ming-Chih Lin" userId="f1ba3ba5-e185-404b-b55f-b2be90e2bdc2" providerId="ADAL" clId="{794224D3-789D-47BB-A0D2-62C663EDB1CA}" dt="2020-06-01T08:04:36.960" v="1264" actId="700"/>
          <ac:spMkLst>
            <pc:docMk/>
            <pc:sldMk cId="1061609012" sldId="289"/>
            <ac:spMk id="4" creationId="{A96425F9-195D-4693-9E6E-3A6A87237F5E}"/>
          </ac:spMkLst>
        </pc:spChg>
      </pc:sldChg>
      <pc:sldChg chg="modSp new mod">
        <pc:chgData name="Ming-Chih Lin" userId="f1ba3ba5-e185-404b-b55f-b2be90e2bdc2" providerId="ADAL" clId="{794224D3-789D-47BB-A0D2-62C663EDB1CA}" dt="2020-05-31T07:42:39.327" v="693"/>
        <pc:sldMkLst>
          <pc:docMk/>
          <pc:sldMk cId="1663756997" sldId="290"/>
        </pc:sldMkLst>
        <pc:spChg chg="mod">
          <ac:chgData name="Ming-Chih Lin" userId="f1ba3ba5-e185-404b-b55f-b2be90e2bdc2" providerId="ADAL" clId="{794224D3-789D-47BB-A0D2-62C663EDB1CA}" dt="2020-05-31T07:42:39.327" v="693"/>
          <ac:spMkLst>
            <pc:docMk/>
            <pc:sldMk cId="1663756997" sldId="290"/>
            <ac:spMk id="3" creationId="{FDA2CCF4-8156-43AA-A2A5-BCE09F7AF6E8}"/>
          </ac:spMkLst>
        </pc:spChg>
      </pc:sldChg>
      <pc:sldChg chg="modSp new mod ord">
        <pc:chgData name="Ming-Chih Lin" userId="f1ba3ba5-e185-404b-b55f-b2be90e2bdc2" providerId="ADAL" clId="{794224D3-789D-47BB-A0D2-62C663EDB1CA}" dt="2020-06-01T07:57:49.832" v="978"/>
        <pc:sldMkLst>
          <pc:docMk/>
          <pc:sldMk cId="4146132641" sldId="291"/>
        </pc:sldMkLst>
        <pc:spChg chg="mod">
          <ac:chgData name="Ming-Chih Lin" userId="f1ba3ba5-e185-404b-b55f-b2be90e2bdc2" providerId="ADAL" clId="{794224D3-789D-47BB-A0D2-62C663EDB1CA}" dt="2020-05-31T07:45:08.481" v="743"/>
          <ac:spMkLst>
            <pc:docMk/>
            <pc:sldMk cId="4146132641" sldId="291"/>
            <ac:spMk id="3" creationId="{EE67A29E-9388-4D5B-87CB-A07D3E8DBFB4}"/>
          </ac:spMkLst>
        </pc:spChg>
      </pc:sldChg>
      <pc:sldChg chg="modSp new mod">
        <pc:chgData name="Ming-Chih Lin" userId="f1ba3ba5-e185-404b-b55f-b2be90e2bdc2" providerId="ADAL" clId="{794224D3-789D-47BB-A0D2-62C663EDB1CA}" dt="2020-06-01T08:02:58.705" v="1262"/>
        <pc:sldMkLst>
          <pc:docMk/>
          <pc:sldMk cId="2609797397" sldId="292"/>
        </pc:sldMkLst>
        <pc:spChg chg="mod">
          <ac:chgData name="Ming-Chih Lin" userId="f1ba3ba5-e185-404b-b55f-b2be90e2bdc2" providerId="ADAL" clId="{794224D3-789D-47BB-A0D2-62C663EDB1CA}" dt="2020-06-01T08:02:58.705" v="1262"/>
          <ac:spMkLst>
            <pc:docMk/>
            <pc:sldMk cId="2609797397" sldId="292"/>
            <ac:spMk id="2" creationId="{C6F078A4-E99D-4092-8AC3-B9698C576328}"/>
          </ac:spMkLst>
        </pc:spChg>
        <pc:spChg chg="mod">
          <ac:chgData name="Ming-Chih Lin" userId="f1ba3ba5-e185-404b-b55f-b2be90e2bdc2" providerId="ADAL" clId="{794224D3-789D-47BB-A0D2-62C663EDB1CA}" dt="2020-05-31T07:47:01.220" v="792"/>
          <ac:spMkLst>
            <pc:docMk/>
            <pc:sldMk cId="2609797397" sldId="292"/>
            <ac:spMk id="3" creationId="{035077E8-9769-4239-B6FF-C9B606BA0011}"/>
          </ac:spMkLst>
        </pc:spChg>
      </pc:sldChg>
      <pc:sldChg chg="modSp new mod">
        <pc:chgData name="Ming-Chih Lin" userId="f1ba3ba5-e185-404b-b55f-b2be90e2bdc2" providerId="ADAL" clId="{794224D3-789D-47BB-A0D2-62C663EDB1CA}" dt="2020-05-31T07:51:10.725" v="829" actId="20577"/>
        <pc:sldMkLst>
          <pc:docMk/>
          <pc:sldMk cId="289535632" sldId="293"/>
        </pc:sldMkLst>
        <pc:spChg chg="mod">
          <ac:chgData name="Ming-Chih Lin" userId="f1ba3ba5-e185-404b-b55f-b2be90e2bdc2" providerId="ADAL" clId="{794224D3-789D-47BB-A0D2-62C663EDB1CA}" dt="2020-05-31T07:51:10.725" v="829" actId="20577"/>
          <ac:spMkLst>
            <pc:docMk/>
            <pc:sldMk cId="289535632" sldId="293"/>
            <ac:spMk id="3" creationId="{675709DF-CC06-48CE-B524-EE9F568647E0}"/>
          </ac:spMkLst>
        </pc:spChg>
      </pc:sldChg>
      <pc:sldChg chg="modSp new mod">
        <pc:chgData name="Ming-Chih Lin" userId="f1ba3ba5-e185-404b-b55f-b2be90e2bdc2" providerId="ADAL" clId="{794224D3-789D-47BB-A0D2-62C663EDB1CA}" dt="2020-06-01T07:44:55.720" v="853"/>
        <pc:sldMkLst>
          <pc:docMk/>
          <pc:sldMk cId="64240318" sldId="294"/>
        </pc:sldMkLst>
        <pc:spChg chg="mod">
          <ac:chgData name="Ming-Chih Lin" userId="f1ba3ba5-e185-404b-b55f-b2be90e2bdc2" providerId="ADAL" clId="{794224D3-789D-47BB-A0D2-62C663EDB1CA}" dt="2020-06-01T07:44:54.951" v="852" actId="21"/>
          <ac:spMkLst>
            <pc:docMk/>
            <pc:sldMk cId="64240318" sldId="294"/>
            <ac:spMk id="2" creationId="{6798ECCD-BF38-4125-A2D9-1FBB0828F79C}"/>
          </ac:spMkLst>
        </pc:spChg>
        <pc:spChg chg="mod">
          <ac:chgData name="Ming-Chih Lin" userId="f1ba3ba5-e185-404b-b55f-b2be90e2bdc2" providerId="ADAL" clId="{794224D3-789D-47BB-A0D2-62C663EDB1CA}" dt="2020-06-01T07:44:55.720" v="853"/>
          <ac:spMkLst>
            <pc:docMk/>
            <pc:sldMk cId="64240318" sldId="294"/>
            <ac:spMk id="3" creationId="{21DC9115-EA07-4E43-B229-3DDAC0EF5CB9}"/>
          </ac:spMkLst>
        </pc:spChg>
      </pc:sldChg>
      <pc:sldChg chg="modSp new">
        <pc:chgData name="Ming-Chih Lin" userId="f1ba3ba5-e185-404b-b55f-b2be90e2bdc2" providerId="ADAL" clId="{794224D3-789D-47BB-A0D2-62C663EDB1CA}" dt="2020-06-01T07:45:22.900" v="856"/>
        <pc:sldMkLst>
          <pc:docMk/>
          <pc:sldMk cId="3800941536" sldId="295"/>
        </pc:sldMkLst>
        <pc:spChg chg="mod">
          <ac:chgData name="Ming-Chih Lin" userId="f1ba3ba5-e185-404b-b55f-b2be90e2bdc2" providerId="ADAL" clId="{794224D3-789D-47BB-A0D2-62C663EDB1CA}" dt="2020-06-01T07:45:22.900" v="856"/>
          <ac:spMkLst>
            <pc:docMk/>
            <pc:sldMk cId="3800941536" sldId="295"/>
            <ac:spMk id="2" creationId="{1217C976-378C-48C3-900B-3FE82C45F783}"/>
          </ac:spMkLst>
        </pc:spChg>
        <pc:spChg chg="mod">
          <ac:chgData name="Ming-Chih Lin" userId="f1ba3ba5-e185-404b-b55f-b2be90e2bdc2" providerId="ADAL" clId="{794224D3-789D-47BB-A0D2-62C663EDB1CA}" dt="2020-06-01T07:45:11.402" v="855"/>
          <ac:spMkLst>
            <pc:docMk/>
            <pc:sldMk cId="3800941536" sldId="295"/>
            <ac:spMk id="3" creationId="{B74F9DDA-5D21-4474-B5A9-0D53658E6B5E}"/>
          </ac:spMkLst>
        </pc:spChg>
      </pc:sldChg>
      <pc:sldChg chg="modSp new">
        <pc:chgData name="Ming-Chih Lin" userId="f1ba3ba5-e185-404b-b55f-b2be90e2bdc2" providerId="ADAL" clId="{794224D3-789D-47BB-A0D2-62C663EDB1CA}" dt="2020-06-01T07:45:47.506" v="859"/>
        <pc:sldMkLst>
          <pc:docMk/>
          <pc:sldMk cId="71803066" sldId="296"/>
        </pc:sldMkLst>
        <pc:spChg chg="mod">
          <ac:chgData name="Ming-Chih Lin" userId="f1ba3ba5-e185-404b-b55f-b2be90e2bdc2" providerId="ADAL" clId="{794224D3-789D-47BB-A0D2-62C663EDB1CA}" dt="2020-06-01T07:45:47.506" v="859"/>
          <ac:spMkLst>
            <pc:docMk/>
            <pc:sldMk cId="71803066" sldId="296"/>
            <ac:spMk id="2" creationId="{49291F46-BDC7-46BE-AFD5-8495C3C3E5C1}"/>
          </ac:spMkLst>
        </pc:spChg>
        <pc:spChg chg="mod">
          <ac:chgData name="Ming-Chih Lin" userId="f1ba3ba5-e185-404b-b55f-b2be90e2bdc2" providerId="ADAL" clId="{794224D3-789D-47BB-A0D2-62C663EDB1CA}" dt="2020-06-01T07:45:34.552" v="858"/>
          <ac:spMkLst>
            <pc:docMk/>
            <pc:sldMk cId="71803066" sldId="296"/>
            <ac:spMk id="3" creationId="{C8C03A03-E1F0-43C9-B0BD-2ABDF2CB329D}"/>
          </ac:spMkLst>
        </pc:spChg>
      </pc:sldChg>
      <pc:sldChg chg="modSp new">
        <pc:chgData name="Ming-Chih Lin" userId="f1ba3ba5-e185-404b-b55f-b2be90e2bdc2" providerId="ADAL" clId="{794224D3-789D-47BB-A0D2-62C663EDB1CA}" dt="2020-06-01T07:46:03.193" v="861"/>
        <pc:sldMkLst>
          <pc:docMk/>
          <pc:sldMk cId="3823943526" sldId="297"/>
        </pc:sldMkLst>
        <pc:spChg chg="mod">
          <ac:chgData name="Ming-Chih Lin" userId="f1ba3ba5-e185-404b-b55f-b2be90e2bdc2" providerId="ADAL" clId="{794224D3-789D-47BB-A0D2-62C663EDB1CA}" dt="2020-06-01T07:46:03.193" v="861"/>
          <ac:spMkLst>
            <pc:docMk/>
            <pc:sldMk cId="3823943526" sldId="297"/>
            <ac:spMk id="2" creationId="{1F7495A2-3CAF-4C5B-8D98-69F0DC66F037}"/>
          </ac:spMkLst>
        </pc:spChg>
        <pc:spChg chg="mod">
          <ac:chgData name="Ming-Chih Lin" userId="f1ba3ba5-e185-404b-b55f-b2be90e2bdc2" providerId="ADAL" clId="{794224D3-789D-47BB-A0D2-62C663EDB1CA}" dt="2020-06-01T07:45:55.457" v="860"/>
          <ac:spMkLst>
            <pc:docMk/>
            <pc:sldMk cId="3823943526" sldId="297"/>
            <ac:spMk id="3" creationId="{38DC13CC-BA4B-476C-84B1-232A460D5A2F}"/>
          </ac:spMkLst>
        </pc:spChg>
      </pc:sldChg>
      <pc:sldChg chg="new del">
        <pc:chgData name="Ming-Chih Lin" userId="f1ba3ba5-e185-404b-b55f-b2be90e2bdc2" providerId="ADAL" clId="{794224D3-789D-47BB-A0D2-62C663EDB1CA}" dt="2020-06-01T07:46:29.319" v="862" actId="47"/>
        <pc:sldMkLst>
          <pc:docMk/>
          <pc:sldMk cId="3393092084" sldId="298"/>
        </pc:sldMkLst>
      </pc:sldChg>
    </pc:docChg>
  </pc:docChgLst>
  <pc:docChgLst>
    <pc:chgData name="Ming-Chih Lin" userId="f1ba3ba5-e185-404b-b55f-b2be90e2bdc2" providerId="ADAL" clId="{98E402EA-33D0-F641-AF53-006C6173E080}"/>
    <pc:docChg chg="undo custSel modSld">
      <pc:chgData name="Ming-Chih Lin" userId="f1ba3ba5-e185-404b-b55f-b2be90e2bdc2" providerId="ADAL" clId="{98E402EA-33D0-F641-AF53-006C6173E080}" dt="2020-06-01T06:51:37.326" v="2" actId="1076"/>
      <pc:docMkLst>
        <pc:docMk/>
      </pc:docMkLst>
      <pc:sldChg chg="modSp">
        <pc:chgData name="Ming-Chih Lin" userId="f1ba3ba5-e185-404b-b55f-b2be90e2bdc2" providerId="ADAL" clId="{98E402EA-33D0-F641-AF53-006C6173E080}" dt="2020-06-01T06:51:37.326" v="2" actId="1076"/>
        <pc:sldMkLst>
          <pc:docMk/>
          <pc:sldMk cId="679909818" sldId="265"/>
        </pc:sldMkLst>
        <pc:spChg chg="mod">
          <ac:chgData name="Ming-Chih Lin" userId="f1ba3ba5-e185-404b-b55f-b2be90e2bdc2" providerId="ADAL" clId="{98E402EA-33D0-F641-AF53-006C6173E080}" dt="2020-06-01T06:51:37.326" v="2" actId="1076"/>
          <ac:spMkLst>
            <pc:docMk/>
            <pc:sldMk cId="679909818" sldId="265"/>
            <ac:spMk id="2" creationId="{5F3943C5-BE9F-4BF4-A111-F83F5931DA07}"/>
          </ac:spMkLst>
        </pc:spChg>
      </pc:sldChg>
    </pc:docChg>
  </pc:docChgLst>
  <pc:docChgLst>
    <pc:chgData name="Ming-Chih Lin" userId="f1ba3ba5-e185-404b-b55f-b2be90e2bdc2" providerId="ADAL" clId="{A2F4D413-9D68-4A8C-9D49-8D8D17D6E9EA}"/>
    <pc:docChg chg="undo custSel addSld delSld modSld">
      <pc:chgData name="Ming-Chih Lin" userId="f1ba3ba5-e185-404b-b55f-b2be90e2bdc2" providerId="ADAL" clId="{A2F4D413-9D68-4A8C-9D49-8D8D17D6E9EA}" dt="2020-06-02T02:27:49.039" v="364"/>
      <pc:docMkLst>
        <pc:docMk/>
      </pc:docMkLst>
      <pc:sldChg chg="modSp mod">
        <pc:chgData name="Ming-Chih Lin" userId="f1ba3ba5-e185-404b-b55f-b2be90e2bdc2" providerId="ADAL" clId="{A2F4D413-9D68-4A8C-9D49-8D8D17D6E9EA}" dt="2020-06-02T02:27:49.039" v="364"/>
        <pc:sldMkLst>
          <pc:docMk/>
          <pc:sldMk cId="3437513085" sldId="257"/>
        </pc:sldMkLst>
        <pc:spChg chg="mod">
          <ac:chgData name="Ming-Chih Lin" userId="f1ba3ba5-e185-404b-b55f-b2be90e2bdc2" providerId="ADAL" clId="{A2F4D413-9D68-4A8C-9D49-8D8D17D6E9EA}" dt="2020-06-02T02:27:49.039" v="364"/>
          <ac:spMkLst>
            <pc:docMk/>
            <pc:sldMk cId="3437513085" sldId="257"/>
            <ac:spMk id="2" creationId="{F00E360D-5F36-459A-8321-D0EA4C8C73FE}"/>
          </ac:spMkLst>
        </pc:spChg>
      </pc:sldChg>
      <pc:sldChg chg="del">
        <pc:chgData name="Ming-Chih Lin" userId="f1ba3ba5-e185-404b-b55f-b2be90e2bdc2" providerId="ADAL" clId="{A2F4D413-9D68-4A8C-9D49-8D8D17D6E9EA}" dt="2020-06-02T00:27:07.254" v="22" actId="47"/>
        <pc:sldMkLst>
          <pc:docMk/>
          <pc:sldMk cId="2189207556" sldId="272"/>
        </pc:sldMkLst>
      </pc:sldChg>
      <pc:sldChg chg="modSp mod">
        <pc:chgData name="Ming-Chih Lin" userId="f1ba3ba5-e185-404b-b55f-b2be90e2bdc2" providerId="ADAL" clId="{A2F4D413-9D68-4A8C-9D49-8D8D17D6E9EA}" dt="2020-06-02T00:29:06.813" v="41"/>
        <pc:sldMkLst>
          <pc:docMk/>
          <pc:sldMk cId="1266417032" sldId="312"/>
        </pc:sldMkLst>
        <pc:spChg chg="mod">
          <ac:chgData name="Ming-Chih Lin" userId="f1ba3ba5-e185-404b-b55f-b2be90e2bdc2" providerId="ADAL" clId="{A2F4D413-9D68-4A8C-9D49-8D8D17D6E9EA}" dt="2020-06-02T00:29:06.813" v="41"/>
          <ac:spMkLst>
            <pc:docMk/>
            <pc:sldMk cId="1266417032" sldId="312"/>
            <ac:spMk id="4" creationId="{1854605A-57A1-476A-82F9-537D284E62C2}"/>
          </ac:spMkLst>
        </pc:spChg>
      </pc:sldChg>
      <pc:sldChg chg="modSp mod">
        <pc:chgData name="Ming-Chih Lin" userId="f1ba3ba5-e185-404b-b55f-b2be90e2bdc2" providerId="ADAL" clId="{A2F4D413-9D68-4A8C-9D49-8D8D17D6E9EA}" dt="2020-06-02T00:46:14.698" v="98" actId="20577"/>
        <pc:sldMkLst>
          <pc:docMk/>
          <pc:sldMk cId="19629556" sldId="316"/>
        </pc:sldMkLst>
        <pc:spChg chg="mod">
          <ac:chgData name="Ming-Chih Lin" userId="f1ba3ba5-e185-404b-b55f-b2be90e2bdc2" providerId="ADAL" clId="{A2F4D413-9D68-4A8C-9D49-8D8D17D6E9EA}" dt="2020-06-02T00:46:14.698" v="98" actId="20577"/>
          <ac:spMkLst>
            <pc:docMk/>
            <pc:sldMk cId="19629556" sldId="316"/>
            <ac:spMk id="4" creationId="{2FA54F75-D405-4104-B6BB-EA44A23A109A}"/>
          </ac:spMkLst>
        </pc:spChg>
      </pc:sldChg>
      <pc:sldChg chg="addSp delSp modSp mod chgLayout">
        <pc:chgData name="Ming-Chih Lin" userId="f1ba3ba5-e185-404b-b55f-b2be90e2bdc2" providerId="ADAL" clId="{A2F4D413-9D68-4A8C-9D49-8D8D17D6E9EA}" dt="2020-06-02T00:48:25.402" v="202"/>
        <pc:sldMkLst>
          <pc:docMk/>
          <pc:sldMk cId="497064445" sldId="317"/>
        </pc:sldMkLst>
        <pc:spChg chg="add mod ord">
          <ac:chgData name="Ming-Chih Lin" userId="f1ba3ba5-e185-404b-b55f-b2be90e2bdc2" providerId="ADAL" clId="{A2F4D413-9D68-4A8C-9D49-8D8D17D6E9EA}" dt="2020-06-02T00:48:25.402" v="202"/>
          <ac:spMkLst>
            <pc:docMk/>
            <pc:sldMk cId="497064445" sldId="317"/>
            <ac:spMk id="2" creationId="{C6EC18F1-B727-4F93-82E1-0B4E9D62E007}"/>
          </ac:spMkLst>
        </pc:spChg>
        <pc:spChg chg="mod ord">
          <ac:chgData name="Ming-Chih Lin" userId="f1ba3ba5-e185-404b-b55f-b2be90e2bdc2" providerId="ADAL" clId="{A2F4D413-9D68-4A8C-9D49-8D8D17D6E9EA}" dt="2020-06-02T00:46:39.243" v="141"/>
          <ac:spMkLst>
            <pc:docMk/>
            <pc:sldMk cId="497064445" sldId="317"/>
            <ac:spMk id="3" creationId="{E7C3D928-2CE9-4266-A577-F5AA1DFC7CE3}"/>
          </ac:spMkLst>
        </pc:spChg>
        <pc:spChg chg="del">
          <ac:chgData name="Ming-Chih Lin" userId="f1ba3ba5-e185-404b-b55f-b2be90e2bdc2" providerId="ADAL" clId="{A2F4D413-9D68-4A8C-9D49-8D8D17D6E9EA}" dt="2020-06-02T00:26:41.610" v="1" actId="478"/>
          <ac:spMkLst>
            <pc:docMk/>
            <pc:sldMk cId="497064445" sldId="317"/>
            <ac:spMk id="4" creationId="{FBC0A41D-585A-4773-9922-1FC0601CBFD6}"/>
          </ac:spMkLst>
        </pc:spChg>
        <pc:spChg chg="del">
          <ac:chgData name="Ming-Chih Lin" userId="f1ba3ba5-e185-404b-b55f-b2be90e2bdc2" providerId="ADAL" clId="{A2F4D413-9D68-4A8C-9D49-8D8D17D6E9EA}" dt="2020-06-02T00:26:42.606" v="2" actId="478"/>
          <ac:spMkLst>
            <pc:docMk/>
            <pc:sldMk cId="497064445" sldId="317"/>
            <ac:spMk id="5" creationId="{24954B47-98FC-417E-9FE5-CB4B5835EA5D}"/>
          </ac:spMkLst>
        </pc:spChg>
        <pc:picChg chg="del">
          <ac:chgData name="Ming-Chih Lin" userId="f1ba3ba5-e185-404b-b55f-b2be90e2bdc2" providerId="ADAL" clId="{A2F4D413-9D68-4A8C-9D49-8D8D17D6E9EA}" dt="2020-06-02T00:26:40.141" v="0" actId="478"/>
          <ac:picMkLst>
            <pc:docMk/>
            <pc:sldMk cId="497064445" sldId="317"/>
            <ac:picMk id="2" creationId="{24B42EE7-EE76-400D-B513-614BD7A34C4E}"/>
          </ac:picMkLst>
        </pc:picChg>
      </pc:sldChg>
      <pc:sldChg chg="addSp modSp mod chgLayout">
        <pc:chgData name="Ming-Chih Lin" userId="f1ba3ba5-e185-404b-b55f-b2be90e2bdc2" providerId="ADAL" clId="{A2F4D413-9D68-4A8C-9D49-8D8D17D6E9EA}" dt="2020-06-02T00:47:05.587" v="154"/>
        <pc:sldMkLst>
          <pc:docMk/>
          <pc:sldMk cId="1705629521" sldId="318"/>
        </pc:sldMkLst>
        <pc:spChg chg="add mod ord">
          <ac:chgData name="Ming-Chih Lin" userId="f1ba3ba5-e185-404b-b55f-b2be90e2bdc2" providerId="ADAL" clId="{A2F4D413-9D68-4A8C-9D49-8D8D17D6E9EA}" dt="2020-06-02T00:44:44.018" v="55"/>
          <ac:spMkLst>
            <pc:docMk/>
            <pc:sldMk cId="1705629521" sldId="318"/>
            <ac:spMk id="2" creationId="{087AAD99-9230-492D-AF59-3E5D0D2387F3}"/>
          </ac:spMkLst>
        </pc:spChg>
        <pc:spChg chg="mod ord">
          <ac:chgData name="Ming-Chih Lin" userId="f1ba3ba5-e185-404b-b55f-b2be90e2bdc2" providerId="ADAL" clId="{A2F4D413-9D68-4A8C-9D49-8D8D17D6E9EA}" dt="2020-06-02T00:47:05.587" v="154"/>
          <ac:spMkLst>
            <pc:docMk/>
            <pc:sldMk cId="1705629521" sldId="318"/>
            <ac:spMk id="3" creationId="{E7C3D928-2CE9-4266-A577-F5AA1DFC7CE3}"/>
          </ac:spMkLst>
        </pc:spChg>
      </pc:sldChg>
      <pc:sldChg chg="modSp new mod">
        <pc:chgData name="Ming-Chih Lin" userId="f1ba3ba5-e185-404b-b55f-b2be90e2bdc2" providerId="ADAL" clId="{A2F4D413-9D68-4A8C-9D49-8D8D17D6E9EA}" dt="2020-06-02T00:47:19.655" v="169" actId="20577"/>
        <pc:sldMkLst>
          <pc:docMk/>
          <pc:sldMk cId="3998885543" sldId="319"/>
        </pc:sldMkLst>
        <pc:spChg chg="mod">
          <ac:chgData name="Ming-Chih Lin" userId="f1ba3ba5-e185-404b-b55f-b2be90e2bdc2" providerId="ADAL" clId="{A2F4D413-9D68-4A8C-9D49-8D8D17D6E9EA}" dt="2020-06-02T00:45:01.808" v="61"/>
          <ac:spMkLst>
            <pc:docMk/>
            <pc:sldMk cId="3998885543" sldId="319"/>
            <ac:spMk id="2" creationId="{A59C3745-8BBA-4B0D-94D1-714F7F3134D9}"/>
          </ac:spMkLst>
        </pc:spChg>
        <pc:spChg chg="mod">
          <ac:chgData name="Ming-Chih Lin" userId="f1ba3ba5-e185-404b-b55f-b2be90e2bdc2" providerId="ADAL" clId="{A2F4D413-9D68-4A8C-9D49-8D8D17D6E9EA}" dt="2020-06-02T00:47:19.655" v="169" actId="20577"/>
          <ac:spMkLst>
            <pc:docMk/>
            <pc:sldMk cId="3998885543" sldId="319"/>
            <ac:spMk id="3" creationId="{CCC4C687-E55C-4A4A-95F8-B91A294097A0}"/>
          </ac:spMkLst>
        </pc:spChg>
      </pc:sldChg>
      <pc:sldChg chg="modSp add mod">
        <pc:chgData name="Ming-Chih Lin" userId="f1ba3ba5-e185-404b-b55f-b2be90e2bdc2" providerId="ADAL" clId="{A2F4D413-9D68-4A8C-9D49-8D8D17D6E9EA}" dt="2020-06-02T00:47:29.311" v="174" actId="20577"/>
        <pc:sldMkLst>
          <pc:docMk/>
          <pc:sldMk cId="457455733" sldId="320"/>
        </pc:sldMkLst>
        <pc:spChg chg="mod">
          <ac:chgData name="Ming-Chih Lin" userId="f1ba3ba5-e185-404b-b55f-b2be90e2bdc2" providerId="ADAL" clId="{A2F4D413-9D68-4A8C-9D49-8D8D17D6E9EA}" dt="2020-06-02T00:45:08.832" v="62"/>
          <ac:spMkLst>
            <pc:docMk/>
            <pc:sldMk cId="457455733" sldId="320"/>
            <ac:spMk id="2" creationId="{A59C3745-8BBA-4B0D-94D1-714F7F3134D9}"/>
          </ac:spMkLst>
        </pc:spChg>
        <pc:spChg chg="mod">
          <ac:chgData name="Ming-Chih Lin" userId="f1ba3ba5-e185-404b-b55f-b2be90e2bdc2" providerId="ADAL" clId="{A2F4D413-9D68-4A8C-9D49-8D8D17D6E9EA}" dt="2020-06-02T00:47:29.311" v="174" actId="20577"/>
          <ac:spMkLst>
            <pc:docMk/>
            <pc:sldMk cId="457455733" sldId="320"/>
            <ac:spMk id="3" creationId="{CCC4C687-E55C-4A4A-95F8-B91A294097A0}"/>
          </ac:spMkLst>
        </pc:spChg>
      </pc:sldChg>
      <pc:sldChg chg="modSp add mod">
        <pc:chgData name="Ming-Chih Lin" userId="f1ba3ba5-e185-404b-b55f-b2be90e2bdc2" providerId="ADAL" clId="{A2F4D413-9D68-4A8C-9D49-8D8D17D6E9EA}" dt="2020-06-02T00:50:53.562" v="363"/>
        <pc:sldMkLst>
          <pc:docMk/>
          <pc:sldMk cId="828158650" sldId="321"/>
        </pc:sldMkLst>
        <pc:spChg chg="mod">
          <ac:chgData name="Ming-Chih Lin" userId="f1ba3ba5-e185-404b-b55f-b2be90e2bdc2" providerId="ADAL" clId="{A2F4D413-9D68-4A8C-9D49-8D8D17D6E9EA}" dt="2020-06-02T00:50:53.562" v="363"/>
          <ac:spMkLst>
            <pc:docMk/>
            <pc:sldMk cId="828158650" sldId="321"/>
            <ac:spMk id="2" creationId="{A59C3745-8BBA-4B0D-94D1-714F7F3134D9}"/>
          </ac:spMkLst>
        </pc:spChg>
        <pc:spChg chg="mod">
          <ac:chgData name="Ming-Chih Lin" userId="f1ba3ba5-e185-404b-b55f-b2be90e2bdc2" providerId="ADAL" clId="{A2F4D413-9D68-4A8C-9D49-8D8D17D6E9EA}" dt="2020-06-02T00:50:17.642" v="286"/>
          <ac:spMkLst>
            <pc:docMk/>
            <pc:sldMk cId="828158650" sldId="321"/>
            <ac:spMk id="3" creationId="{CCC4C687-E55C-4A4A-95F8-B91A294097A0}"/>
          </ac:spMkLst>
        </pc:spChg>
      </pc:sldChg>
      <pc:sldChg chg="addSp delSp modSp add del mod">
        <pc:chgData name="Ming-Chih Lin" userId="f1ba3ba5-e185-404b-b55f-b2be90e2bdc2" providerId="ADAL" clId="{A2F4D413-9D68-4A8C-9D49-8D8D17D6E9EA}" dt="2020-06-02T00:50:08.836" v="271" actId="47"/>
        <pc:sldMkLst>
          <pc:docMk/>
          <pc:sldMk cId="923487966" sldId="322"/>
        </pc:sldMkLst>
        <pc:spChg chg="mod">
          <ac:chgData name="Ming-Chih Lin" userId="f1ba3ba5-e185-404b-b55f-b2be90e2bdc2" providerId="ADAL" clId="{A2F4D413-9D68-4A8C-9D49-8D8D17D6E9EA}" dt="2020-06-02T00:50:03.351" v="268" actId="21"/>
          <ac:spMkLst>
            <pc:docMk/>
            <pc:sldMk cId="923487966" sldId="322"/>
            <ac:spMk id="2" creationId="{A59C3745-8BBA-4B0D-94D1-714F7F3134D9}"/>
          </ac:spMkLst>
        </pc:spChg>
        <pc:spChg chg="mod">
          <ac:chgData name="Ming-Chih Lin" userId="f1ba3ba5-e185-404b-b55f-b2be90e2bdc2" providerId="ADAL" clId="{A2F4D413-9D68-4A8C-9D49-8D8D17D6E9EA}" dt="2020-06-02T00:47:50.280" v="185" actId="20577"/>
          <ac:spMkLst>
            <pc:docMk/>
            <pc:sldMk cId="923487966" sldId="322"/>
            <ac:spMk id="3" creationId="{CCC4C687-E55C-4A4A-95F8-B91A294097A0}"/>
          </ac:spMkLst>
        </pc:spChg>
        <pc:spChg chg="add del mod">
          <ac:chgData name="Ming-Chih Lin" userId="f1ba3ba5-e185-404b-b55f-b2be90e2bdc2" providerId="ADAL" clId="{A2F4D413-9D68-4A8C-9D49-8D8D17D6E9EA}" dt="2020-06-02T00:45:26.670" v="65"/>
          <ac:spMkLst>
            <pc:docMk/>
            <pc:sldMk cId="923487966" sldId="322"/>
            <ac:spMk id="4" creationId="{F9C3FB66-CEC5-4253-8563-E70931E29481}"/>
          </ac:spMkLst>
        </pc:spChg>
      </pc:sldChg>
      <pc:sldChg chg="modSp add mod">
        <pc:chgData name="Ming-Chih Lin" userId="f1ba3ba5-e185-404b-b55f-b2be90e2bdc2" providerId="ADAL" clId="{A2F4D413-9D68-4A8C-9D49-8D8D17D6E9EA}" dt="2020-06-02T00:48:49.455" v="205" actId="20577"/>
        <pc:sldMkLst>
          <pc:docMk/>
          <pc:sldMk cId="900285283" sldId="323"/>
        </pc:sldMkLst>
        <pc:spChg chg="mod">
          <ac:chgData name="Ming-Chih Lin" userId="f1ba3ba5-e185-404b-b55f-b2be90e2bdc2" providerId="ADAL" clId="{A2F4D413-9D68-4A8C-9D49-8D8D17D6E9EA}" dt="2020-06-02T00:45:40.009" v="67"/>
          <ac:spMkLst>
            <pc:docMk/>
            <pc:sldMk cId="900285283" sldId="323"/>
            <ac:spMk id="2" creationId="{A59C3745-8BBA-4B0D-94D1-714F7F3134D9}"/>
          </ac:spMkLst>
        </pc:spChg>
        <pc:spChg chg="mod">
          <ac:chgData name="Ming-Chih Lin" userId="f1ba3ba5-e185-404b-b55f-b2be90e2bdc2" providerId="ADAL" clId="{A2F4D413-9D68-4A8C-9D49-8D8D17D6E9EA}" dt="2020-06-02T00:48:49.455" v="205" actId="20577"/>
          <ac:spMkLst>
            <pc:docMk/>
            <pc:sldMk cId="900285283" sldId="323"/>
            <ac:spMk id="3" creationId="{CCC4C687-E55C-4A4A-95F8-B91A294097A0}"/>
          </ac:spMkLst>
        </pc:spChg>
      </pc:sldChg>
      <pc:sldChg chg="modSp new mod">
        <pc:chgData name="Ming-Chih Lin" userId="f1ba3ba5-e185-404b-b55f-b2be90e2bdc2" providerId="ADAL" clId="{A2F4D413-9D68-4A8C-9D49-8D8D17D6E9EA}" dt="2020-06-02T00:49:25.264" v="267" actId="20577"/>
        <pc:sldMkLst>
          <pc:docMk/>
          <pc:sldMk cId="2237597951" sldId="324"/>
        </pc:sldMkLst>
        <pc:spChg chg="mod">
          <ac:chgData name="Ming-Chih Lin" userId="f1ba3ba5-e185-404b-b55f-b2be90e2bdc2" providerId="ADAL" clId="{A2F4D413-9D68-4A8C-9D49-8D8D17D6E9EA}" dt="2020-06-02T00:45:53.101" v="69"/>
          <ac:spMkLst>
            <pc:docMk/>
            <pc:sldMk cId="2237597951" sldId="324"/>
            <ac:spMk id="2" creationId="{63D60E59-8295-4FBC-8527-18F3AB6DF926}"/>
          </ac:spMkLst>
        </pc:spChg>
        <pc:spChg chg="mod">
          <ac:chgData name="Ming-Chih Lin" userId="f1ba3ba5-e185-404b-b55f-b2be90e2bdc2" providerId="ADAL" clId="{A2F4D413-9D68-4A8C-9D49-8D8D17D6E9EA}" dt="2020-06-02T00:49:25.264" v="267" actId="20577"/>
          <ac:spMkLst>
            <pc:docMk/>
            <pc:sldMk cId="2237597951" sldId="324"/>
            <ac:spMk id="3" creationId="{01E9C74F-6A6E-4A8E-9D6F-EFD1E01ED27F}"/>
          </ac:spMkLst>
        </pc:spChg>
      </pc:sldChg>
    </pc:docChg>
  </pc:docChgLst>
  <pc:docChgLst>
    <pc:chgData name="Ming-Chih Lin" userId="f1ba3ba5-e185-404b-b55f-b2be90e2bdc2" providerId="ADAL" clId="{F1FA031A-4D31-4AEE-8DCB-44C85EA436EB}"/>
    <pc:docChg chg="undo custSel addSld delSld modSld sldOrd">
      <pc:chgData name="Ming-Chih Lin" userId="f1ba3ba5-e185-404b-b55f-b2be90e2bdc2" providerId="ADAL" clId="{F1FA031A-4D31-4AEE-8DCB-44C85EA436EB}" dt="2020-06-02T00:07:33.244" v="1133" actId="47"/>
      <pc:docMkLst>
        <pc:docMk/>
      </pc:docMkLst>
      <pc:sldChg chg="del">
        <pc:chgData name="Ming-Chih Lin" userId="f1ba3ba5-e185-404b-b55f-b2be90e2bdc2" providerId="ADAL" clId="{F1FA031A-4D31-4AEE-8DCB-44C85EA436EB}" dt="2020-06-01T23:15:08.393" v="370" actId="47"/>
        <pc:sldMkLst>
          <pc:docMk/>
          <pc:sldMk cId="1698449368" sldId="256"/>
        </pc:sldMkLst>
      </pc:sldChg>
      <pc:sldChg chg="modSp mod">
        <pc:chgData name="Ming-Chih Lin" userId="f1ba3ba5-e185-404b-b55f-b2be90e2bdc2" providerId="ADAL" clId="{F1FA031A-4D31-4AEE-8DCB-44C85EA436EB}" dt="2020-06-01T23:08:41.309" v="3" actId="20577"/>
        <pc:sldMkLst>
          <pc:docMk/>
          <pc:sldMk cId="3437513085" sldId="257"/>
        </pc:sldMkLst>
        <pc:spChg chg="mod">
          <ac:chgData name="Ming-Chih Lin" userId="f1ba3ba5-e185-404b-b55f-b2be90e2bdc2" providerId="ADAL" clId="{F1FA031A-4D31-4AEE-8DCB-44C85EA436EB}" dt="2020-06-01T23:08:41.309" v="3" actId="20577"/>
          <ac:spMkLst>
            <pc:docMk/>
            <pc:sldMk cId="3437513085" sldId="257"/>
            <ac:spMk id="2" creationId="{F00E360D-5F36-459A-8321-D0EA4C8C73FE}"/>
          </ac:spMkLst>
        </pc:spChg>
      </pc:sldChg>
      <pc:sldChg chg="del">
        <pc:chgData name="Ming-Chih Lin" userId="f1ba3ba5-e185-404b-b55f-b2be90e2bdc2" providerId="ADAL" clId="{F1FA031A-4D31-4AEE-8DCB-44C85EA436EB}" dt="2020-06-01T23:15:08.393" v="370" actId="47"/>
        <pc:sldMkLst>
          <pc:docMk/>
          <pc:sldMk cId="1322618313" sldId="258"/>
        </pc:sldMkLst>
      </pc:sldChg>
      <pc:sldChg chg="del">
        <pc:chgData name="Ming-Chih Lin" userId="f1ba3ba5-e185-404b-b55f-b2be90e2bdc2" providerId="ADAL" clId="{F1FA031A-4D31-4AEE-8DCB-44C85EA436EB}" dt="2020-06-01T23:15:08.393" v="370" actId="47"/>
        <pc:sldMkLst>
          <pc:docMk/>
          <pc:sldMk cId="1086438915" sldId="260"/>
        </pc:sldMkLst>
      </pc:sldChg>
      <pc:sldChg chg="del">
        <pc:chgData name="Ming-Chih Lin" userId="f1ba3ba5-e185-404b-b55f-b2be90e2bdc2" providerId="ADAL" clId="{F1FA031A-4D31-4AEE-8DCB-44C85EA436EB}" dt="2020-06-01T23:15:08.393" v="370" actId="47"/>
        <pc:sldMkLst>
          <pc:docMk/>
          <pc:sldMk cId="3291901244" sldId="261"/>
        </pc:sldMkLst>
      </pc:sldChg>
      <pc:sldChg chg="del">
        <pc:chgData name="Ming-Chih Lin" userId="f1ba3ba5-e185-404b-b55f-b2be90e2bdc2" providerId="ADAL" clId="{F1FA031A-4D31-4AEE-8DCB-44C85EA436EB}" dt="2020-06-01T23:15:08.393" v="370" actId="47"/>
        <pc:sldMkLst>
          <pc:docMk/>
          <pc:sldMk cId="947049355" sldId="262"/>
        </pc:sldMkLst>
      </pc:sldChg>
      <pc:sldChg chg="del">
        <pc:chgData name="Ming-Chih Lin" userId="f1ba3ba5-e185-404b-b55f-b2be90e2bdc2" providerId="ADAL" clId="{F1FA031A-4D31-4AEE-8DCB-44C85EA436EB}" dt="2020-06-01T23:15:08.393" v="370" actId="47"/>
        <pc:sldMkLst>
          <pc:docMk/>
          <pc:sldMk cId="3427989766" sldId="263"/>
        </pc:sldMkLst>
      </pc:sldChg>
      <pc:sldChg chg="del">
        <pc:chgData name="Ming-Chih Lin" userId="f1ba3ba5-e185-404b-b55f-b2be90e2bdc2" providerId="ADAL" clId="{F1FA031A-4D31-4AEE-8DCB-44C85EA436EB}" dt="2020-06-01T23:15:08.393" v="370" actId="47"/>
        <pc:sldMkLst>
          <pc:docMk/>
          <pc:sldMk cId="2336614475" sldId="264"/>
        </pc:sldMkLst>
      </pc:sldChg>
      <pc:sldChg chg="del">
        <pc:chgData name="Ming-Chih Lin" userId="f1ba3ba5-e185-404b-b55f-b2be90e2bdc2" providerId="ADAL" clId="{F1FA031A-4D31-4AEE-8DCB-44C85EA436EB}" dt="2020-06-01T23:15:08.393" v="370" actId="47"/>
        <pc:sldMkLst>
          <pc:docMk/>
          <pc:sldMk cId="679909818" sldId="265"/>
        </pc:sldMkLst>
      </pc:sldChg>
      <pc:sldChg chg="del">
        <pc:chgData name="Ming-Chih Lin" userId="f1ba3ba5-e185-404b-b55f-b2be90e2bdc2" providerId="ADAL" clId="{F1FA031A-4D31-4AEE-8DCB-44C85EA436EB}" dt="2020-06-01T23:16:29.231" v="438" actId="47"/>
        <pc:sldMkLst>
          <pc:docMk/>
          <pc:sldMk cId="1717474662" sldId="266"/>
        </pc:sldMkLst>
      </pc:sldChg>
      <pc:sldChg chg="del">
        <pc:chgData name="Ming-Chih Lin" userId="f1ba3ba5-e185-404b-b55f-b2be90e2bdc2" providerId="ADAL" clId="{F1FA031A-4D31-4AEE-8DCB-44C85EA436EB}" dt="2020-06-01T23:16:29.231" v="438" actId="47"/>
        <pc:sldMkLst>
          <pc:docMk/>
          <pc:sldMk cId="751778690" sldId="267"/>
        </pc:sldMkLst>
      </pc:sldChg>
      <pc:sldChg chg="del">
        <pc:chgData name="Ming-Chih Lin" userId="f1ba3ba5-e185-404b-b55f-b2be90e2bdc2" providerId="ADAL" clId="{F1FA031A-4D31-4AEE-8DCB-44C85EA436EB}" dt="2020-06-01T23:15:08.393" v="370" actId="47"/>
        <pc:sldMkLst>
          <pc:docMk/>
          <pc:sldMk cId="1480965944" sldId="268"/>
        </pc:sldMkLst>
      </pc:sldChg>
      <pc:sldChg chg="del">
        <pc:chgData name="Ming-Chih Lin" userId="f1ba3ba5-e185-404b-b55f-b2be90e2bdc2" providerId="ADAL" clId="{F1FA031A-4D31-4AEE-8DCB-44C85EA436EB}" dt="2020-06-01T23:15:08.393" v="370" actId="47"/>
        <pc:sldMkLst>
          <pc:docMk/>
          <pc:sldMk cId="2517686270" sldId="269"/>
        </pc:sldMkLst>
      </pc:sldChg>
      <pc:sldChg chg="del">
        <pc:chgData name="Ming-Chih Lin" userId="f1ba3ba5-e185-404b-b55f-b2be90e2bdc2" providerId="ADAL" clId="{F1FA031A-4D31-4AEE-8DCB-44C85EA436EB}" dt="2020-06-01T23:15:08.393" v="370" actId="47"/>
        <pc:sldMkLst>
          <pc:docMk/>
          <pc:sldMk cId="1580561292" sldId="270"/>
        </pc:sldMkLst>
      </pc:sldChg>
      <pc:sldChg chg="del">
        <pc:chgData name="Ming-Chih Lin" userId="f1ba3ba5-e185-404b-b55f-b2be90e2bdc2" providerId="ADAL" clId="{F1FA031A-4D31-4AEE-8DCB-44C85EA436EB}" dt="2020-06-01T23:15:08.393" v="370" actId="47"/>
        <pc:sldMkLst>
          <pc:docMk/>
          <pc:sldMk cId="2984231426" sldId="271"/>
        </pc:sldMkLst>
      </pc:sldChg>
      <pc:sldChg chg="modSp mod">
        <pc:chgData name="Ming-Chih Lin" userId="f1ba3ba5-e185-404b-b55f-b2be90e2bdc2" providerId="ADAL" clId="{F1FA031A-4D31-4AEE-8DCB-44C85EA436EB}" dt="2020-06-01T23:15:24.433" v="386"/>
        <pc:sldMkLst>
          <pc:docMk/>
          <pc:sldMk cId="2189207556" sldId="272"/>
        </pc:sldMkLst>
        <pc:spChg chg="mod">
          <ac:chgData name="Ming-Chih Lin" userId="f1ba3ba5-e185-404b-b55f-b2be90e2bdc2" providerId="ADAL" clId="{F1FA031A-4D31-4AEE-8DCB-44C85EA436EB}" dt="2020-06-01T23:15:24.433" v="386"/>
          <ac:spMkLst>
            <pc:docMk/>
            <pc:sldMk cId="2189207556" sldId="272"/>
            <ac:spMk id="4" creationId="{2FA54F75-D405-4104-B6BB-EA44A23A109A}"/>
          </ac:spMkLst>
        </pc:spChg>
      </pc:sldChg>
      <pc:sldChg chg="del">
        <pc:chgData name="Ming-Chih Lin" userId="f1ba3ba5-e185-404b-b55f-b2be90e2bdc2" providerId="ADAL" clId="{F1FA031A-4D31-4AEE-8DCB-44C85EA436EB}" dt="2020-06-01T23:15:08.393" v="370" actId="47"/>
        <pc:sldMkLst>
          <pc:docMk/>
          <pc:sldMk cId="2963169921" sldId="273"/>
        </pc:sldMkLst>
      </pc:sldChg>
      <pc:sldChg chg="del">
        <pc:chgData name="Ming-Chih Lin" userId="f1ba3ba5-e185-404b-b55f-b2be90e2bdc2" providerId="ADAL" clId="{F1FA031A-4D31-4AEE-8DCB-44C85EA436EB}" dt="2020-06-01T23:15:08.393" v="370" actId="47"/>
        <pc:sldMkLst>
          <pc:docMk/>
          <pc:sldMk cId="252655923" sldId="275"/>
        </pc:sldMkLst>
      </pc:sldChg>
      <pc:sldChg chg="del">
        <pc:chgData name="Ming-Chih Lin" userId="f1ba3ba5-e185-404b-b55f-b2be90e2bdc2" providerId="ADAL" clId="{F1FA031A-4D31-4AEE-8DCB-44C85EA436EB}" dt="2020-06-01T23:15:08.393" v="370" actId="47"/>
        <pc:sldMkLst>
          <pc:docMk/>
          <pc:sldMk cId="666544265" sldId="281"/>
        </pc:sldMkLst>
      </pc:sldChg>
      <pc:sldChg chg="del">
        <pc:chgData name="Ming-Chih Lin" userId="f1ba3ba5-e185-404b-b55f-b2be90e2bdc2" providerId="ADAL" clId="{F1FA031A-4D31-4AEE-8DCB-44C85EA436EB}" dt="2020-06-01T23:15:08.393" v="370" actId="47"/>
        <pc:sldMkLst>
          <pc:docMk/>
          <pc:sldMk cId="3344907558" sldId="282"/>
        </pc:sldMkLst>
      </pc:sldChg>
      <pc:sldChg chg="del">
        <pc:chgData name="Ming-Chih Lin" userId="f1ba3ba5-e185-404b-b55f-b2be90e2bdc2" providerId="ADAL" clId="{F1FA031A-4D31-4AEE-8DCB-44C85EA436EB}" dt="2020-06-01T23:16:29.231" v="438" actId="47"/>
        <pc:sldMkLst>
          <pc:docMk/>
          <pc:sldMk cId="4282441724" sldId="283"/>
        </pc:sldMkLst>
      </pc:sldChg>
      <pc:sldChg chg="del">
        <pc:chgData name="Ming-Chih Lin" userId="f1ba3ba5-e185-404b-b55f-b2be90e2bdc2" providerId="ADAL" clId="{F1FA031A-4D31-4AEE-8DCB-44C85EA436EB}" dt="2020-06-01T23:15:08.393" v="370" actId="47"/>
        <pc:sldMkLst>
          <pc:docMk/>
          <pc:sldMk cId="2651586421" sldId="284"/>
        </pc:sldMkLst>
      </pc:sldChg>
      <pc:sldChg chg="del">
        <pc:chgData name="Ming-Chih Lin" userId="f1ba3ba5-e185-404b-b55f-b2be90e2bdc2" providerId="ADAL" clId="{F1FA031A-4D31-4AEE-8DCB-44C85EA436EB}" dt="2020-06-01T23:15:08.393" v="370" actId="47"/>
        <pc:sldMkLst>
          <pc:docMk/>
          <pc:sldMk cId="3195449515" sldId="285"/>
        </pc:sldMkLst>
      </pc:sldChg>
      <pc:sldChg chg="del">
        <pc:chgData name="Ming-Chih Lin" userId="f1ba3ba5-e185-404b-b55f-b2be90e2bdc2" providerId="ADAL" clId="{F1FA031A-4D31-4AEE-8DCB-44C85EA436EB}" dt="2020-06-01T23:16:29.231" v="438" actId="47"/>
        <pc:sldMkLst>
          <pc:docMk/>
          <pc:sldMk cId="1489283586" sldId="286"/>
        </pc:sldMkLst>
      </pc:sldChg>
      <pc:sldChg chg="del">
        <pc:chgData name="Ming-Chih Lin" userId="f1ba3ba5-e185-404b-b55f-b2be90e2bdc2" providerId="ADAL" clId="{F1FA031A-4D31-4AEE-8DCB-44C85EA436EB}" dt="2020-06-01T23:12:04.010" v="173" actId="47"/>
        <pc:sldMkLst>
          <pc:docMk/>
          <pc:sldMk cId="2068811213" sldId="287"/>
        </pc:sldMkLst>
      </pc:sldChg>
      <pc:sldChg chg="modSp mod">
        <pc:chgData name="Ming-Chih Lin" userId="f1ba3ba5-e185-404b-b55f-b2be90e2bdc2" providerId="ADAL" clId="{F1FA031A-4D31-4AEE-8DCB-44C85EA436EB}" dt="2020-06-01T23:13:24.905" v="277"/>
        <pc:sldMkLst>
          <pc:docMk/>
          <pc:sldMk cId="2773999239" sldId="288"/>
        </pc:sldMkLst>
        <pc:spChg chg="mod">
          <ac:chgData name="Ming-Chih Lin" userId="f1ba3ba5-e185-404b-b55f-b2be90e2bdc2" providerId="ADAL" clId="{F1FA031A-4D31-4AEE-8DCB-44C85EA436EB}" dt="2020-06-01T23:13:24.905" v="277"/>
          <ac:spMkLst>
            <pc:docMk/>
            <pc:sldMk cId="2773999239" sldId="288"/>
            <ac:spMk id="5" creationId="{D9BE9DE2-8245-4CD7-8644-BCDBABA8D1A8}"/>
          </ac:spMkLst>
        </pc:spChg>
      </pc:sldChg>
      <pc:sldChg chg="modSp mod">
        <pc:chgData name="Ming-Chih Lin" userId="f1ba3ba5-e185-404b-b55f-b2be90e2bdc2" providerId="ADAL" clId="{F1FA031A-4D31-4AEE-8DCB-44C85EA436EB}" dt="2020-06-01T23:11:56.151" v="172"/>
        <pc:sldMkLst>
          <pc:docMk/>
          <pc:sldMk cId="1061609012" sldId="289"/>
        </pc:sldMkLst>
        <pc:spChg chg="mod">
          <ac:chgData name="Ming-Chih Lin" userId="f1ba3ba5-e185-404b-b55f-b2be90e2bdc2" providerId="ADAL" clId="{F1FA031A-4D31-4AEE-8DCB-44C85EA436EB}" dt="2020-06-01T23:11:56.151" v="172"/>
          <ac:spMkLst>
            <pc:docMk/>
            <pc:sldMk cId="1061609012" sldId="289"/>
            <ac:spMk id="4" creationId="{A96425F9-195D-4693-9E6E-3A6A87237F5E}"/>
          </ac:spMkLst>
        </pc:spChg>
      </pc:sldChg>
      <pc:sldChg chg="modSp mod">
        <pc:chgData name="Ming-Chih Lin" userId="f1ba3ba5-e185-404b-b55f-b2be90e2bdc2" providerId="ADAL" clId="{F1FA031A-4D31-4AEE-8DCB-44C85EA436EB}" dt="2020-06-01T23:22:46.379" v="630"/>
        <pc:sldMkLst>
          <pc:docMk/>
          <pc:sldMk cId="1663756997" sldId="290"/>
        </pc:sldMkLst>
        <pc:spChg chg="mod">
          <ac:chgData name="Ming-Chih Lin" userId="f1ba3ba5-e185-404b-b55f-b2be90e2bdc2" providerId="ADAL" clId="{F1FA031A-4D31-4AEE-8DCB-44C85EA436EB}" dt="2020-06-01T23:22:46.379" v="630"/>
          <ac:spMkLst>
            <pc:docMk/>
            <pc:sldMk cId="1663756997" sldId="290"/>
            <ac:spMk id="3" creationId="{FDA2CCF4-8156-43AA-A2A5-BCE09F7AF6E8}"/>
          </ac:spMkLst>
        </pc:spChg>
      </pc:sldChg>
      <pc:sldChg chg="del">
        <pc:chgData name="Ming-Chih Lin" userId="f1ba3ba5-e185-404b-b55f-b2be90e2bdc2" providerId="ADAL" clId="{F1FA031A-4D31-4AEE-8DCB-44C85EA436EB}" dt="2020-06-01T23:16:29.231" v="438" actId="47"/>
        <pc:sldMkLst>
          <pc:docMk/>
          <pc:sldMk cId="4146132641" sldId="291"/>
        </pc:sldMkLst>
      </pc:sldChg>
      <pc:sldChg chg="del">
        <pc:chgData name="Ming-Chih Lin" userId="f1ba3ba5-e185-404b-b55f-b2be90e2bdc2" providerId="ADAL" clId="{F1FA031A-4D31-4AEE-8DCB-44C85EA436EB}" dt="2020-06-01T23:16:29.231" v="438" actId="47"/>
        <pc:sldMkLst>
          <pc:docMk/>
          <pc:sldMk cId="2609797397" sldId="292"/>
        </pc:sldMkLst>
      </pc:sldChg>
      <pc:sldChg chg="del">
        <pc:chgData name="Ming-Chih Lin" userId="f1ba3ba5-e185-404b-b55f-b2be90e2bdc2" providerId="ADAL" clId="{F1FA031A-4D31-4AEE-8DCB-44C85EA436EB}" dt="2020-06-01T23:16:29.231" v="438" actId="47"/>
        <pc:sldMkLst>
          <pc:docMk/>
          <pc:sldMk cId="289535632" sldId="293"/>
        </pc:sldMkLst>
      </pc:sldChg>
      <pc:sldChg chg="del">
        <pc:chgData name="Ming-Chih Lin" userId="f1ba3ba5-e185-404b-b55f-b2be90e2bdc2" providerId="ADAL" clId="{F1FA031A-4D31-4AEE-8DCB-44C85EA436EB}" dt="2020-06-01T23:15:08.393" v="370" actId="47"/>
        <pc:sldMkLst>
          <pc:docMk/>
          <pc:sldMk cId="64240318" sldId="294"/>
        </pc:sldMkLst>
      </pc:sldChg>
      <pc:sldChg chg="del">
        <pc:chgData name="Ming-Chih Lin" userId="f1ba3ba5-e185-404b-b55f-b2be90e2bdc2" providerId="ADAL" clId="{F1FA031A-4D31-4AEE-8DCB-44C85EA436EB}" dt="2020-06-01T23:15:08.393" v="370" actId="47"/>
        <pc:sldMkLst>
          <pc:docMk/>
          <pc:sldMk cId="3800941536" sldId="295"/>
        </pc:sldMkLst>
      </pc:sldChg>
      <pc:sldChg chg="del">
        <pc:chgData name="Ming-Chih Lin" userId="f1ba3ba5-e185-404b-b55f-b2be90e2bdc2" providerId="ADAL" clId="{F1FA031A-4D31-4AEE-8DCB-44C85EA436EB}" dt="2020-06-01T23:15:08.393" v="370" actId="47"/>
        <pc:sldMkLst>
          <pc:docMk/>
          <pc:sldMk cId="71803066" sldId="296"/>
        </pc:sldMkLst>
      </pc:sldChg>
      <pc:sldChg chg="del">
        <pc:chgData name="Ming-Chih Lin" userId="f1ba3ba5-e185-404b-b55f-b2be90e2bdc2" providerId="ADAL" clId="{F1FA031A-4D31-4AEE-8DCB-44C85EA436EB}" dt="2020-06-01T23:15:08.393" v="370" actId="47"/>
        <pc:sldMkLst>
          <pc:docMk/>
          <pc:sldMk cId="3823943526" sldId="297"/>
        </pc:sldMkLst>
      </pc:sldChg>
      <pc:sldChg chg="modSp new mod">
        <pc:chgData name="Ming-Chih Lin" userId="f1ba3ba5-e185-404b-b55f-b2be90e2bdc2" providerId="ADAL" clId="{F1FA031A-4D31-4AEE-8DCB-44C85EA436EB}" dt="2020-06-01T23:09:56.216" v="75"/>
        <pc:sldMkLst>
          <pc:docMk/>
          <pc:sldMk cId="888648973" sldId="298"/>
        </pc:sldMkLst>
        <pc:spChg chg="mod">
          <ac:chgData name="Ming-Chih Lin" userId="f1ba3ba5-e185-404b-b55f-b2be90e2bdc2" providerId="ADAL" clId="{F1FA031A-4D31-4AEE-8DCB-44C85EA436EB}" dt="2020-06-01T23:09:56.216" v="75"/>
          <ac:spMkLst>
            <pc:docMk/>
            <pc:sldMk cId="888648973" sldId="298"/>
            <ac:spMk id="2" creationId="{A8BA54D6-C8F9-4AAC-8CAA-D399FA342724}"/>
          </ac:spMkLst>
        </pc:spChg>
      </pc:sldChg>
      <pc:sldChg chg="modSp add mod">
        <pc:chgData name="Ming-Chih Lin" userId="f1ba3ba5-e185-404b-b55f-b2be90e2bdc2" providerId="ADAL" clId="{F1FA031A-4D31-4AEE-8DCB-44C85EA436EB}" dt="2020-06-01T23:14:32.055" v="369"/>
        <pc:sldMkLst>
          <pc:docMk/>
          <pc:sldMk cId="101432508" sldId="299"/>
        </pc:sldMkLst>
        <pc:spChg chg="mod">
          <ac:chgData name="Ming-Chih Lin" userId="f1ba3ba5-e185-404b-b55f-b2be90e2bdc2" providerId="ADAL" clId="{F1FA031A-4D31-4AEE-8DCB-44C85EA436EB}" dt="2020-06-01T23:14:32.055" v="369"/>
          <ac:spMkLst>
            <pc:docMk/>
            <pc:sldMk cId="101432508" sldId="299"/>
            <ac:spMk id="3" creationId="{FDA2CCF4-8156-43AA-A2A5-BCE09F7AF6E8}"/>
          </ac:spMkLst>
        </pc:spChg>
      </pc:sldChg>
      <pc:sldChg chg="addSp delSp modSp new mod modClrScheme chgLayout">
        <pc:chgData name="Ming-Chih Lin" userId="f1ba3ba5-e185-404b-b55f-b2be90e2bdc2" providerId="ADAL" clId="{F1FA031A-4D31-4AEE-8DCB-44C85EA436EB}" dt="2020-06-01T23:18:37.024" v="538"/>
        <pc:sldMkLst>
          <pc:docMk/>
          <pc:sldMk cId="1415465906" sldId="300"/>
        </pc:sldMkLst>
        <pc:spChg chg="del mod ord">
          <ac:chgData name="Ming-Chih Lin" userId="f1ba3ba5-e185-404b-b55f-b2be90e2bdc2" providerId="ADAL" clId="{F1FA031A-4D31-4AEE-8DCB-44C85EA436EB}" dt="2020-06-01T23:15:32.824" v="388" actId="700"/>
          <ac:spMkLst>
            <pc:docMk/>
            <pc:sldMk cId="1415465906" sldId="300"/>
            <ac:spMk id="2" creationId="{2A4DBE0D-A8A4-4F12-858B-E8F5C1DC52BA}"/>
          </ac:spMkLst>
        </pc:spChg>
        <pc:spChg chg="del">
          <ac:chgData name="Ming-Chih Lin" userId="f1ba3ba5-e185-404b-b55f-b2be90e2bdc2" providerId="ADAL" clId="{F1FA031A-4D31-4AEE-8DCB-44C85EA436EB}" dt="2020-06-01T23:15:32.824" v="388" actId="700"/>
          <ac:spMkLst>
            <pc:docMk/>
            <pc:sldMk cId="1415465906" sldId="300"/>
            <ac:spMk id="3" creationId="{AFC4772C-804D-474C-89D9-7ADC6AAA7865}"/>
          </ac:spMkLst>
        </pc:spChg>
        <pc:spChg chg="add mod ord">
          <ac:chgData name="Ming-Chih Lin" userId="f1ba3ba5-e185-404b-b55f-b2be90e2bdc2" providerId="ADAL" clId="{F1FA031A-4D31-4AEE-8DCB-44C85EA436EB}" dt="2020-06-01T23:18:37.024" v="538"/>
          <ac:spMkLst>
            <pc:docMk/>
            <pc:sldMk cId="1415465906" sldId="300"/>
            <ac:spMk id="4" creationId="{42223639-7737-4ADF-9CCC-84644374FFB5}"/>
          </ac:spMkLst>
        </pc:spChg>
        <pc:spChg chg="add mod ord">
          <ac:chgData name="Ming-Chih Lin" userId="f1ba3ba5-e185-404b-b55f-b2be90e2bdc2" providerId="ADAL" clId="{F1FA031A-4D31-4AEE-8DCB-44C85EA436EB}" dt="2020-06-01T23:15:32.824" v="388" actId="700"/>
          <ac:spMkLst>
            <pc:docMk/>
            <pc:sldMk cId="1415465906" sldId="300"/>
            <ac:spMk id="5" creationId="{B37260B8-3B0D-40A3-8B25-1D9D532C9BED}"/>
          </ac:spMkLst>
        </pc:spChg>
      </pc:sldChg>
      <pc:sldChg chg="modSp add mod">
        <pc:chgData name="Ming-Chih Lin" userId="f1ba3ba5-e185-404b-b55f-b2be90e2bdc2" providerId="ADAL" clId="{F1FA031A-4D31-4AEE-8DCB-44C85EA436EB}" dt="2020-06-01T23:26:30.522" v="688" actId="20577"/>
        <pc:sldMkLst>
          <pc:docMk/>
          <pc:sldMk cId="1171545912" sldId="301"/>
        </pc:sldMkLst>
        <pc:spChg chg="mod">
          <ac:chgData name="Ming-Chih Lin" userId="f1ba3ba5-e185-404b-b55f-b2be90e2bdc2" providerId="ADAL" clId="{F1FA031A-4D31-4AEE-8DCB-44C85EA436EB}" dt="2020-06-01T23:19:32.230" v="541"/>
          <ac:spMkLst>
            <pc:docMk/>
            <pc:sldMk cId="1171545912" sldId="301"/>
            <ac:spMk id="4" creationId="{42223639-7737-4ADF-9CCC-84644374FFB5}"/>
          </ac:spMkLst>
        </pc:spChg>
        <pc:spChg chg="mod">
          <ac:chgData name="Ming-Chih Lin" userId="f1ba3ba5-e185-404b-b55f-b2be90e2bdc2" providerId="ADAL" clId="{F1FA031A-4D31-4AEE-8DCB-44C85EA436EB}" dt="2020-06-01T23:26:30.522" v="688" actId="20577"/>
          <ac:spMkLst>
            <pc:docMk/>
            <pc:sldMk cId="1171545912" sldId="301"/>
            <ac:spMk id="5" creationId="{B37260B8-3B0D-40A3-8B25-1D9D532C9BED}"/>
          </ac:spMkLst>
        </pc:spChg>
      </pc:sldChg>
      <pc:sldChg chg="modSp add mod">
        <pc:chgData name="Ming-Chih Lin" userId="f1ba3ba5-e185-404b-b55f-b2be90e2bdc2" providerId="ADAL" clId="{F1FA031A-4D31-4AEE-8DCB-44C85EA436EB}" dt="2020-06-01T23:27:59.481" v="710" actId="20577"/>
        <pc:sldMkLst>
          <pc:docMk/>
          <pc:sldMk cId="2002684050" sldId="302"/>
        </pc:sldMkLst>
        <pc:spChg chg="mod">
          <ac:chgData name="Ming-Chih Lin" userId="f1ba3ba5-e185-404b-b55f-b2be90e2bdc2" providerId="ADAL" clId="{F1FA031A-4D31-4AEE-8DCB-44C85EA436EB}" dt="2020-06-01T23:27:59.481" v="710" actId="20577"/>
          <ac:spMkLst>
            <pc:docMk/>
            <pc:sldMk cId="2002684050" sldId="302"/>
            <ac:spMk id="4" creationId="{42223639-7737-4ADF-9CCC-84644374FFB5}"/>
          </ac:spMkLst>
        </pc:spChg>
        <pc:spChg chg="mod">
          <ac:chgData name="Ming-Chih Lin" userId="f1ba3ba5-e185-404b-b55f-b2be90e2bdc2" providerId="ADAL" clId="{F1FA031A-4D31-4AEE-8DCB-44C85EA436EB}" dt="2020-06-01T23:21:42.958" v="586" actId="21"/>
          <ac:spMkLst>
            <pc:docMk/>
            <pc:sldMk cId="2002684050" sldId="302"/>
            <ac:spMk id="5" creationId="{B37260B8-3B0D-40A3-8B25-1D9D532C9BED}"/>
          </ac:spMkLst>
        </pc:spChg>
      </pc:sldChg>
      <pc:sldChg chg="addSp delSp modSp add del mod ord">
        <pc:chgData name="Ming-Chih Lin" userId="f1ba3ba5-e185-404b-b55f-b2be90e2bdc2" providerId="ADAL" clId="{F1FA031A-4D31-4AEE-8DCB-44C85EA436EB}" dt="2020-06-01T23:27:56.183" v="708" actId="47"/>
        <pc:sldMkLst>
          <pc:docMk/>
          <pc:sldMk cId="4107279448" sldId="303"/>
        </pc:sldMkLst>
        <pc:spChg chg="add del mod">
          <ac:chgData name="Ming-Chih Lin" userId="f1ba3ba5-e185-404b-b55f-b2be90e2bdc2" providerId="ADAL" clId="{F1FA031A-4D31-4AEE-8DCB-44C85EA436EB}" dt="2020-06-01T23:23:56.344" v="655"/>
          <ac:spMkLst>
            <pc:docMk/>
            <pc:sldMk cId="4107279448" sldId="303"/>
            <ac:spMk id="2" creationId="{A47E8DDF-F70A-4E2D-8C01-9E501A43A6F7}"/>
          </ac:spMkLst>
        </pc:spChg>
        <pc:spChg chg="mod">
          <ac:chgData name="Ming-Chih Lin" userId="f1ba3ba5-e185-404b-b55f-b2be90e2bdc2" providerId="ADAL" clId="{F1FA031A-4D31-4AEE-8DCB-44C85EA436EB}" dt="2020-06-01T23:26:57.506" v="696" actId="20577"/>
          <ac:spMkLst>
            <pc:docMk/>
            <pc:sldMk cId="4107279448" sldId="303"/>
            <ac:spMk id="4" creationId="{42223639-7737-4ADF-9CCC-84644374FFB5}"/>
          </ac:spMkLst>
        </pc:spChg>
      </pc:sldChg>
      <pc:sldChg chg="modSp add mod">
        <pc:chgData name="Ming-Chih Lin" userId="f1ba3ba5-e185-404b-b55f-b2be90e2bdc2" providerId="ADAL" clId="{F1FA031A-4D31-4AEE-8DCB-44C85EA436EB}" dt="2020-06-01T23:28:13.818" v="713" actId="6549"/>
        <pc:sldMkLst>
          <pc:docMk/>
          <pc:sldMk cId="3346354504" sldId="304"/>
        </pc:sldMkLst>
        <pc:spChg chg="mod">
          <ac:chgData name="Ming-Chih Lin" userId="f1ba3ba5-e185-404b-b55f-b2be90e2bdc2" providerId="ADAL" clId="{F1FA031A-4D31-4AEE-8DCB-44C85EA436EB}" dt="2020-06-01T23:28:13.818" v="713" actId="6549"/>
          <ac:spMkLst>
            <pc:docMk/>
            <pc:sldMk cId="3346354504" sldId="304"/>
            <ac:spMk id="4" creationId="{42223639-7737-4ADF-9CCC-84644374FFB5}"/>
          </ac:spMkLst>
        </pc:spChg>
      </pc:sldChg>
      <pc:sldChg chg="modSp add mod">
        <pc:chgData name="Ming-Chih Lin" userId="f1ba3ba5-e185-404b-b55f-b2be90e2bdc2" providerId="ADAL" clId="{F1FA031A-4D31-4AEE-8DCB-44C85EA436EB}" dt="2020-06-01T23:28:27.201" v="714"/>
        <pc:sldMkLst>
          <pc:docMk/>
          <pc:sldMk cId="1699586139" sldId="305"/>
        </pc:sldMkLst>
        <pc:spChg chg="mod">
          <ac:chgData name="Ming-Chih Lin" userId="f1ba3ba5-e185-404b-b55f-b2be90e2bdc2" providerId="ADAL" clId="{F1FA031A-4D31-4AEE-8DCB-44C85EA436EB}" dt="2020-06-01T23:28:27.201" v="714"/>
          <ac:spMkLst>
            <pc:docMk/>
            <pc:sldMk cId="1699586139" sldId="305"/>
            <ac:spMk id="4" creationId="{42223639-7737-4ADF-9CCC-84644374FFB5}"/>
          </ac:spMkLst>
        </pc:spChg>
      </pc:sldChg>
      <pc:sldChg chg="modSp add mod">
        <pc:chgData name="Ming-Chih Lin" userId="f1ba3ba5-e185-404b-b55f-b2be90e2bdc2" providerId="ADAL" clId="{F1FA031A-4D31-4AEE-8DCB-44C85EA436EB}" dt="2020-06-01T23:27:17.368" v="703" actId="20577"/>
        <pc:sldMkLst>
          <pc:docMk/>
          <pc:sldMk cId="1220209127" sldId="306"/>
        </pc:sldMkLst>
        <pc:spChg chg="mod">
          <ac:chgData name="Ming-Chih Lin" userId="f1ba3ba5-e185-404b-b55f-b2be90e2bdc2" providerId="ADAL" clId="{F1FA031A-4D31-4AEE-8DCB-44C85EA436EB}" dt="2020-06-01T23:27:17.368" v="703" actId="20577"/>
          <ac:spMkLst>
            <pc:docMk/>
            <pc:sldMk cId="1220209127" sldId="306"/>
            <ac:spMk id="4" creationId="{42223639-7737-4ADF-9CCC-84644374FFB5}"/>
          </ac:spMkLst>
        </pc:spChg>
      </pc:sldChg>
      <pc:sldChg chg="modSp add mod">
        <pc:chgData name="Ming-Chih Lin" userId="f1ba3ba5-e185-404b-b55f-b2be90e2bdc2" providerId="ADAL" clId="{F1FA031A-4D31-4AEE-8DCB-44C85EA436EB}" dt="2020-06-01T23:28:43.758" v="715"/>
        <pc:sldMkLst>
          <pc:docMk/>
          <pc:sldMk cId="236770104" sldId="307"/>
        </pc:sldMkLst>
        <pc:spChg chg="mod">
          <ac:chgData name="Ming-Chih Lin" userId="f1ba3ba5-e185-404b-b55f-b2be90e2bdc2" providerId="ADAL" clId="{F1FA031A-4D31-4AEE-8DCB-44C85EA436EB}" dt="2020-06-01T23:28:43.758" v="715"/>
          <ac:spMkLst>
            <pc:docMk/>
            <pc:sldMk cId="236770104" sldId="307"/>
            <ac:spMk id="4" creationId="{42223639-7737-4ADF-9CCC-84644374FFB5}"/>
          </ac:spMkLst>
        </pc:spChg>
      </pc:sldChg>
      <pc:sldChg chg="modSp new del mod">
        <pc:chgData name="Ming-Chih Lin" userId="f1ba3ba5-e185-404b-b55f-b2be90e2bdc2" providerId="ADAL" clId="{F1FA031A-4D31-4AEE-8DCB-44C85EA436EB}" dt="2020-06-01T23:41:30.159" v="1000" actId="47"/>
        <pc:sldMkLst>
          <pc:docMk/>
          <pc:sldMk cId="3757030699" sldId="308"/>
        </pc:sldMkLst>
        <pc:spChg chg="mod">
          <ac:chgData name="Ming-Chih Lin" userId="f1ba3ba5-e185-404b-b55f-b2be90e2bdc2" providerId="ADAL" clId="{F1FA031A-4D31-4AEE-8DCB-44C85EA436EB}" dt="2020-06-01T23:40:38.630" v="999"/>
          <ac:spMkLst>
            <pc:docMk/>
            <pc:sldMk cId="3757030699" sldId="308"/>
            <ac:spMk id="2" creationId="{9EAB2091-9337-42B7-AC34-E09D04AC6790}"/>
          </ac:spMkLst>
        </pc:spChg>
        <pc:spChg chg="mod">
          <ac:chgData name="Ming-Chih Lin" userId="f1ba3ba5-e185-404b-b55f-b2be90e2bdc2" providerId="ADAL" clId="{F1FA031A-4D31-4AEE-8DCB-44C85EA436EB}" dt="2020-06-01T23:31:21.972" v="779"/>
          <ac:spMkLst>
            <pc:docMk/>
            <pc:sldMk cId="3757030699" sldId="308"/>
            <ac:spMk id="3" creationId="{E7C3D928-2CE9-4266-A577-F5AA1DFC7CE3}"/>
          </ac:spMkLst>
        </pc:spChg>
      </pc:sldChg>
      <pc:sldChg chg="modSp add mod">
        <pc:chgData name="Ming-Chih Lin" userId="f1ba3ba5-e185-404b-b55f-b2be90e2bdc2" providerId="ADAL" clId="{F1FA031A-4D31-4AEE-8DCB-44C85EA436EB}" dt="2020-06-01T23:16:11.863" v="435"/>
        <pc:sldMkLst>
          <pc:docMk/>
          <pc:sldMk cId="2022201700" sldId="309"/>
        </pc:sldMkLst>
        <pc:spChg chg="mod">
          <ac:chgData name="Ming-Chih Lin" userId="f1ba3ba5-e185-404b-b55f-b2be90e2bdc2" providerId="ADAL" clId="{F1FA031A-4D31-4AEE-8DCB-44C85EA436EB}" dt="2020-06-01T23:16:11.863" v="435"/>
          <ac:spMkLst>
            <pc:docMk/>
            <pc:sldMk cId="2022201700" sldId="309"/>
            <ac:spMk id="4" creationId="{2FA54F75-D405-4104-B6BB-EA44A23A109A}"/>
          </ac:spMkLst>
        </pc:spChg>
      </pc:sldChg>
      <pc:sldChg chg="addSp delSp modSp add mod ord">
        <pc:chgData name="Ming-Chih Lin" userId="f1ba3ba5-e185-404b-b55f-b2be90e2bdc2" providerId="ADAL" clId="{F1FA031A-4D31-4AEE-8DCB-44C85EA436EB}" dt="2020-06-02T00:07:30.065" v="1132" actId="1076"/>
        <pc:sldMkLst>
          <pc:docMk/>
          <pc:sldMk cId="1680955994" sldId="310"/>
        </pc:sldMkLst>
        <pc:spChg chg="del mod">
          <ac:chgData name="Ming-Chih Lin" userId="f1ba3ba5-e185-404b-b55f-b2be90e2bdc2" providerId="ADAL" clId="{F1FA031A-4D31-4AEE-8DCB-44C85EA436EB}" dt="2020-06-01T23:46:50.152" v="1041" actId="478"/>
          <ac:spMkLst>
            <pc:docMk/>
            <pc:sldMk cId="1680955994" sldId="310"/>
            <ac:spMk id="2" creationId="{9EAB2091-9337-42B7-AC34-E09D04AC6790}"/>
          </ac:spMkLst>
        </pc:spChg>
        <pc:spChg chg="mod">
          <ac:chgData name="Ming-Chih Lin" userId="f1ba3ba5-e185-404b-b55f-b2be90e2bdc2" providerId="ADAL" clId="{F1FA031A-4D31-4AEE-8DCB-44C85EA436EB}" dt="2020-06-01T23:48:46.017" v="1050"/>
          <ac:spMkLst>
            <pc:docMk/>
            <pc:sldMk cId="1680955994" sldId="310"/>
            <ac:spMk id="3" creationId="{E7C3D928-2CE9-4266-A577-F5AA1DFC7CE3}"/>
          </ac:spMkLst>
        </pc:spChg>
        <pc:spChg chg="add del mod">
          <ac:chgData name="Ming-Chih Lin" userId="f1ba3ba5-e185-404b-b55f-b2be90e2bdc2" providerId="ADAL" clId="{F1FA031A-4D31-4AEE-8DCB-44C85EA436EB}" dt="2020-06-01T23:46:24.822" v="1040"/>
          <ac:spMkLst>
            <pc:docMk/>
            <pc:sldMk cId="1680955994" sldId="310"/>
            <ac:spMk id="4" creationId="{DFA67099-C7C6-4EF8-9522-C5EF93E8AFF6}"/>
          </ac:spMkLst>
        </pc:spChg>
        <pc:spChg chg="add del mod">
          <ac:chgData name="Ming-Chih Lin" userId="f1ba3ba5-e185-404b-b55f-b2be90e2bdc2" providerId="ADAL" clId="{F1FA031A-4D31-4AEE-8DCB-44C85EA436EB}" dt="2020-06-01T23:48:44.122" v="1049" actId="478"/>
          <ac:spMkLst>
            <pc:docMk/>
            <pc:sldMk cId="1680955994" sldId="310"/>
            <ac:spMk id="6" creationId="{C6523A91-946D-454F-9415-87B2845420E5}"/>
          </ac:spMkLst>
        </pc:spChg>
        <pc:picChg chg="add del mod">
          <ac:chgData name="Ming-Chih Lin" userId="f1ba3ba5-e185-404b-b55f-b2be90e2bdc2" providerId="ADAL" clId="{F1FA031A-4D31-4AEE-8DCB-44C85EA436EB}" dt="2020-06-02T00:07:21.630" v="1129" actId="478"/>
          <ac:picMkLst>
            <pc:docMk/>
            <pc:sldMk cId="1680955994" sldId="310"/>
            <ac:picMk id="7" creationId="{04167772-23D8-46EF-86E8-9F55289031D5}"/>
          </ac:picMkLst>
        </pc:picChg>
        <pc:picChg chg="add del">
          <ac:chgData name="Ming-Chih Lin" userId="f1ba3ba5-e185-404b-b55f-b2be90e2bdc2" providerId="ADAL" clId="{F1FA031A-4D31-4AEE-8DCB-44C85EA436EB}" dt="2020-06-02T00:05:20.886" v="1055"/>
          <ac:picMkLst>
            <pc:docMk/>
            <pc:sldMk cId="1680955994" sldId="310"/>
            <ac:picMk id="8" creationId="{86E0C46E-16C0-4B9D-98F5-753D5EB5E5C0}"/>
          </ac:picMkLst>
        </pc:picChg>
        <pc:picChg chg="add mod">
          <ac:chgData name="Ming-Chih Lin" userId="f1ba3ba5-e185-404b-b55f-b2be90e2bdc2" providerId="ADAL" clId="{F1FA031A-4D31-4AEE-8DCB-44C85EA436EB}" dt="2020-06-02T00:07:30.065" v="1132" actId="1076"/>
          <ac:picMkLst>
            <pc:docMk/>
            <pc:sldMk cId="1680955994" sldId="310"/>
            <ac:picMk id="9" creationId="{A8797093-BD72-4872-BB27-2A60EE738B76}"/>
          </ac:picMkLst>
        </pc:picChg>
      </pc:sldChg>
      <pc:sldChg chg="modSp add del mod">
        <pc:chgData name="Ming-Chih Lin" userId="f1ba3ba5-e185-404b-b55f-b2be90e2bdc2" providerId="ADAL" clId="{F1FA031A-4D31-4AEE-8DCB-44C85EA436EB}" dt="2020-06-01T23:41:30.159" v="1000" actId="47"/>
        <pc:sldMkLst>
          <pc:docMk/>
          <pc:sldMk cId="3863980547" sldId="311"/>
        </pc:sldMkLst>
        <pc:spChg chg="mod">
          <ac:chgData name="Ming-Chih Lin" userId="f1ba3ba5-e185-404b-b55f-b2be90e2bdc2" providerId="ADAL" clId="{F1FA031A-4D31-4AEE-8DCB-44C85EA436EB}" dt="2020-06-01T23:34:25.883" v="974" actId="20577"/>
          <ac:spMkLst>
            <pc:docMk/>
            <pc:sldMk cId="3863980547" sldId="311"/>
            <ac:spMk id="3" creationId="{E7C3D928-2CE9-4266-A577-F5AA1DFC7CE3}"/>
          </ac:spMkLst>
        </pc:spChg>
      </pc:sldChg>
      <pc:sldChg chg="addSp delSp modSp new mod modClrScheme chgLayout">
        <pc:chgData name="Ming-Chih Lin" userId="f1ba3ba5-e185-404b-b55f-b2be90e2bdc2" providerId="ADAL" clId="{F1FA031A-4D31-4AEE-8DCB-44C85EA436EB}" dt="2020-06-02T00:07:11.358" v="1128" actId="20577"/>
        <pc:sldMkLst>
          <pc:docMk/>
          <pc:sldMk cId="1266417032" sldId="312"/>
        </pc:sldMkLst>
        <pc:spChg chg="del">
          <ac:chgData name="Ming-Chih Lin" userId="f1ba3ba5-e185-404b-b55f-b2be90e2bdc2" providerId="ADAL" clId="{F1FA031A-4D31-4AEE-8DCB-44C85EA436EB}" dt="2020-06-01T23:16:35.525" v="440" actId="700"/>
          <ac:spMkLst>
            <pc:docMk/>
            <pc:sldMk cId="1266417032" sldId="312"/>
            <ac:spMk id="2" creationId="{A62D4AC1-C50C-4058-B2A5-D69AA87B4258}"/>
          </ac:spMkLst>
        </pc:spChg>
        <pc:spChg chg="del">
          <ac:chgData name="Ming-Chih Lin" userId="f1ba3ba5-e185-404b-b55f-b2be90e2bdc2" providerId="ADAL" clId="{F1FA031A-4D31-4AEE-8DCB-44C85EA436EB}" dt="2020-06-01T23:16:35.525" v="440" actId="700"/>
          <ac:spMkLst>
            <pc:docMk/>
            <pc:sldMk cId="1266417032" sldId="312"/>
            <ac:spMk id="3" creationId="{24369F45-8D56-4C99-9BA5-CE752D1914AC}"/>
          </ac:spMkLst>
        </pc:spChg>
        <pc:spChg chg="add mod ord">
          <ac:chgData name="Ming-Chih Lin" userId="f1ba3ba5-e185-404b-b55f-b2be90e2bdc2" providerId="ADAL" clId="{F1FA031A-4D31-4AEE-8DCB-44C85EA436EB}" dt="2020-06-02T00:05:56.161" v="1059" actId="700"/>
          <ac:spMkLst>
            <pc:docMk/>
            <pc:sldMk cId="1266417032" sldId="312"/>
            <ac:spMk id="4" creationId="{1854605A-57A1-476A-82F9-537D284E62C2}"/>
          </ac:spMkLst>
        </pc:spChg>
        <pc:spChg chg="add mod ord">
          <ac:chgData name="Ming-Chih Lin" userId="f1ba3ba5-e185-404b-b55f-b2be90e2bdc2" providerId="ADAL" clId="{F1FA031A-4D31-4AEE-8DCB-44C85EA436EB}" dt="2020-06-02T00:07:11.358" v="1128" actId="20577"/>
          <ac:spMkLst>
            <pc:docMk/>
            <pc:sldMk cId="1266417032" sldId="312"/>
            <ac:spMk id="5" creationId="{221EB24A-D4DB-45CB-BE7B-D41F7B493329}"/>
          </ac:spMkLst>
        </pc:spChg>
      </pc:sldChg>
      <pc:sldChg chg="modSp add mod">
        <pc:chgData name="Ming-Chih Lin" userId="f1ba3ba5-e185-404b-b55f-b2be90e2bdc2" providerId="ADAL" clId="{F1FA031A-4D31-4AEE-8DCB-44C85EA436EB}" dt="2020-06-01T23:29:05.962" v="718" actId="20577"/>
        <pc:sldMkLst>
          <pc:docMk/>
          <pc:sldMk cId="1608459360" sldId="313"/>
        </pc:sldMkLst>
        <pc:spChg chg="mod">
          <ac:chgData name="Ming-Chih Lin" userId="f1ba3ba5-e185-404b-b55f-b2be90e2bdc2" providerId="ADAL" clId="{F1FA031A-4D31-4AEE-8DCB-44C85EA436EB}" dt="2020-06-01T23:29:05.962" v="718" actId="20577"/>
          <ac:spMkLst>
            <pc:docMk/>
            <pc:sldMk cId="1608459360" sldId="313"/>
            <ac:spMk id="4" creationId="{42223639-7737-4ADF-9CCC-84644374FFB5}"/>
          </ac:spMkLst>
        </pc:spChg>
      </pc:sldChg>
      <pc:sldChg chg="add del">
        <pc:chgData name="Ming-Chih Lin" userId="f1ba3ba5-e185-404b-b55f-b2be90e2bdc2" providerId="ADAL" clId="{F1FA031A-4D31-4AEE-8DCB-44C85EA436EB}" dt="2020-06-01T23:30:27.215" v="721" actId="47"/>
        <pc:sldMkLst>
          <pc:docMk/>
          <pc:sldMk cId="3592365506" sldId="314"/>
        </pc:sldMkLst>
      </pc:sldChg>
      <pc:sldChg chg="modSp new mod">
        <pc:chgData name="Ming-Chih Lin" userId="f1ba3ba5-e185-404b-b55f-b2be90e2bdc2" providerId="ADAL" clId="{F1FA031A-4D31-4AEE-8DCB-44C85EA436EB}" dt="2020-06-01T23:30:49.844" v="761"/>
        <pc:sldMkLst>
          <pc:docMk/>
          <pc:sldMk cId="3053501639" sldId="315"/>
        </pc:sldMkLst>
        <pc:spChg chg="mod">
          <ac:chgData name="Ming-Chih Lin" userId="f1ba3ba5-e185-404b-b55f-b2be90e2bdc2" providerId="ADAL" clId="{F1FA031A-4D31-4AEE-8DCB-44C85EA436EB}" dt="2020-06-01T23:30:49.844" v="761"/>
          <ac:spMkLst>
            <pc:docMk/>
            <pc:sldMk cId="3053501639" sldId="315"/>
            <ac:spMk id="3" creationId="{2DC53AD1-5967-4F57-9A42-A7D2F1A9323D}"/>
          </ac:spMkLst>
        </pc:spChg>
      </pc:sldChg>
      <pc:sldChg chg="modSp add del mod">
        <pc:chgData name="Ming-Chih Lin" userId="f1ba3ba5-e185-404b-b55f-b2be90e2bdc2" providerId="ADAL" clId="{F1FA031A-4D31-4AEE-8DCB-44C85EA436EB}" dt="2020-06-01T23:41:30.159" v="1000" actId="47"/>
        <pc:sldMkLst>
          <pc:docMk/>
          <pc:sldMk cId="612939432" sldId="316"/>
        </pc:sldMkLst>
        <pc:spChg chg="mod">
          <ac:chgData name="Ming-Chih Lin" userId="f1ba3ba5-e185-404b-b55f-b2be90e2bdc2" providerId="ADAL" clId="{F1FA031A-4D31-4AEE-8DCB-44C85EA436EB}" dt="2020-06-01T23:32:42.102" v="850" actId="20577"/>
          <ac:spMkLst>
            <pc:docMk/>
            <pc:sldMk cId="612939432" sldId="316"/>
            <ac:spMk id="3" creationId="{E7C3D928-2CE9-4266-A577-F5AA1DFC7CE3}"/>
          </ac:spMkLst>
        </pc:spChg>
      </pc:sldChg>
      <pc:sldChg chg="addSp delSp modSp new add del mod">
        <pc:chgData name="Ming-Chih Lin" userId="f1ba3ba5-e185-404b-b55f-b2be90e2bdc2" providerId="ADAL" clId="{F1FA031A-4D31-4AEE-8DCB-44C85EA436EB}" dt="2020-06-02T00:07:33.244" v="1133" actId="47"/>
        <pc:sldMkLst>
          <pc:docMk/>
          <pc:sldMk cId="1830674388" sldId="316"/>
        </pc:sldMkLst>
        <pc:picChg chg="add del mod">
          <ac:chgData name="Ming-Chih Lin" userId="f1ba3ba5-e185-404b-b55f-b2be90e2bdc2" providerId="ADAL" clId="{F1FA031A-4D31-4AEE-8DCB-44C85EA436EB}" dt="2020-06-02T00:07:23.378" v="1130" actId="21"/>
          <ac:picMkLst>
            <pc:docMk/>
            <pc:sldMk cId="1830674388" sldId="316"/>
            <ac:picMk id="4" creationId="{3482E1DE-C7E8-4B64-A3F8-917B68200E56}"/>
          </ac:picMkLst>
        </pc:picChg>
      </pc:sldChg>
      <pc:sldChg chg="modSp add del mod">
        <pc:chgData name="Ming-Chih Lin" userId="f1ba3ba5-e185-404b-b55f-b2be90e2bdc2" providerId="ADAL" clId="{F1FA031A-4D31-4AEE-8DCB-44C85EA436EB}" dt="2020-06-01T23:41:30.159" v="1000" actId="47"/>
        <pc:sldMkLst>
          <pc:docMk/>
          <pc:sldMk cId="1022163412" sldId="317"/>
        </pc:sldMkLst>
        <pc:spChg chg="mod">
          <ac:chgData name="Ming-Chih Lin" userId="f1ba3ba5-e185-404b-b55f-b2be90e2bdc2" providerId="ADAL" clId="{F1FA031A-4D31-4AEE-8DCB-44C85EA436EB}" dt="2020-06-01T23:32:53.706" v="863" actId="20577"/>
          <ac:spMkLst>
            <pc:docMk/>
            <pc:sldMk cId="1022163412" sldId="317"/>
            <ac:spMk id="3" creationId="{E7C3D928-2CE9-4266-A577-F5AA1DFC7CE3}"/>
          </ac:spMkLst>
        </pc:spChg>
      </pc:sldChg>
      <pc:sldChg chg="modSp add del mod">
        <pc:chgData name="Ming-Chih Lin" userId="f1ba3ba5-e185-404b-b55f-b2be90e2bdc2" providerId="ADAL" clId="{F1FA031A-4D31-4AEE-8DCB-44C85EA436EB}" dt="2020-06-01T23:41:30.159" v="1000" actId="47"/>
        <pc:sldMkLst>
          <pc:docMk/>
          <pc:sldMk cId="4171406706" sldId="318"/>
        </pc:sldMkLst>
        <pc:spChg chg="mod">
          <ac:chgData name="Ming-Chih Lin" userId="f1ba3ba5-e185-404b-b55f-b2be90e2bdc2" providerId="ADAL" clId="{F1FA031A-4D31-4AEE-8DCB-44C85EA436EB}" dt="2020-06-01T23:32:59.354" v="873" actId="20577"/>
          <ac:spMkLst>
            <pc:docMk/>
            <pc:sldMk cId="4171406706" sldId="318"/>
            <ac:spMk id="3" creationId="{E7C3D928-2CE9-4266-A577-F5AA1DFC7CE3}"/>
          </ac:spMkLst>
        </pc:spChg>
      </pc:sldChg>
      <pc:sldChg chg="modSp add del mod ord">
        <pc:chgData name="Ming-Chih Lin" userId="f1ba3ba5-e185-404b-b55f-b2be90e2bdc2" providerId="ADAL" clId="{F1FA031A-4D31-4AEE-8DCB-44C85EA436EB}" dt="2020-06-01T23:41:30.159" v="1000" actId="47"/>
        <pc:sldMkLst>
          <pc:docMk/>
          <pc:sldMk cId="3934403956" sldId="319"/>
        </pc:sldMkLst>
        <pc:spChg chg="mod">
          <ac:chgData name="Ming-Chih Lin" userId="f1ba3ba5-e185-404b-b55f-b2be90e2bdc2" providerId="ADAL" clId="{F1FA031A-4D31-4AEE-8DCB-44C85EA436EB}" dt="2020-06-01T23:33:40.850" v="940" actId="20577"/>
          <ac:spMkLst>
            <pc:docMk/>
            <pc:sldMk cId="3934403956" sldId="319"/>
            <ac:spMk id="3" creationId="{E7C3D928-2CE9-4266-A577-F5AA1DFC7CE3}"/>
          </ac:spMkLst>
        </pc:spChg>
      </pc:sldChg>
      <pc:sldChg chg="modSp add del mod ord">
        <pc:chgData name="Ming-Chih Lin" userId="f1ba3ba5-e185-404b-b55f-b2be90e2bdc2" providerId="ADAL" clId="{F1FA031A-4D31-4AEE-8DCB-44C85EA436EB}" dt="2020-06-01T23:41:30.159" v="1000" actId="47"/>
        <pc:sldMkLst>
          <pc:docMk/>
          <pc:sldMk cId="816830408" sldId="320"/>
        </pc:sldMkLst>
        <pc:spChg chg="mod">
          <ac:chgData name="Ming-Chih Lin" userId="f1ba3ba5-e185-404b-b55f-b2be90e2bdc2" providerId="ADAL" clId="{F1FA031A-4D31-4AEE-8DCB-44C85EA436EB}" dt="2020-06-01T23:33:58.268" v="959"/>
          <ac:spMkLst>
            <pc:docMk/>
            <pc:sldMk cId="816830408" sldId="320"/>
            <ac:spMk id="3" creationId="{E7C3D928-2CE9-4266-A577-F5AA1DFC7CE3}"/>
          </ac:spMkLst>
        </pc:spChg>
      </pc:sldChg>
      <pc:sldChg chg="modSp new del mod">
        <pc:chgData name="Ming-Chih Lin" userId="f1ba3ba5-e185-404b-b55f-b2be90e2bdc2" providerId="ADAL" clId="{F1FA031A-4D31-4AEE-8DCB-44C85EA436EB}" dt="2020-06-01T23:41:30.159" v="1000" actId="47"/>
        <pc:sldMkLst>
          <pc:docMk/>
          <pc:sldMk cId="137822786" sldId="321"/>
        </pc:sldMkLst>
        <pc:spChg chg="mod">
          <ac:chgData name="Ming-Chih Lin" userId="f1ba3ba5-e185-404b-b55f-b2be90e2bdc2" providerId="ADAL" clId="{F1FA031A-4D31-4AEE-8DCB-44C85EA436EB}" dt="2020-06-01T23:34:47.171" v="993"/>
          <ac:spMkLst>
            <pc:docMk/>
            <pc:sldMk cId="137822786" sldId="321"/>
            <ac:spMk id="3" creationId="{89E19C31-D323-4099-B1F9-A39ED7CC546B}"/>
          </ac:spMkLst>
        </pc:spChg>
      </pc:sldChg>
    </pc:docChg>
  </pc:docChgLst>
  <pc:docChgLst>
    <pc:chgData name="Ming-Chih Lin" userId="f1ba3ba5-e185-404b-b55f-b2be90e2bdc2" providerId="ADAL" clId="{091A637F-8D54-4E54-83E0-103516D33677}"/>
    <pc:docChg chg="modSld">
      <pc:chgData name="Ming-Chih Lin" userId="f1ba3ba5-e185-404b-b55f-b2be90e2bdc2" providerId="ADAL" clId="{091A637F-8D54-4E54-83E0-103516D33677}" dt="2020-06-02T00:22:26.420" v="18" actId="207"/>
      <pc:docMkLst>
        <pc:docMk/>
      </pc:docMkLst>
      <pc:sldChg chg="modSp mod">
        <pc:chgData name="Ming-Chih Lin" userId="f1ba3ba5-e185-404b-b55f-b2be90e2bdc2" providerId="ADAL" clId="{091A637F-8D54-4E54-83E0-103516D33677}" dt="2020-06-02T00:17:12.400" v="4" actId="20577"/>
        <pc:sldMkLst>
          <pc:docMk/>
          <pc:sldMk cId="3437513085" sldId="257"/>
        </pc:sldMkLst>
        <pc:spChg chg="mod">
          <ac:chgData name="Ming-Chih Lin" userId="f1ba3ba5-e185-404b-b55f-b2be90e2bdc2" providerId="ADAL" clId="{091A637F-8D54-4E54-83E0-103516D33677}" dt="2020-06-02T00:17:12.400" v="4" actId="20577"/>
          <ac:spMkLst>
            <pc:docMk/>
            <pc:sldMk cId="3437513085" sldId="257"/>
            <ac:spMk id="2" creationId="{F00E360D-5F36-459A-8321-D0EA4C8C73FE}"/>
          </ac:spMkLst>
        </pc:spChg>
      </pc:sldChg>
      <pc:sldChg chg="addSp modSp mod">
        <pc:chgData name="Ming-Chih Lin" userId="f1ba3ba5-e185-404b-b55f-b2be90e2bdc2" providerId="ADAL" clId="{091A637F-8D54-4E54-83E0-103516D33677}" dt="2020-06-02T00:22:26.420" v="18" actId="207"/>
        <pc:sldMkLst>
          <pc:docMk/>
          <pc:sldMk cId="497064445" sldId="317"/>
        </pc:sldMkLst>
        <pc:spChg chg="mod">
          <ac:chgData name="Ming-Chih Lin" userId="f1ba3ba5-e185-404b-b55f-b2be90e2bdc2" providerId="ADAL" clId="{091A637F-8D54-4E54-83E0-103516D33677}" dt="2020-06-02T00:22:26.420" v="18" actId="207"/>
          <ac:spMkLst>
            <pc:docMk/>
            <pc:sldMk cId="497064445" sldId="317"/>
            <ac:spMk id="3" creationId="{E7C3D928-2CE9-4266-A577-F5AA1DFC7CE3}"/>
          </ac:spMkLst>
        </pc:spChg>
        <pc:spChg chg="add mod">
          <ac:chgData name="Ming-Chih Lin" userId="f1ba3ba5-e185-404b-b55f-b2be90e2bdc2" providerId="ADAL" clId="{091A637F-8D54-4E54-83E0-103516D33677}" dt="2020-06-02T00:20:10.507" v="17" actId="14100"/>
          <ac:spMkLst>
            <pc:docMk/>
            <pc:sldMk cId="497064445" sldId="317"/>
            <ac:spMk id="4" creationId="{FBC0A41D-585A-4773-9922-1FC0601CBFD6}"/>
          </ac:spMkLst>
        </pc:spChg>
        <pc:spChg chg="add mod">
          <ac:chgData name="Ming-Chih Lin" userId="f1ba3ba5-e185-404b-b55f-b2be90e2bdc2" providerId="ADAL" clId="{091A637F-8D54-4E54-83E0-103516D33677}" dt="2020-06-02T00:19:37.002" v="14" actId="1076"/>
          <ac:spMkLst>
            <pc:docMk/>
            <pc:sldMk cId="497064445" sldId="317"/>
            <ac:spMk id="5" creationId="{24954B47-98FC-417E-9FE5-CB4B5835EA5D}"/>
          </ac:spMkLst>
        </pc:spChg>
      </pc:sldChg>
    </pc:docChg>
  </pc:docChgLst>
  <pc:docChgLst>
    <pc:chgData name="Ming-Chih Lin" userId="f1ba3ba5-e185-404b-b55f-b2be90e2bdc2" providerId="ADAL" clId="{73C49393-00F6-48C7-99DB-5262FA837701}"/>
    <pc:docChg chg="custSel addSld delSld modSld">
      <pc:chgData name="Ming-Chih Lin" userId="f1ba3ba5-e185-404b-b55f-b2be90e2bdc2" providerId="ADAL" clId="{73C49393-00F6-48C7-99DB-5262FA837701}" dt="2020-06-02T00:14:48.542" v="90"/>
      <pc:docMkLst>
        <pc:docMk/>
      </pc:docMkLst>
      <pc:sldChg chg="addSp delSp modSp mod">
        <pc:chgData name="Ming-Chih Lin" userId="f1ba3ba5-e185-404b-b55f-b2be90e2bdc2" providerId="ADAL" clId="{73C49393-00F6-48C7-99DB-5262FA837701}" dt="2020-06-02T00:09:55.262" v="3" actId="14100"/>
        <pc:sldMkLst>
          <pc:docMk/>
          <pc:sldMk cId="3437513085" sldId="257"/>
        </pc:sldMkLst>
        <pc:spChg chg="mod">
          <ac:chgData name="Ming-Chih Lin" userId="f1ba3ba5-e185-404b-b55f-b2be90e2bdc2" providerId="ADAL" clId="{73C49393-00F6-48C7-99DB-5262FA837701}" dt="2020-06-02T00:09:55.262" v="3" actId="14100"/>
          <ac:spMkLst>
            <pc:docMk/>
            <pc:sldMk cId="3437513085" sldId="257"/>
            <ac:spMk id="2" creationId="{F00E360D-5F36-459A-8321-D0EA4C8C73FE}"/>
          </ac:spMkLst>
        </pc:spChg>
        <pc:graphicFrameChg chg="add del mod">
          <ac:chgData name="Ming-Chih Lin" userId="f1ba3ba5-e185-404b-b55f-b2be90e2bdc2" providerId="ADAL" clId="{73C49393-00F6-48C7-99DB-5262FA837701}" dt="2020-06-02T00:09:49.623" v="1"/>
          <ac:graphicFrameMkLst>
            <pc:docMk/>
            <pc:sldMk cId="3437513085" sldId="257"/>
            <ac:graphicFrameMk id="4" creationId="{5049B3AE-5EA2-4052-9B86-DD46687ECD81}"/>
          </ac:graphicFrameMkLst>
        </pc:graphicFrameChg>
      </pc:sldChg>
      <pc:sldChg chg="del">
        <pc:chgData name="Ming-Chih Lin" userId="f1ba3ba5-e185-404b-b55f-b2be90e2bdc2" providerId="ADAL" clId="{73C49393-00F6-48C7-99DB-5262FA837701}" dt="2020-06-02T00:11:20.397" v="13" actId="47"/>
        <pc:sldMkLst>
          <pc:docMk/>
          <pc:sldMk cId="2773999239" sldId="288"/>
        </pc:sldMkLst>
      </pc:sldChg>
      <pc:sldChg chg="del">
        <pc:chgData name="Ming-Chih Lin" userId="f1ba3ba5-e185-404b-b55f-b2be90e2bdc2" providerId="ADAL" clId="{73C49393-00F6-48C7-99DB-5262FA837701}" dt="2020-06-02T00:11:20.397" v="13" actId="47"/>
        <pc:sldMkLst>
          <pc:docMk/>
          <pc:sldMk cId="1061609012" sldId="289"/>
        </pc:sldMkLst>
      </pc:sldChg>
      <pc:sldChg chg="del">
        <pc:chgData name="Ming-Chih Lin" userId="f1ba3ba5-e185-404b-b55f-b2be90e2bdc2" providerId="ADAL" clId="{73C49393-00F6-48C7-99DB-5262FA837701}" dt="2020-06-02T00:11:20.397" v="13" actId="47"/>
        <pc:sldMkLst>
          <pc:docMk/>
          <pc:sldMk cId="1663756997" sldId="290"/>
        </pc:sldMkLst>
      </pc:sldChg>
      <pc:sldChg chg="del">
        <pc:chgData name="Ming-Chih Lin" userId="f1ba3ba5-e185-404b-b55f-b2be90e2bdc2" providerId="ADAL" clId="{73C49393-00F6-48C7-99DB-5262FA837701}" dt="2020-06-02T00:10:19.448" v="5" actId="47"/>
        <pc:sldMkLst>
          <pc:docMk/>
          <pc:sldMk cId="888648973" sldId="298"/>
        </pc:sldMkLst>
      </pc:sldChg>
      <pc:sldChg chg="del">
        <pc:chgData name="Ming-Chih Lin" userId="f1ba3ba5-e185-404b-b55f-b2be90e2bdc2" providerId="ADAL" clId="{73C49393-00F6-48C7-99DB-5262FA837701}" dt="2020-06-02T00:11:20.397" v="13" actId="47"/>
        <pc:sldMkLst>
          <pc:docMk/>
          <pc:sldMk cId="101432508" sldId="299"/>
        </pc:sldMkLst>
      </pc:sldChg>
      <pc:sldChg chg="del">
        <pc:chgData name="Ming-Chih Lin" userId="f1ba3ba5-e185-404b-b55f-b2be90e2bdc2" providerId="ADAL" clId="{73C49393-00F6-48C7-99DB-5262FA837701}" dt="2020-06-02T00:12:16.208" v="16" actId="47"/>
        <pc:sldMkLst>
          <pc:docMk/>
          <pc:sldMk cId="1415465906" sldId="300"/>
        </pc:sldMkLst>
      </pc:sldChg>
      <pc:sldChg chg="del">
        <pc:chgData name="Ming-Chih Lin" userId="f1ba3ba5-e185-404b-b55f-b2be90e2bdc2" providerId="ADAL" clId="{73C49393-00F6-48C7-99DB-5262FA837701}" dt="2020-06-02T00:12:16.208" v="16" actId="47"/>
        <pc:sldMkLst>
          <pc:docMk/>
          <pc:sldMk cId="1171545912" sldId="301"/>
        </pc:sldMkLst>
      </pc:sldChg>
      <pc:sldChg chg="del">
        <pc:chgData name="Ming-Chih Lin" userId="f1ba3ba5-e185-404b-b55f-b2be90e2bdc2" providerId="ADAL" clId="{73C49393-00F6-48C7-99DB-5262FA837701}" dt="2020-06-02T00:12:16.208" v="16" actId="47"/>
        <pc:sldMkLst>
          <pc:docMk/>
          <pc:sldMk cId="2002684050" sldId="302"/>
        </pc:sldMkLst>
      </pc:sldChg>
      <pc:sldChg chg="del">
        <pc:chgData name="Ming-Chih Lin" userId="f1ba3ba5-e185-404b-b55f-b2be90e2bdc2" providerId="ADAL" clId="{73C49393-00F6-48C7-99DB-5262FA837701}" dt="2020-06-02T00:12:16.208" v="16" actId="47"/>
        <pc:sldMkLst>
          <pc:docMk/>
          <pc:sldMk cId="3346354504" sldId="304"/>
        </pc:sldMkLst>
      </pc:sldChg>
      <pc:sldChg chg="del">
        <pc:chgData name="Ming-Chih Lin" userId="f1ba3ba5-e185-404b-b55f-b2be90e2bdc2" providerId="ADAL" clId="{73C49393-00F6-48C7-99DB-5262FA837701}" dt="2020-06-02T00:12:16.208" v="16" actId="47"/>
        <pc:sldMkLst>
          <pc:docMk/>
          <pc:sldMk cId="1699586139" sldId="305"/>
        </pc:sldMkLst>
      </pc:sldChg>
      <pc:sldChg chg="del">
        <pc:chgData name="Ming-Chih Lin" userId="f1ba3ba5-e185-404b-b55f-b2be90e2bdc2" providerId="ADAL" clId="{73C49393-00F6-48C7-99DB-5262FA837701}" dt="2020-06-02T00:12:16.208" v="16" actId="47"/>
        <pc:sldMkLst>
          <pc:docMk/>
          <pc:sldMk cId="1220209127" sldId="306"/>
        </pc:sldMkLst>
      </pc:sldChg>
      <pc:sldChg chg="del">
        <pc:chgData name="Ming-Chih Lin" userId="f1ba3ba5-e185-404b-b55f-b2be90e2bdc2" providerId="ADAL" clId="{73C49393-00F6-48C7-99DB-5262FA837701}" dt="2020-06-02T00:12:16.208" v="16" actId="47"/>
        <pc:sldMkLst>
          <pc:docMk/>
          <pc:sldMk cId="236770104" sldId="307"/>
        </pc:sldMkLst>
      </pc:sldChg>
      <pc:sldChg chg="del">
        <pc:chgData name="Ming-Chih Lin" userId="f1ba3ba5-e185-404b-b55f-b2be90e2bdc2" providerId="ADAL" clId="{73C49393-00F6-48C7-99DB-5262FA837701}" dt="2020-06-02T00:11:59.394" v="14" actId="47"/>
        <pc:sldMkLst>
          <pc:docMk/>
          <pc:sldMk cId="2022201700" sldId="309"/>
        </pc:sldMkLst>
      </pc:sldChg>
      <pc:sldChg chg="del">
        <pc:chgData name="Ming-Chih Lin" userId="f1ba3ba5-e185-404b-b55f-b2be90e2bdc2" providerId="ADAL" clId="{73C49393-00F6-48C7-99DB-5262FA837701}" dt="2020-06-02T00:11:59.980" v="15" actId="47"/>
        <pc:sldMkLst>
          <pc:docMk/>
          <pc:sldMk cId="1680955994" sldId="310"/>
        </pc:sldMkLst>
      </pc:sldChg>
      <pc:sldChg chg="del">
        <pc:chgData name="Ming-Chih Lin" userId="f1ba3ba5-e185-404b-b55f-b2be90e2bdc2" providerId="ADAL" clId="{73C49393-00F6-48C7-99DB-5262FA837701}" dt="2020-06-02T00:12:16.208" v="16" actId="47"/>
        <pc:sldMkLst>
          <pc:docMk/>
          <pc:sldMk cId="1608459360" sldId="313"/>
        </pc:sldMkLst>
      </pc:sldChg>
      <pc:sldChg chg="del">
        <pc:chgData name="Ming-Chih Lin" userId="f1ba3ba5-e185-404b-b55f-b2be90e2bdc2" providerId="ADAL" clId="{73C49393-00F6-48C7-99DB-5262FA837701}" dt="2020-06-02T00:12:16.208" v="16" actId="47"/>
        <pc:sldMkLst>
          <pc:docMk/>
          <pc:sldMk cId="3053501639" sldId="315"/>
        </pc:sldMkLst>
      </pc:sldChg>
      <pc:sldChg chg="add">
        <pc:chgData name="Ming-Chih Lin" userId="f1ba3ba5-e185-404b-b55f-b2be90e2bdc2" providerId="ADAL" clId="{73C49393-00F6-48C7-99DB-5262FA837701}" dt="2020-06-02T00:10:18.221" v="4"/>
        <pc:sldMkLst>
          <pc:docMk/>
          <pc:sldMk cId="19629556" sldId="316"/>
        </pc:sldMkLst>
      </pc:sldChg>
      <pc:sldChg chg="addSp delSp modSp add mod">
        <pc:chgData name="Ming-Chih Lin" userId="f1ba3ba5-e185-404b-b55f-b2be90e2bdc2" providerId="ADAL" clId="{73C49393-00F6-48C7-99DB-5262FA837701}" dt="2020-06-02T00:11:09.974" v="12" actId="1076"/>
        <pc:sldMkLst>
          <pc:docMk/>
          <pc:sldMk cId="497064445" sldId="317"/>
        </pc:sldMkLst>
        <pc:picChg chg="add mod">
          <ac:chgData name="Ming-Chih Lin" userId="f1ba3ba5-e185-404b-b55f-b2be90e2bdc2" providerId="ADAL" clId="{73C49393-00F6-48C7-99DB-5262FA837701}" dt="2020-06-02T00:11:09.974" v="12" actId="1076"/>
          <ac:picMkLst>
            <pc:docMk/>
            <pc:sldMk cId="497064445" sldId="317"/>
            <ac:picMk id="2" creationId="{24B42EE7-EE76-400D-B513-614BD7A34C4E}"/>
          </ac:picMkLst>
        </pc:picChg>
        <pc:picChg chg="del">
          <ac:chgData name="Ming-Chih Lin" userId="f1ba3ba5-e185-404b-b55f-b2be90e2bdc2" providerId="ADAL" clId="{73C49393-00F6-48C7-99DB-5262FA837701}" dt="2020-06-02T00:11:00.632" v="6" actId="478"/>
          <ac:picMkLst>
            <pc:docMk/>
            <pc:sldMk cId="497064445" sldId="317"/>
            <ac:picMk id="9" creationId="{A8797093-BD72-4872-BB27-2A60EE738B76}"/>
          </ac:picMkLst>
        </pc:picChg>
      </pc:sldChg>
      <pc:sldChg chg="delSp modSp add mod">
        <pc:chgData name="Ming-Chih Lin" userId="f1ba3ba5-e185-404b-b55f-b2be90e2bdc2" providerId="ADAL" clId="{73C49393-00F6-48C7-99DB-5262FA837701}" dt="2020-06-02T00:14:48.542" v="90"/>
        <pc:sldMkLst>
          <pc:docMk/>
          <pc:sldMk cId="1705629521" sldId="318"/>
        </pc:sldMkLst>
        <pc:spChg chg="mod">
          <ac:chgData name="Ming-Chih Lin" userId="f1ba3ba5-e185-404b-b55f-b2be90e2bdc2" providerId="ADAL" clId="{73C49393-00F6-48C7-99DB-5262FA837701}" dt="2020-06-02T00:14:48.542" v="90"/>
          <ac:spMkLst>
            <pc:docMk/>
            <pc:sldMk cId="1705629521" sldId="318"/>
            <ac:spMk id="3" creationId="{E7C3D928-2CE9-4266-A577-F5AA1DFC7CE3}"/>
          </ac:spMkLst>
        </pc:spChg>
        <pc:picChg chg="del">
          <ac:chgData name="Ming-Chih Lin" userId="f1ba3ba5-e185-404b-b55f-b2be90e2bdc2" providerId="ADAL" clId="{73C49393-00F6-48C7-99DB-5262FA837701}" dt="2020-06-02T00:13:26.758" v="34" actId="478"/>
          <ac:picMkLst>
            <pc:docMk/>
            <pc:sldMk cId="1705629521" sldId="318"/>
            <ac:picMk id="2" creationId="{24B42EE7-EE76-400D-B513-614BD7A34C4E}"/>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7ED9D4-4466-3D4A-A1D8-243DBFC4D97A}"/>
              </a:ext>
            </a:extLst>
          </p:cNvPr>
          <p:cNvSpPr/>
          <p:nvPr/>
        </p:nvSpPr>
        <p:spPr>
          <a:xfrm>
            <a:off x="0" y="0"/>
            <a:ext cx="9229060" cy="6858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E2E9555-C0E3-6242-8DEA-C2B96DDEBFBF}"/>
              </a:ext>
            </a:extLst>
          </p:cNvPr>
          <p:cNvPicPr>
            <a:picLocks noChangeAspect="1"/>
          </p:cNvPicPr>
          <p:nvPr/>
        </p:nvPicPr>
        <p:blipFill rotWithShape="1">
          <a:blip r:embed="rId2" cstate="email">
            <a:alphaModFix amt="30000"/>
            <a:extLst>
              <a:ext uri="{28A0092B-C50C-407E-A947-70E740481C1C}">
                <a14:useLocalDpi xmlns:a14="http://schemas.microsoft.com/office/drawing/2010/main"/>
              </a:ext>
            </a:extLst>
          </a:blip>
          <a:srcRect/>
          <a:stretch/>
        </p:blipFill>
        <p:spPr>
          <a:xfrm>
            <a:off x="-1" y="-1653"/>
            <a:ext cx="8776124" cy="6858000"/>
          </a:xfrm>
          <a:prstGeom prst="rect">
            <a:avLst/>
          </a:prstGeom>
        </p:spPr>
      </p:pic>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grpSp>
        <p:nvGrpSpPr>
          <p:cNvPr id="3" name="Group 2">
            <a:extLst>
              <a:ext uri="{FF2B5EF4-FFF2-40B4-BE49-F238E27FC236}">
                <a16:creationId xmlns:a16="http://schemas.microsoft.com/office/drawing/2014/main" id="{CF273EDE-AC3D-0847-BF58-4E2A082BA547}"/>
              </a:ext>
            </a:extLst>
          </p:cNvPr>
          <p:cNvGrpSpPr/>
          <p:nvPr/>
        </p:nvGrpSpPr>
        <p:grpSpPr>
          <a:xfrm>
            <a:off x="5803820" y="-1653"/>
            <a:ext cx="6392156" cy="6870847"/>
            <a:chOff x="4283367" y="-1653"/>
            <a:chExt cx="6392156" cy="6870847"/>
          </a:xfrm>
        </p:grpSpPr>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4283367" y="-1653"/>
              <a:ext cx="5942010" cy="6870847"/>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FE45CA28-206C-A24E-8060-0B768C4C5C6A}"/>
                </a:ext>
              </a:extLst>
            </p:cNvPr>
            <p:cNvSpPr>
              <a:spLocks noChangeAspect="1"/>
            </p:cNvSpPr>
            <p:nvPr/>
          </p:nvSpPr>
          <p:spPr>
            <a:xfrm>
              <a:off x="4733513" y="-1653"/>
              <a:ext cx="5942010" cy="6870847"/>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01663" y="2520950"/>
            <a:ext cx="5394325" cy="1449388"/>
          </a:xfrm>
          <a:prstGeom prst="rect">
            <a:avLst/>
          </a:prstGeom>
        </p:spPr>
        <p:txBody>
          <a:bodyPr>
            <a:normAutofit/>
          </a:bodyPr>
          <a:lstStyle>
            <a:lvl1pPr marL="0" indent="0">
              <a:buNone/>
              <a:defRPr sz="3600" b="1" i="0">
                <a:solidFill>
                  <a:schemeClr val="bg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01663" y="4689565"/>
            <a:ext cx="5394325" cy="848315"/>
          </a:xfrm>
          <a:prstGeom prst="rect">
            <a:avLst/>
          </a:prstGeom>
        </p:spPr>
        <p:txBody>
          <a:bodyPr anchor="t">
            <a:normAutofit/>
          </a:bodyPr>
          <a:lstStyle>
            <a:lvl1pPr marL="0" indent="0">
              <a:buNone/>
              <a:defRPr sz="2000" b="0" i="0">
                <a:solidFill>
                  <a:schemeClr val="accent2"/>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Tree>
    <p:extLst>
      <p:ext uri="{BB962C8B-B14F-4D97-AF65-F5344CB8AC3E}">
        <p14:creationId xmlns:p14="http://schemas.microsoft.com/office/powerpoint/2010/main" val="11491639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and Table">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46871"/>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7" name="Table Placeholder 6">
            <a:extLst>
              <a:ext uri="{FF2B5EF4-FFF2-40B4-BE49-F238E27FC236}">
                <a16:creationId xmlns:a16="http://schemas.microsoft.com/office/drawing/2014/main" id="{87182008-9414-AB43-BE9E-97630CA1A98F}"/>
              </a:ext>
            </a:extLst>
          </p:cNvPr>
          <p:cNvSpPr>
            <a:spLocks noGrp="1"/>
          </p:cNvSpPr>
          <p:nvPr>
            <p:ph type="tbl" sz="quarter" idx="14"/>
          </p:nvPr>
        </p:nvSpPr>
        <p:spPr>
          <a:xfrm>
            <a:off x="5957888" y="1371600"/>
            <a:ext cx="6132511" cy="4847100"/>
          </a:xfrm>
          <a:prstGeom prst="rect">
            <a:avLst/>
          </a:prstGeom>
        </p:spPr>
        <p:txBody>
          <a:bodyPr/>
          <a:lstStyle/>
          <a:p>
            <a:r>
              <a:rPr lang="zh-TW" altLang="en-US"/>
              <a:t>按一下圖示以新增表格</a:t>
            </a:r>
            <a:endParaRPr lang="en-US" dirty="0"/>
          </a:p>
        </p:txBody>
      </p:sp>
      <p:sp>
        <p:nvSpPr>
          <p:cNvPr id="12" name="Slide Number Placeholder 11">
            <a:extLst>
              <a:ext uri="{FF2B5EF4-FFF2-40B4-BE49-F238E27FC236}">
                <a16:creationId xmlns:a16="http://schemas.microsoft.com/office/drawing/2014/main" id="{0594F819-73D6-7A44-B97C-D99C7DAB92D6}"/>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3" name="Footer Placeholder 12">
            <a:extLst>
              <a:ext uri="{FF2B5EF4-FFF2-40B4-BE49-F238E27FC236}">
                <a16:creationId xmlns:a16="http://schemas.microsoft.com/office/drawing/2014/main" id="{32410E9C-C65D-7447-B0BA-C5E386524459}"/>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9542473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and Video Clip">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35297"/>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5" name="Media Placeholder 4">
            <a:extLst>
              <a:ext uri="{FF2B5EF4-FFF2-40B4-BE49-F238E27FC236}">
                <a16:creationId xmlns:a16="http://schemas.microsoft.com/office/drawing/2014/main" id="{76C186EF-8C58-7249-A024-F6C1D0AD12BC}"/>
              </a:ext>
            </a:extLst>
          </p:cNvPr>
          <p:cNvSpPr>
            <a:spLocks noGrp="1"/>
          </p:cNvSpPr>
          <p:nvPr>
            <p:ph type="media" sz="quarter" idx="14"/>
          </p:nvPr>
        </p:nvSpPr>
        <p:spPr>
          <a:xfrm>
            <a:off x="5958260" y="1371601"/>
            <a:ext cx="6132139" cy="4835524"/>
          </a:xfrm>
          <a:prstGeom prst="rect">
            <a:avLst/>
          </a:prstGeom>
        </p:spPr>
        <p:txBody>
          <a:bodyPr/>
          <a:lstStyle/>
          <a:p>
            <a:r>
              <a:rPr lang="zh-TW" altLang="en-US"/>
              <a:t>按一下圖示以新增多媒體</a:t>
            </a:r>
            <a:endParaRPr lang="en-US" dirty="0"/>
          </a:p>
        </p:txBody>
      </p:sp>
      <p:sp>
        <p:nvSpPr>
          <p:cNvPr id="11" name="Slide Number Placeholder 10">
            <a:extLst>
              <a:ext uri="{FF2B5EF4-FFF2-40B4-BE49-F238E27FC236}">
                <a16:creationId xmlns:a16="http://schemas.microsoft.com/office/drawing/2014/main" id="{931A0CB9-E7C5-BC4C-83B3-6A04784CA591}"/>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598ED7D5-C7B2-E244-865C-DA32752CCB15}"/>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30089496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ulti-picture">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B3363707-8337-D14D-8CD6-076D7F38DEED}"/>
              </a:ext>
            </a:extLst>
          </p:cNvPr>
          <p:cNvSpPr>
            <a:spLocks noGrp="1"/>
          </p:cNvSpPr>
          <p:nvPr>
            <p:ph type="pic" sz="quarter" idx="10"/>
          </p:nvPr>
        </p:nvSpPr>
        <p:spPr>
          <a:xfrm>
            <a:off x="609600" y="1143000"/>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5" name="Picture Placeholder 6">
            <a:extLst>
              <a:ext uri="{FF2B5EF4-FFF2-40B4-BE49-F238E27FC236}">
                <a16:creationId xmlns:a16="http://schemas.microsoft.com/office/drawing/2014/main" id="{AF67D610-3DBA-EB48-B589-E895E66AEF08}"/>
              </a:ext>
            </a:extLst>
          </p:cNvPr>
          <p:cNvSpPr>
            <a:spLocks noGrp="1"/>
          </p:cNvSpPr>
          <p:nvPr>
            <p:ph type="pic" sz="quarter" idx="11"/>
          </p:nvPr>
        </p:nvSpPr>
        <p:spPr>
          <a:xfrm>
            <a:off x="609600" y="3657600"/>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7" name="Picture Placeholder 6">
            <a:extLst>
              <a:ext uri="{FF2B5EF4-FFF2-40B4-BE49-F238E27FC236}">
                <a16:creationId xmlns:a16="http://schemas.microsoft.com/office/drawing/2014/main" id="{9BFD49B6-2BF3-F94C-AD6B-7B77861203C0}"/>
              </a:ext>
            </a:extLst>
          </p:cNvPr>
          <p:cNvSpPr>
            <a:spLocks noGrp="1"/>
          </p:cNvSpPr>
          <p:nvPr>
            <p:ph type="pic" sz="quarter" idx="13"/>
          </p:nvPr>
        </p:nvSpPr>
        <p:spPr>
          <a:xfrm>
            <a:off x="4470400" y="1159933"/>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8" name="Picture Placeholder 6">
            <a:extLst>
              <a:ext uri="{FF2B5EF4-FFF2-40B4-BE49-F238E27FC236}">
                <a16:creationId xmlns:a16="http://schemas.microsoft.com/office/drawing/2014/main" id="{75F3481B-E073-FC4C-8662-89F64D478623}"/>
              </a:ext>
            </a:extLst>
          </p:cNvPr>
          <p:cNvSpPr>
            <a:spLocks noGrp="1"/>
          </p:cNvSpPr>
          <p:nvPr>
            <p:ph type="pic" sz="quarter" idx="14"/>
          </p:nvPr>
        </p:nvSpPr>
        <p:spPr>
          <a:xfrm>
            <a:off x="4470400" y="3674533"/>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9" name="Picture Placeholder 6">
            <a:extLst>
              <a:ext uri="{FF2B5EF4-FFF2-40B4-BE49-F238E27FC236}">
                <a16:creationId xmlns:a16="http://schemas.microsoft.com/office/drawing/2014/main" id="{4E9685A2-20AD-6C44-B1B9-DCB2E44370F5}"/>
              </a:ext>
            </a:extLst>
          </p:cNvPr>
          <p:cNvSpPr>
            <a:spLocks noGrp="1"/>
          </p:cNvSpPr>
          <p:nvPr>
            <p:ph type="pic" sz="quarter" idx="15"/>
          </p:nvPr>
        </p:nvSpPr>
        <p:spPr>
          <a:xfrm>
            <a:off x="8128000" y="1151467"/>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10" name="Picture Placeholder 6">
            <a:extLst>
              <a:ext uri="{FF2B5EF4-FFF2-40B4-BE49-F238E27FC236}">
                <a16:creationId xmlns:a16="http://schemas.microsoft.com/office/drawing/2014/main" id="{498EFFC6-47A8-C248-AF67-33A51B038851}"/>
              </a:ext>
            </a:extLst>
          </p:cNvPr>
          <p:cNvSpPr>
            <a:spLocks noGrp="1"/>
          </p:cNvSpPr>
          <p:nvPr>
            <p:ph type="pic" sz="quarter" idx="16"/>
          </p:nvPr>
        </p:nvSpPr>
        <p:spPr>
          <a:xfrm>
            <a:off x="8128000" y="3666067"/>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11" name="Text Placeholder 13">
            <a:extLst>
              <a:ext uri="{FF2B5EF4-FFF2-40B4-BE49-F238E27FC236}">
                <a16:creationId xmlns:a16="http://schemas.microsoft.com/office/drawing/2014/main" id="{5327F1EC-8CEB-F348-A688-603CC6AF3B7E}"/>
              </a:ext>
            </a:extLst>
          </p:cNvPr>
          <p:cNvSpPr>
            <a:spLocks noGrp="1"/>
          </p:cNvSpPr>
          <p:nvPr>
            <p:ph type="body" sz="quarter" idx="17"/>
          </p:nvPr>
        </p:nvSpPr>
        <p:spPr>
          <a:xfrm>
            <a:off x="609600"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2" name="Text Placeholder 13">
            <a:extLst>
              <a:ext uri="{FF2B5EF4-FFF2-40B4-BE49-F238E27FC236}">
                <a16:creationId xmlns:a16="http://schemas.microsoft.com/office/drawing/2014/main" id="{D8D84EB5-FEF7-D145-9924-EDC82C5DD725}"/>
              </a:ext>
            </a:extLst>
          </p:cNvPr>
          <p:cNvSpPr>
            <a:spLocks noGrp="1"/>
          </p:cNvSpPr>
          <p:nvPr>
            <p:ph type="body" sz="quarter" idx="18"/>
          </p:nvPr>
        </p:nvSpPr>
        <p:spPr>
          <a:xfrm>
            <a:off x="4470400"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3" name="Text Placeholder 13">
            <a:extLst>
              <a:ext uri="{FF2B5EF4-FFF2-40B4-BE49-F238E27FC236}">
                <a16:creationId xmlns:a16="http://schemas.microsoft.com/office/drawing/2014/main" id="{73B743E4-6516-C94E-BADC-931FCAF3B346}"/>
              </a:ext>
            </a:extLst>
          </p:cNvPr>
          <p:cNvSpPr>
            <a:spLocks noGrp="1"/>
          </p:cNvSpPr>
          <p:nvPr>
            <p:ph type="body" sz="quarter" idx="19"/>
          </p:nvPr>
        </p:nvSpPr>
        <p:spPr>
          <a:xfrm>
            <a:off x="8150577"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4" name="Text Placeholder 13">
            <a:extLst>
              <a:ext uri="{FF2B5EF4-FFF2-40B4-BE49-F238E27FC236}">
                <a16:creationId xmlns:a16="http://schemas.microsoft.com/office/drawing/2014/main" id="{FED4C7F5-70CF-2C4D-8AF3-4D76760714C7}"/>
              </a:ext>
            </a:extLst>
          </p:cNvPr>
          <p:cNvSpPr>
            <a:spLocks noGrp="1"/>
          </p:cNvSpPr>
          <p:nvPr>
            <p:ph type="body" sz="quarter" idx="20"/>
          </p:nvPr>
        </p:nvSpPr>
        <p:spPr>
          <a:xfrm>
            <a:off x="609600" y="57023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5" name="Text Placeholder 13">
            <a:extLst>
              <a:ext uri="{FF2B5EF4-FFF2-40B4-BE49-F238E27FC236}">
                <a16:creationId xmlns:a16="http://schemas.microsoft.com/office/drawing/2014/main" id="{6B853D87-F6A1-6443-AB6D-6E9819089E0E}"/>
              </a:ext>
            </a:extLst>
          </p:cNvPr>
          <p:cNvSpPr>
            <a:spLocks noGrp="1"/>
          </p:cNvSpPr>
          <p:nvPr>
            <p:ph type="body" sz="quarter" idx="21"/>
          </p:nvPr>
        </p:nvSpPr>
        <p:spPr>
          <a:xfrm>
            <a:off x="4470400" y="57150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6" name="Text Placeholder 13">
            <a:extLst>
              <a:ext uri="{FF2B5EF4-FFF2-40B4-BE49-F238E27FC236}">
                <a16:creationId xmlns:a16="http://schemas.microsoft.com/office/drawing/2014/main" id="{256BC893-7821-9640-98BC-FFCFED83EB9C}"/>
              </a:ext>
            </a:extLst>
          </p:cNvPr>
          <p:cNvSpPr>
            <a:spLocks noGrp="1"/>
          </p:cNvSpPr>
          <p:nvPr>
            <p:ph type="body" sz="quarter" idx="22"/>
          </p:nvPr>
        </p:nvSpPr>
        <p:spPr>
          <a:xfrm>
            <a:off x="8150577" y="57150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9" name="Slide Number Placeholder 18">
            <a:extLst>
              <a:ext uri="{FF2B5EF4-FFF2-40B4-BE49-F238E27FC236}">
                <a16:creationId xmlns:a16="http://schemas.microsoft.com/office/drawing/2014/main" id="{02F90602-9DC6-3F4D-B178-EF64100603FB}"/>
              </a:ext>
            </a:extLst>
          </p:cNvPr>
          <p:cNvSpPr>
            <a:spLocks noGrp="1"/>
          </p:cNvSpPr>
          <p:nvPr>
            <p:ph type="sldNum" sz="quarter" idx="24"/>
          </p:nvPr>
        </p:nvSpPr>
        <p:spPr/>
        <p:txBody>
          <a:bodyPr/>
          <a:lstStyle/>
          <a:p>
            <a:fld id="{9208A793-2245-4818-AD5E-BDD5E94E7712}" type="slidenum">
              <a:rPr lang="zh-TW" altLang="en-US" smtClean="0"/>
              <a:t>‹#›</a:t>
            </a:fld>
            <a:endParaRPr lang="zh-TW" altLang="en-US"/>
          </a:p>
        </p:txBody>
      </p:sp>
      <p:sp>
        <p:nvSpPr>
          <p:cNvPr id="20" name="Footer Placeholder 19">
            <a:extLst>
              <a:ext uri="{FF2B5EF4-FFF2-40B4-BE49-F238E27FC236}">
                <a16:creationId xmlns:a16="http://schemas.microsoft.com/office/drawing/2014/main" id="{614245B8-8FB7-884E-9CF1-3AAE4CDBCC4B}"/>
              </a:ext>
            </a:extLst>
          </p:cNvPr>
          <p:cNvSpPr>
            <a:spLocks noGrp="1"/>
          </p:cNvSpPr>
          <p:nvPr>
            <p:ph type="ftr" sz="quarter" idx="25"/>
          </p:nvPr>
        </p:nvSpPr>
        <p:spPr/>
        <p:txBody>
          <a:bodyPr/>
          <a:lstStyle>
            <a:lvl1pPr>
              <a:defRPr>
                <a:latin typeface="Arial" panose="020B0604020202020204" pitchFamily="34" charset="0"/>
              </a:defRPr>
            </a:lvl1pPr>
          </a:lstStyle>
          <a:p>
            <a:endParaRPr lang="zh-TW" altLang="en-US"/>
          </a:p>
        </p:txBody>
      </p:sp>
      <p:sp>
        <p:nvSpPr>
          <p:cNvPr id="21" name="Title 20">
            <a:extLst>
              <a:ext uri="{FF2B5EF4-FFF2-40B4-BE49-F238E27FC236}">
                <a16:creationId xmlns:a16="http://schemas.microsoft.com/office/drawing/2014/main" id="{774FC734-09F5-2F40-BB01-29D6BBF76E02}"/>
              </a:ext>
            </a:extLst>
          </p:cNvPr>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39979505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ogo Grid">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34EBE792-3674-F042-8191-29D73F7CA4C8}"/>
              </a:ext>
            </a:extLst>
          </p:cNvPr>
          <p:cNvSpPr>
            <a:spLocks noGrp="1"/>
          </p:cNvSpPr>
          <p:nvPr>
            <p:ph type="pic" sz="quarter" idx="10" hasCustomPrompt="1"/>
          </p:nvPr>
        </p:nvSpPr>
        <p:spPr>
          <a:xfrm>
            <a:off x="914400" y="1371600"/>
            <a:ext cx="1930400" cy="1295400"/>
          </a:xfrm>
          <a:prstGeom prst="rect">
            <a:avLst/>
          </a:prstGeom>
          <a:effectLst/>
        </p:spPr>
        <p:txBody>
          <a:bodyPr/>
          <a:lstStyle>
            <a:lvl1pPr marL="0" indent="0">
              <a:buFontTx/>
              <a:buNone/>
              <a:defRPr sz="1100" b="0" i="0" baseline="0">
                <a:latin typeface="Arial" panose="020B0604020202020204" pitchFamily="34" charset="0"/>
              </a:defRPr>
            </a:lvl1pPr>
          </a:lstStyle>
          <a:p>
            <a:r>
              <a:rPr lang="en-US" dirty="0"/>
              <a:t>160x147 logo</a:t>
            </a:r>
          </a:p>
        </p:txBody>
      </p:sp>
      <p:sp>
        <p:nvSpPr>
          <p:cNvPr id="7" name="Picture Placeholder 5">
            <a:extLst>
              <a:ext uri="{FF2B5EF4-FFF2-40B4-BE49-F238E27FC236}">
                <a16:creationId xmlns:a16="http://schemas.microsoft.com/office/drawing/2014/main" id="{93ABDDAC-BA7B-4A4A-9D64-71FA88868E4B}"/>
              </a:ext>
            </a:extLst>
          </p:cNvPr>
          <p:cNvSpPr>
            <a:spLocks noGrp="1"/>
          </p:cNvSpPr>
          <p:nvPr>
            <p:ph type="pic" sz="quarter" idx="11" hasCustomPrompt="1"/>
          </p:nvPr>
        </p:nvSpPr>
        <p:spPr>
          <a:xfrm>
            <a:off x="9144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8" name="Picture Placeholder 5">
            <a:extLst>
              <a:ext uri="{FF2B5EF4-FFF2-40B4-BE49-F238E27FC236}">
                <a16:creationId xmlns:a16="http://schemas.microsoft.com/office/drawing/2014/main" id="{BE481E25-6792-6B48-8A87-D3E9D1B2232D}"/>
              </a:ext>
            </a:extLst>
          </p:cNvPr>
          <p:cNvSpPr>
            <a:spLocks noGrp="1"/>
          </p:cNvSpPr>
          <p:nvPr>
            <p:ph type="pic" sz="quarter" idx="13" hasCustomPrompt="1"/>
          </p:nvPr>
        </p:nvSpPr>
        <p:spPr>
          <a:xfrm>
            <a:off x="914400" y="4419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9" name="Picture Placeholder 5">
            <a:extLst>
              <a:ext uri="{FF2B5EF4-FFF2-40B4-BE49-F238E27FC236}">
                <a16:creationId xmlns:a16="http://schemas.microsoft.com/office/drawing/2014/main" id="{D548604C-E487-1D4F-91AF-D210004A5189}"/>
              </a:ext>
            </a:extLst>
          </p:cNvPr>
          <p:cNvSpPr>
            <a:spLocks noGrp="1"/>
          </p:cNvSpPr>
          <p:nvPr>
            <p:ph type="pic" sz="quarter" idx="14" hasCustomPrompt="1"/>
          </p:nvPr>
        </p:nvSpPr>
        <p:spPr>
          <a:xfrm>
            <a:off x="37592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0" name="Picture Placeholder 5">
            <a:extLst>
              <a:ext uri="{FF2B5EF4-FFF2-40B4-BE49-F238E27FC236}">
                <a16:creationId xmlns:a16="http://schemas.microsoft.com/office/drawing/2014/main" id="{7624EDF6-2365-2545-8099-338237F309C3}"/>
              </a:ext>
            </a:extLst>
          </p:cNvPr>
          <p:cNvSpPr>
            <a:spLocks noGrp="1"/>
          </p:cNvSpPr>
          <p:nvPr>
            <p:ph type="pic" sz="quarter" idx="15" hasCustomPrompt="1"/>
          </p:nvPr>
        </p:nvSpPr>
        <p:spPr>
          <a:xfrm>
            <a:off x="37592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1" name="Picture Placeholder 5">
            <a:extLst>
              <a:ext uri="{FF2B5EF4-FFF2-40B4-BE49-F238E27FC236}">
                <a16:creationId xmlns:a16="http://schemas.microsoft.com/office/drawing/2014/main" id="{0D36446A-2E05-9F4F-83D7-905FD354E021}"/>
              </a:ext>
            </a:extLst>
          </p:cNvPr>
          <p:cNvSpPr>
            <a:spLocks noGrp="1"/>
          </p:cNvSpPr>
          <p:nvPr>
            <p:ph type="pic" sz="quarter" idx="16" hasCustomPrompt="1"/>
          </p:nvPr>
        </p:nvSpPr>
        <p:spPr>
          <a:xfrm>
            <a:off x="3759200" y="4419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2" name="Picture Placeholder 5">
            <a:extLst>
              <a:ext uri="{FF2B5EF4-FFF2-40B4-BE49-F238E27FC236}">
                <a16:creationId xmlns:a16="http://schemas.microsoft.com/office/drawing/2014/main" id="{BBC79A31-D13D-4C49-88CC-6B949DE06C2C}"/>
              </a:ext>
            </a:extLst>
          </p:cNvPr>
          <p:cNvSpPr>
            <a:spLocks noGrp="1"/>
          </p:cNvSpPr>
          <p:nvPr>
            <p:ph type="pic" sz="quarter" idx="17" hasCustomPrompt="1"/>
          </p:nvPr>
        </p:nvSpPr>
        <p:spPr>
          <a:xfrm>
            <a:off x="66040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3" name="Picture Placeholder 5">
            <a:extLst>
              <a:ext uri="{FF2B5EF4-FFF2-40B4-BE49-F238E27FC236}">
                <a16:creationId xmlns:a16="http://schemas.microsoft.com/office/drawing/2014/main" id="{CFF59C9F-D752-594A-A821-7BDA91DA3749}"/>
              </a:ext>
            </a:extLst>
          </p:cNvPr>
          <p:cNvSpPr>
            <a:spLocks noGrp="1"/>
          </p:cNvSpPr>
          <p:nvPr>
            <p:ph type="pic" sz="quarter" idx="18" hasCustomPrompt="1"/>
          </p:nvPr>
        </p:nvSpPr>
        <p:spPr>
          <a:xfrm>
            <a:off x="66040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4" name="Picture Placeholder 5">
            <a:extLst>
              <a:ext uri="{FF2B5EF4-FFF2-40B4-BE49-F238E27FC236}">
                <a16:creationId xmlns:a16="http://schemas.microsoft.com/office/drawing/2014/main" id="{254F3492-5AA9-9249-B742-69BFC01BE9E2}"/>
              </a:ext>
            </a:extLst>
          </p:cNvPr>
          <p:cNvSpPr>
            <a:spLocks noGrp="1"/>
          </p:cNvSpPr>
          <p:nvPr>
            <p:ph type="pic" sz="quarter" idx="19" hasCustomPrompt="1"/>
          </p:nvPr>
        </p:nvSpPr>
        <p:spPr>
          <a:xfrm>
            <a:off x="6604000" y="4419600"/>
            <a:ext cx="1930400" cy="1295400"/>
          </a:xfrm>
          <a:prstGeom prst="rect">
            <a:avLst/>
          </a:prstGeom>
          <a:effectLst/>
        </p:spPr>
        <p:txBody>
          <a:bodyPr/>
          <a:lstStyle>
            <a:lvl1pPr marL="0" indent="0">
              <a:buFontTx/>
              <a:buNone/>
              <a:defRPr sz="1100" b="0" i="0">
                <a:latin typeface="Arial" panose="020B0604020202020204" pitchFamily="34" charset="0"/>
              </a:defRPr>
            </a:lvl1pPr>
          </a:lstStyle>
          <a:p>
            <a:r>
              <a:rPr lang="en-US" dirty="0"/>
              <a:t>160x147 logo</a:t>
            </a:r>
          </a:p>
        </p:txBody>
      </p:sp>
      <p:sp>
        <p:nvSpPr>
          <p:cNvPr id="15" name="Picture Placeholder 5">
            <a:extLst>
              <a:ext uri="{FF2B5EF4-FFF2-40B4-BE49-F238E27FC236}">
                <a16:creationId xmlns:a16="http://schemas.microsoft.com/office/drawing/2014/main" id="{C51E22CD-7582-9D41-A0FC-914A34BF189E}"/>
              </a:ext>
            </a:extLst>
          </p:cNvPr>
          <p:cNvSpPr>
            <a:spLocks noGrp="1"/>
          </p:cNvSpPr>
          <p:nvPr>
            <p:ph type="pic" sz="quarter" idx="20" hasCustomPrompt="1"/>
          </p:nvPr>
        </p:nvSpPr>
        <p:spPr>
          <a:xfrm>
            <a:off x="92456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6" name="Picture Placeholder 5">
            <a:extLst>
              <a:ext uri="{FF2B5EF4-FFF2-40B4-BE49-F238E27FC236}">
                <a16:creationId xmlns:a16="http://schemas.microsoft.com/office/drawing/2014/main" id="{3D0B9166-BA76-6544-89C3-4C8B4A739F73}"/>
              </a:ext>
            </a:extLst>
          </p:cNvPr>
          <p:cNvSpPr>
            <a:spLocks noGrp="1"/>
          </p:cNvSpPr>
          <p:nvPr>
            <p:ph type="pic" sz="quarter" idx="21" hasCustomPrompt="1"/>
          </p:nvPr>
        </p:nvSpPr>
        <p:spPr>
          <a:xfrm>
            <a:off x="92456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7" name="Picture Placeholder 5">
            <a:extLst>
              <a:ext uri="{FF2B5EF4-FFF2-40B4-BE49-F238E27FC236}">
                <a16:creationId xmlns:a16="http://schemas.microsoft.com/office/drawing/2014/main" id="{537026EB-3BFB-0947-A881-5729F13CFA4E}"/>
              </a:ext>
            </a:extLst>
          </p:cNvPr>
          <p:cNvSpPr>
            <a:spLocks noGrp="1"/>
          </p:cNvSpPr>
          <p:nvPr>
            <p:ph type="pic" sz="quarter" idx="22" hasCustomPrompt="1"/>
          </p:nvPr>
        </p:nvSpPr>
        <p:spPr>
          <a:xfrm>
            <a:off x="9245600" y="4419600"/>
            <a:ext cx="1930400" cy="1295400"/>
          </a:xfrm>
          <a:prstGeom prst="rect">
            <a:avLst/>
          </a:prstGeom>
          <a:effectLst/>
        </p:spPr>
        <p:txBody>
          <a:bodyPr/>
          <a:lstStyle>
            <a:lvl1pPr marL="0" indent="0">
              <a:buFontTx/>
              <a:buNone/>
              <a:defRPr sz="1100" b="0" i="0">
                <a:latin typeface="Arial" panose="020B0604020202020204" pitchFamily="34" charset="0"/>
              </a:defRPr>
            </a:lvl1pPr>
          </a:lstStyle>
          <a:p>
            <a:r>
              <a:rPr lang="en-US" dirty="0"/>
              <a:t>160x147 logo</a:t>
            </a:r>
          </a:p>
        </p:txBody>
      </p:sp>
      <p:sp>
        <p:nvSpPr>
          <p:cNvPr id="19" name="Slide Number Placeholder 18">
            <a:extLst>
              <a:ext uri="{FF2B5EF4-FFF2-40B4-BE49-F238E27FC236}">
                <a16:creationId xmlns:a16="http://schemas.microsoft.com/office/drawing/2014/main" id="{1D9580FA-CA76-994A-9775-1D87D5927DBD}"/>
              </a:ext>
            </a:extLst>
          </p:cNvPr>
          <p:cNvSpPr>
            <a:spLocks noGrp="1"/>
          </p:cNvSpPr>
          <p:nvPr>
            <p:ph type="sldNum" sz="quarter" idx="24"/>
          </p:nvPr>
        </p:nvSpPr>
        <p:spPr/>
        <p:txBody>
          <a:bodyPr/>
          <a:lstStyle/>
          <a:p>
            <a:fld id="{9208A793-2245-4818-AD5E-BDD5E94E7712}" type="slidenum">
              <a:rPr lang="zh-TW" altLang="en-US" smtClean="0"/>
              <a:t>‹#›</a:t>
            </a:fld>
            <a:endParaRPr lang="zh-TW" altLang="en-US"/>
          </a:p>
        </p:txBody>
      </p:sp>
      <p:sp>
        <p:nvSpPr>
          <p:cNvPr id="20" name="Footer Placeholder 19">
            <a:extLst>
              <a:ext uri="{FF2B5EF4-FFF2-40B4-BE49-F238E27FC236}">
                <a16:creationId xmlns:a16="http://schemas.microsoft.com/office/drawing/2014/main" id="{A4CD1467-D5F8-974A-B81D-099495E5ECAD}"/>
              </a:ext>
            </a:extLst>
          </p:cNvPr>
          <p:cNvSpPr>
            <a:spLocks noGrp="1"/>
          </p:cNvSpPr>
          <p:nvPr>
            <p:ph type="ftr" sz="quarter" idx="25"/>
          </p:nvPr>
        </p:nvSpPr>
        <p:spPr/>
        <p:txBody>
          <a:bodyPr/>
          <a:lstStyle>
            <a:lvl1pPr>
              <a:defRPr>
                <a:latin typeface="Arial" panose="020B0604020202020204" pitchFamily="34" charset="0"/>
              </a:defRPr>
            </a:lvl1pPr>
          </a:lstStyle>
          <a:p>
            <a:endParaRPr lang="zh-TW" altLang="en-US"/>
          </a:p>
        </p:txBody>
      </p:sp>
      <p:sp>
        <p:nvSpPr>
          <p:cNvPr id="21" name="Title 20">
            <a:extLst>
              <a:ext uri="{FF2B5EF4-FFF2-40B4-BE49-F238E27FC236}">
                <a16:creationId xmlns:a16="http://schemas.microsoft.com/office/drawing/2014/main" id="{C81C7F89-740B-3143-8447-70CC02F636A7}"/>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6941726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F46A438-A6DD-9A4D-9633-A82F4BA46D0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635795" y="479973"/>
            <a:ext cx="7556205" cy="6378027"/>
          </a:xfrm>
          <a:prstGeom prst="rect">
            <a:avLst/>
          </a:prstGeom>
        </p:spPr>
      </p:pic>
      <p:pic>
        <p:nvPicPr>
          <p:cNvPr id="9" name="Picture 8">
            <a:extLst>
              <a:ext uri="{FF2B5EF4-FFF2-40B4-BE49-F238E27FC236}">
                <a16:creationId xmlns:a16="http://schemas.microsoft.com/office/drawing/2014/main" id="{B45EF558-9B78-CA48-A7D1-7E767A41BD7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27321" y="2844383"/>
            <a:ext cx="3487479" cy="1169233"/>
          </a:xfrm>
          <a:prstGeom prst="rect">
            <a:avLst/>
          </a:prstGeom>
        </p:spPr>
      </p:pic>
    </p:spTree>
    <p:extLst>
      <p:ext uri="{BB962C8B-B14F-4D97-AF65-F5344CB8AC3E}">
        <p14:creationId xmlns:p14="http://schemas.microsoft.com/office/powerpoint/2010/main" val="10249927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05C748-07C9-497F-B422-D0EBB29B0F3C}"/>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59059865-ED53-44F2-8B4C-53B04D5EFB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D0459D8D-01DC-439F-9144-D42CCE0DB7FF}"/>
              </a:ext>
            </a:extLst>
          </p:cNvPr>
          <p:cNvSpPr>
            <a:spLocks noGrp="1"/>
          </p:cNvSpPr>
          <p:nvPr>
            <p:ph type="dt" sz="half" idx="10"/>
          </p:nvPr>
        </p:nvSpPr>
        <p:spPr/>
        <p:txBody>
          <a:bodyPr/>
          <a:lstStyle/>
          <a:p>
            <a:fld id="{FA1E3ED8-1BB4-4BD2-AB23-359644E070C2}" type="datetimeFigureOut">
              <a:rPr lang="zh-TW" altLang="en-US" smtClean="0"/>
              <a:t>2020/6/2</a:t>
            </a:fld>
            <a:endParaRPr lang="zh-TW" altLang="en-US"/>
          </a:p>
        </p:txBody>
      </p:sp>
      <p:sp>
        <p:nvSpPr>
          <p:cNvPr id="5" name="頁尾版面配置區 4">
            <a:extLst>
              <a:ext uri="{FF2B5EF4-FFF2-40B4-BE49-F238E27FC236}">
                <a16:creationId xmlns:a16="http://schemas.microsoft.com/office/drawing/2014/main" id="{D50DF88B-73C1-4DE4-A74A-0C78B2C927F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F6DF636-6542-499C-B339-9773AA458311}"/>
              </a:ext>
            </a:extLst>
          </p:cNvPr>
          <p:cNvSpPr>
            <a:spLocks noGrp="1"/>
          </p:cNvSpPr>
          <p:nvPr>
            <p:ph type="sldNum" sz="quarter" idx="12"/>
          </p:nvPr>
        </p:nvSpPr>
        <p:spPr/>
        <p:txBody>
          <a:bodyPr/>
          <a:lstStyle/>
          <a:p>
            <a:fld id="{9208A793-2245-4818-AD5E-BDD5E94E7712}" type="slidenum">
              <a:rPr lang="zh-TW" altLang="en-US" smtClean="0"/>
              <a:t>‹#›</a:t>
            </a:fld>
            <a:endParaRPr lang="zh-TW" altLang="en-US"/>
          </a:p>
        </p:txBody>
      </p:sp>
    </p:spTree>
    <p:extLst>
      <p:ext uri="{BB962C8B-B14F-4D97-AF65-F5344CB8AC3E}">
        <p14:creationId xmlns:p14="http://schemas.microsoft.com/office/powerpoint/2010/main" val="337673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Presenter Divider">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0FB69D8B-3849-A240-8C91-34D6FFA0BAB9}"/>
              </a:ext>
            </a:extLst>
          </p:cNvPr>
          <p:cNvPicPr>
            <a:picLocks noChangeAspect="1"/>
          </p:cNvPicPr>
          <p:nvPr/>
        </p:nvPicPr>
        <p:blipFill rotWithShape="1">
          <a:blip r:embed="rId2" cstate="email">
            <a:alphaModFix amt="10000"/>
            <a:extLst>
              <a:ext uri="{28A0092B-C50C-407E-A947-70E740481C1C}">
                <a14:useLocalDpi xmlns:a14="http://schemas.microsoft.com/office/drawing/2010/main"/>
              </a:ext>
            </a:extLst>
          </a:blip>
          <a:srcRect/>
          <a:stretch/>
        </p:blipFill>
        <p:spPr>
          <a:xfrm>
            <a:off x="3718560" y="-12916"/>
            <a:ext cx="8473440" cy="6870916"/>
          </a:xfrm>
          <a:prstGeom prst="rect">
            <a:avLst/>
          </a:prstGeom>
        </p:spPr>
      </p:pic>
      <p:sp>
        <p:nvSpPr>
          <p:cNvPr id="7" name="Rectangle 17">
            <a:extLst>
              <a:ext uri="{FF2B5EF4-FFF2-40B4-BE49-F238E27FC236}">
                <a16:creationId xmlns:a16="http://schemas.microsoft.com/office/drawing/2014/main" id="{E49F7C9D-6B55-D14B-93E2-401D1F629EF9}"/>
              </a:ext>
            </a:extLst>
          </p:cNvPr>
          <p:cNvSpPr/>
          <p:nvPr/>
        </p:nvSpPr>
        <p:spPr>
          <a:xfrm>
            <a:off x="0" y="-12916"/>
            <a:ext cx="5938285" cy="6870916"/>
          </a:xfrm>
          <a:custGeom>
            <a:avLst/>
            <a:gdLst>
              <a:gd name="connsiteX0" fmla="*/ 0 w 6883121"/>
              <a:gd name="connsiteY0" fmla="*/ 0 h 6883121"/>
              <a:gd name="connsiteX1" fmla="*/ 6883121 w 6883121"/>
              <a:gd name="connsiteY1" fmla="*/ 0 h 6883121"/>
              <a:gd name="connsiteX2" fmla="*/ 6883121 w 6883121"/>
              <a:gd name="connsiteY2" fmla="*/ 6883121 h 6883121"/>
              <a:gd name="connsiteX3" fmla="*/ 0 w 6883121"/>
              <a:gd name="connsiteY3" fmla="*/ 6883121 h 6883121"/>
              <a:gd name="connsiteX4" fmla="*/ 0 w 6883121"/>
              <a:gd name="connsiteY4" fmla="*/ 0 h 6883121"/>
              <a:gd name="connsiteX0" fmla="*/ 0 w 6883121"/>
              <a:gd name="connsiteY0" fmla="*/ 0 h 6883121"/>
              <a:gd name="connsiteX1" fmla="*/ 6883121 w 6883121"/>
              <a:gd name="connsiteY1" fmla="*/ 0 h 6883121"/>
              <a:gd name="connsiteX2" fmla="*/ 3466681 w 6883121"/>
              <a:gd name="connsiteY2" fmla="*/ 6883121 h 6883121"/>
              <a:gd name="connsiteX3" fmla="*/ 0 w 6883121"/>
              <a:gd name="connsiteY3" fmla="*/ 6883121 h 6883121"/>
              <a:gd name="connsiteX4" fmla="*/ 0 w 6883121"/>
              <a:gd name="connsiteY4" fmla="*/ 0 h 6883121"/>
              <a:gd name="connsiteX0" fmla="*/ 0 w 6883121"/>
              <a:gd name="connsiteY0" fmla="*/ 0 h 6903217"/>
              <a:gd name="connsiteX1" fmla="*/ 6883121 w 6883121"/>
              <a:gd name="connsiteY1" fmla="*/ 0 h 6903217"/>
              <a:gd name="connsiteX2" fmla="*/ 3908809 w 6883121"/>
              <a:gd name="connsiteY2" fmla="*/ 6903217 h 6903217"/>
              <a:gd name="connsiteX3" fmla="*/ 0 w 6883121"/>
              <a:gd name="connsiteY3" fmla="*/ 6883121 h 6903217"/>
              <a:gd name="connsiteX4" fmla="*/ 0 w 6883121"/>
              <a:gd name="connsiteY4" fmla="*/ 0 h 6903217"/>
              <a:gd name="connsiteX0" fmla="*/ 0 w 6883121"/>
              <a:gd name="connsiteY0" fmla="*/ 0 h 6883121"/>
              <a:gd name="connsiteX1" fmla="*/ 6883121 w 6883121"/>
              <a:gd name="connsiteY1" fmla="*/ 0 h 6883121"/>
              <a:gd name="connsiteX2" fmla="*/ 3949957 w 6883121"/>
              <a:gd name="connsiteY2" fmla="*/ 6866641 h 6883121"/>
              <a:gd name="connsiteX3" fmla="*/ 0 w 6883121"/>
              <a:gd name="connsiteY3" fmla="*/ 6883121 h 6883121"/>
              <a:gd name="connsiteX4" fmla="*/ 0 w 6883121"/>
              <a:gd name="connsiteY4" fmla="*/ 0 h 6883121"/>
              <a:gd name="connsiteX0" fmla="*/ 0 w 6883121"/>
              <a:gd name="connsiteY0" fmla="*/ 0 h 6883121"/>
              <a:gd name="connsiteX1" fmla="*/ 6883121 w 6883121"/>
              <a:gd name="connsiteY1" fmla="*/ 0 h 6883121"/>
              <a:gd name="connsiteX2" fmla="*/ 3949957 w 6883121"/>
              <a:gd name="connsiteY2" fmla="*/ 6880357 h 6883121"/>
              <a:gd name="connsiteX3" fmla="*/ 0 w 6883121"/>
              <a:gd name="connsiteY3" fmla="*/ 6883121 h 6883121"/>
              <a:gd name="connsiteX4" fmla="*/ 0 w 6883121"/>
              <a:gd name="connsiteY4" fmla="*/ 0 h 6883121"/>
              <a:gd name="connsiteX0" fmla="*/ 0 w 6887693"/>
              <a:gd name="connsiteY0" fmla="*/ 0 h 6883121"/>
              <a:gd name="connsiteX1" fmla="*/ 6887693 w 6887693"/>
              <a:gd name="connsiteY1" fmla="*/ 4572 h 6883121"/>
              <a:gd name="connsiteX2" fmla="*/ 3949957 w 6887693"/>
              <a:gd name="connsiteY2" fmla="*/ 6880357 h 6883121"/>
              <a:gd name="connsiteX3" fmla="*/ 0 w 6887693"/>
              <a:gd name="connsiteY3" fmla="*/ 6883121 h 6883121"/>
              <a:gd name="connsiteX4" fmla="*/ 0 w 6887693"/>
              <a:gd name="connsiteY4" fmla="*/ 0 h 6883121"/>
              <a:gd name="connsiteX0" fmla="*/ 0 w 6887693"/>
              <a:gd name="connsiteY0" fmla="*/ 8128 h 6891249"/>
              <a:gd name="connsiteX1" fmla="*/ 6887693 w 6887693"/>
              <a:gd name="connsiteY1" fmla="*/ 0 h 6891249"/>
              <a:gd name="connsiteX2" fmla="*/ 3949957 w 6887693"/>
              <a:gd name="connsiteY2" fmla="*/ 6888485 h 6891249"/>
              <a:gd name="connsiteX3" fmla="*/ 0 w 6887693"/>
              <a:gd name="connsiteY3" fmla="*/ 6891249 h 6891249"/>
              <a:gd name="connsiteX4" fmla="*/ 0 w 6887693"/>
              <a:gd name="connsiteY4" fmla="*/ 8128 h 6891249"/>
              <a:gd name="connsiteX0" fmla="*/ 0 w 6862293"/>
              <a:gd name="connsiteY0" fmla="*/ 0 h 6883121"/>
              <a:gd name="connsiteX1" fmla="*/ 6862293 w 6862293"/>
              <a:gd name="connsiteY1" fmla="*/ 4572 h 6883121"/>
              <a:gd name="connsiteX2" fmla="*/ 3949957 w 6862293"/>
              <a:gd name="connsiteY2" fmla="*/ 6880357 h 6883121"/>
              <a:gd name="connsiteX3" fmla="*/ 0 w 6862293"/>
              <a:gd name="connsiteY3" fmla="*/ 6883121 h 6883121"/>
              <a:gd name="connsiteX4" fmla="*/ 0 w 6862293"/>
              <a:gd name="connsiteY4" fmla="*/ 0 h 6883121"/>
              <a:gd name="connsiteX0" fmla="*/ 0 w 6836893"/>
              <a:gd name="connsiteY0" fmla="*/ 8128 h 6891249"/>
              <a:gd name="connsiteX1" fmla="*/ 6836893 w 6836893"/>
              <a:gd name="connsiteY1" fmla="*/ 0 h 6891249"/>
              <a:gd name="connsiteX2" fmla="*/ 3949957 w 6836893"/>
              <a:gd name="connsiteY2" fmla="*/ 6888485 h 6891249"/>
              <a:gd name="connsiteX3" fmla="*/ 0 w 6836893"/>
              <a:gd name="connsiteY3" fmla="*/ 6891249 h 6891249"/>
              <a:gd name="connsiteX4" fmla="*/ 0 w 6836893"/>
              <a:gd name="connsiteY4" fmla="*/ 8128 h 6891249"/>
              <a:gd name="connsiteX0" fmla="*/ 0 w 6887693"/>
              <a:gd name="connsiteY0" fmla="*/ 20828 h 6903949"/>
              <a:gd name="connsiteX1" fmla="*/ 6887693 w 6887693"/>
              <a:gd name="connsiteY1" fmla="*/ 0 h 6903949"/>
              <a:gd name="connsiteX2" fmla="*/ 3949957 w 6887693"/>
              <a:gd name="connsiteY2" fmla="*/ 6901185 h 6903949"/>
              <a:gd name="connsiteX3" fmla="*/ 0 w 6887693"/>
              <a:gd name="connsiteY3" fmla="*/ 6903949 h 6903949"/>
              <a:gd name="connsiteX4" fmla="*/ 0 w 6887693"/>
              <a:gd name="connsiteY4" fmla="*/ 20828 h 6903949"/>
              <a:gd name="connsiteX0" fmla="*/ 0 w 6887693"/>
              <a:gd name="connsiteY0" fmla="*/ 0 h 6883121"/>
              <a:gd name="connsiteX1" fmla="*/ 6887693 w 6887693"/>
              <a:gd name="connsiteY1" fmla="*/ 4572 h 6883121"/>
              <a:gd name="connsiteX2" fmla="*/ 3949957 w 6887693"/>
              <a:gd name="connsiteY2" fmla="*/ 6880357 h 6883121"/>
              <a:gd name="connsiteX3" fmla="*/ 0 w 6887693"/>
              <a:gd name="connsiteY3" fmla="*/ 6883121 h 6883121"/>
              <a:gd name="connsiteX4" fmla="*/ 0 w 6887693"/>
              <a:gd name="connsiteY4" fmla="*/ 0 h 6883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7693" h="6883121">
                <a:moveTo>
                  <a:pt x="0" y="0"/>
                </a:moveTo>
                <a:lnTo>
                  <a:pt x="6887693" y="4572"/>
                </a:lnTo>
                <a:lnTo>
                  <a:pt x="3949957" y="6880357"/>
                </a:lnTo>
                <a:lnTo>
                  <a:pt x="0" y="688312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41667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41667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8" name="Parallelogram 17">
            <a:extLst>
              <a:ext uri="{FF2B5EF4-FFF2-40B4-BE49-F238E27FC236}">
                <a16:creationId xmlns:a16="http://schemas.microsoft.com/office/drawing/2014/main" id="{5EB9CD06-FDE2-E040-92A9-B680BDED7295}"/>
              </a:ext>
            </a:extLst>
          </p:cNvPr>
          <p:cNvSpPr>
            <a:spLocks noChangeAspect="1"/>
          </p:cNvSpPr>
          <p:nvPr/>
        </p:nvSpPr>
        <p:spPr>
          <a:xfrm>
            <a:off x="317996" y="-12916"/>
            <a:ext cx="5942070" cy="6870916"/>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754766"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115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65A684-5DC8-FE42-BB5D-5B218F3D7804}"/>
              </a:ext>
            </a:extLst>
          </p:cNvPr>
          <p:cNvSpPr/>
          <p:nvPr/>
        </p:nvSpPr>
        <p:spPr>
          <a:xfrm>
            <a:off x="1158949" y="-12916"/>
            <a:ext cx="11033051" cy="6870916"/>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C32B66B-F07A-5447-82E5-385624EDF037}"/>
              </a:ext>
            </a:extLst>
          </p:cNvPr>
          <p:cNvPicPr>
            <a:picLocks noChangeAspect="1"/>
          </p:cNvPicPr>
          <p:nvPr/>
        </p:nvPicPr>
        <p:blipFill rotWithShape="1">
          <a:blip r:embed="rId2" cstate="email">
            <a:alphaModFix amt="40000"/>
            <a:extLst>
              <a:ext uri="{28A0092B-C50C-407E-A947-70E740481C1C}">
                <a14:useLocalDpi xmlns:a14="http://schemas.microsoft.com/office/drawing/2010/main"/>
              </a:ext>
            </a:extLst>
          </a:blip>
          <a:srcRect/>
          <a:stretch/>
        </p:blipFill>
        <p:spPr>
          <a:xfrm>
            <a:off x="1158948" y="-12916"/>
            <a:ext cx="11033051" cy="6870916"/>
          </a:xfrm>
          <a:prstGeom prst="rect">
            <a:avLst/>
          </a:prstGeom>
        </p:spPr>
      </p:pic>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41667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41667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8" name="Parallelogram 17">
            <a:extLst>
              <a:ext uri="{FF2B5EF4-FFF2-40B4-BE49-F238E27FC236}">
                <a16:creationId xmlns:a16="http://schemas.microsoft.com/office/drawing/2014/main" id="{5EB9CD06-FDE2-E040-92A9-B680BDED7295}"/>
              </a:ext>
            </a:extLst>
          </p:cNvPr>
          <p:cNvSpPr>
            <a:spLocks noChangeAspect="1"/>
          </p:cNvSpPr>
          <p:nvPr/>
        </p:nvSpPr>
        <p:spPr>
          <a:xfrm>
            <a:off x="-1227785" y="-12916"/>
            <a:ext cx="5942070" cy="6870916"/>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1812645"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6677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Presenter Divi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65A4ABC-77BE-CE47-883D-BB492DCC3FA2}"/>
              </a:ext>
            </a:extLst>
          </p:cNvPr>
          <p:cNvPicPr>
            <a:picLocks noChangeAspect="1"/>
          </p:cNvPicPr>
          <p:nvPr/>
        </p:nvPicPr>
        <p:blipFill rotWithShape="1">
          <a:blip r:embed="rId2" cstate="email">
            <a:alphaModFix amt="10000"/>
            <a:extLst>
              <a:ext uri="{28A0092B-C50C-407E-A947-70E740481C1C}">
                <a14:useLocalDpi xmlns:a14="http://schemas.microsoft.com/office/drawing/2010/main"/>
              </a:ext>
            </a:extLst>
          </a:blip>
          <a:srcRect/>
          <a:stretch/>
        </p:blipFill>
        <p:spPr>
          <a:xfrm>
            <a:off x="0" y="-12915"/>
            <a:ext cx="6985946" cy="6870916"/>
          </a:xfrm>
          <a:prstGeom prst="rect">
            <a:avLst/>
          </a:prstGeom>
        </p:spPr>
      </p:pic>
      <p:pic>
        <p:nvPicPr>
          <p:cNvPr id="14" name="Picture 13">
            <a:extLst>
              <a:ext uri="{FF2B5EF4-FFF2-40B4-BE49-F238E27FC236}">
                <a16:creationId xmlns:a16="http://schemas.microsoft.com/office/drawing/2014/main" id="{A95DC0F0-9D39-8B42-97E1-6C28375C1938}"/>
              </a:ext>
            </a:extLst>
          </p:cNvPr>
          <p:cNvPicPr>
            <a:picLocks noChangeAspect="1"/>
          </p:cNvPicPr>
          <p:nvPr/>
        </p:nvPicPr>
        <p:blipFill rotWithShape="1">
          <a:blip r:embed="rId3">
            <a:extLst>
              <a:ext uri="{28A0092B-C50C-407E-A947-70E740481C1C}">
                <a14:useLocalDpi xmlns:a14="http://schemas.microsoft.com/office/drawing/2010/main" val="0"/>
              </a:ext>
            </a:extLst>
          </a:blip>
          <a:srcRect l="26236" r="31164"/>
          <a:stretch/>
        </p:blipFill>
        <p:spPr>
          <a:xfrm>
            <a:off x="6985946" y="-14513"/>
            <a:ext cx="5206054" cy="6874110"/>
          </a:xfrm>
          <a:prstGeom prst="rect">
            <a:avLst/>
          </a:prstGeom>
        </p:spPr>
      </p:pic>
      <p:pic>
        <p:nvPicPr>
          <p:cNvPr id="16" name="Picture 15">
            <a:extLst>
              <a:ext uri="{FF2B5EF4-FFF2-40B4-BE49-F238E27FC236}">
                <a16:creationId xmlns:a16="http://schemas.microsoft.com/office/drawing/2014/main" id="{1865C968-B347-444D-A160-C01AA98E8F3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1755" y="5956663"/>
            <a:ext cx="1799954" cy="556687"/>
          </a:xfrm>
          <a:prstGeom prst="rect">
            <a:avLst/>
          </a:prstGeom>
        </p:spPr>
      </p:pic>
      <p:sp>
        <p:nvSpPr>
          <p:cNvPr id="19" name="Text Placeholder 9">
            <a:extLst>
              <a:ext uri="{FF2B5EF4-FFF2-40B4-BE49-F238E27FC236}">
                <a16:creationId xmlns:a16="http://schemas.microsoft.com/office/drawing/2014/main" id="{FFE471EC-4756-5A46-8A91-EE7656DE169F}"/>
              </a:ext>
            </a:extLst>
          </p:cNvPr>
          <p:cNvSpPr>
            <a:spLocks noGrp="1"/>
          </p:cNvSpPr>
          <p:nvPr>
            <p:ph type="body" sz="quarter" idx="10"/>
          </p:nvPr>
        </p:nvSpPr>
        <p:spPr>
          <a:xfrm>
            <a:off x="59499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20" name="Text Placeholder 9">
            <a:extLst>
              <a:ext uri="{FF2B5EF4-FFF2-40B4-BE49-F238E27FC236}">
                <a16:creationId xmlns:a16="http://schemas.microsoft.com/office/drawing/2014/main" id="{BB87891C-26C4-D547-ADE0-47DD9B781B07}"/>
              </a:ext>
            </a:extLst>
          </p:cNvPr>
          <p:cNvSpPr>
            <a:spLocks noGrp="1"/>
          </p:cNvSpPr>
          <p:nvPr>
            <p:ph type="body" sz="quarter" idx="12"/>
          </p:nvPr>
        </p:nvSpPr>
        <p:spPr>
          <a:xfrm>
            <a:off x="59499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21" name="Parallelogram 20">
            <a:extLst>
              <a:ext uri="{FF2B5EF4-FFF2-40B4-BE49-F238E27FC236}">
                <a16:creationId xmlns:a16="http://schemas.microsoft.com/office/drawing/2014/main" id="{36C1837E-FF11-E643-9965-E922BDC980BB}"/>
              </a:ext>
            </a:extLst>
          </p:cNvPr>
          <p:cNvSpPr>
            <a:spLocks noChangeAspect="1"/>
          </p:cNvSpPr>
          <p:nvPr/>
        </p:nvSpPr>
        <p:spPr>
          <a:xfrm>
            <a:off x="4506297" y="-12916"/>
            <a:ext cx="5942070" cy="6870916"/>
          </a:xfrm>
          <a:prstGeom prst="parallelogram">
            <a:avLst>
              <a:gd name="adj" fmla="val 49515"/>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arallelogram 21">
            <a:extLst>
              <a:ext uri="{FF2B5EF4-FFF2-40B4-BE49-F238E27FC236}">
                <a16:creationId xmlns:a16="http://schemas.microsoft.com/office/drawing/2014/main" id="{3589C0E9-E9AE-AC41-B6D0-B8D36416818B}"/>
              </a:ext>
            </a:extLst>
          </p:cNvPr>
          <p:cNvSpPr>
            <a:spLocks noChangeAspect="1"/>
          </p:cNvSpPr>
          <p:nvPr/>
        </p:nvSpPr>
        <p:spPr>
          <a:xfrm>
            <a:off x="3948075"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arallelogram 8">
            <a:extLst>
              <a:ext uri="{FF2B5EF4-FFF2-40B4-BE49-F238E27FC236}">
                <a16:creationId xmlns:a16="http://schemas.microsoft.com/office/drawing/2014/main" id="{F91B1960-CB3F-4DE2-8E04-B6FA1CE6E35D}"/>
              </a:ext>
            </a:extLst>
          </p:cNvPr>
          <p:cNvSpPr>
            <a:spLocks noChangeAspect="1"/>
          </p:cNvSpPr>
          <p:nvPr/>
        </p:nvSpPr>
        <p:spPr>
          <a:xfrm>
            <a:off x="4014911"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569191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_Only">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B02DB04-0C1C-8C49-B65E-A9668E39A9C7}"/>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8" name="Footer Placeholder 7">
            <a:extLst>
              <a:ext uri="{FF2B5EF4-FFF2-40B4-BE49-F238E27FC236}">
                <a16:creationId xmlns:a16="http://schemas.microsoft.com/office/drawing/2014/main" id="{3CC551B1-8C77-DE46-84F6-6C3CFD699397}"/>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9" name="Title 8">
            <a:extLst>
              <a:ext uri="{FF2B5EF4-FFF2-40B4-BE49-F238E27FC236}">
                <a16:creationId xmlns:a16="http://schemas.microsoft.com/office/drawing/2014/main" id="{98341DC2-F80D-BD4F-90EE-4B809029C2D3}"/>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154822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標題及內容">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54EF0-3155-459E-9ED4-5EDECEC859FA}"/>
              </a:ext>
            </a:extLst>
          </p:cNvPr>
          <p:cNvSpPr>
            <a:spLocks noGrp="1"/>
          </p:cNvSpPr>
          <p:nvPr>
            <p:ph idx="1" hasCustomPrompt="1"/>
          </p:nvPr>
        </p:nvSpPr>
        <p:spPr>
          <a:xfrm>
            <a:off x="609600" y="1371600"/>
            <a:ext cx="112776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baseline="0">
                <a:latin typeface="Arial" panose="020B0604020202020204" pitchFamily="34" charset="0"/>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0" i="0" baseline="0">
                <a:latin typeface="Arial" panose="020B0604020202020204" pitchFamily="34" charset="0"/>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baseline="0">
                <a:latin typeface="Arial" panose="020B0604020202020204" pitchFamily="34" charset="0"/>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baseline="0">
                <a:latin typeface="Arial" panose="020B0604020202020204" pitchFamily="34" charset="0"/>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baseline="0">
                <a:latin typeface="Arial" panose="020B0604020202020204" pitchFamily="34" charset="0"/>
                <a:cs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1" name="Slide Number Placeholder 10">
            <a:extLst>
              <a:ext uri="{FF2B5EF4-FFF2-40B4-BE49-F238E27FC236}">
                <a16:creationId xmlns:a16="http://schemas.microsoft.com/office/drawing/2014/main" id="{E2086AFA-5418-C147-ADBF-A484560811D6}"/>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37A4612B-B8BE-FE4B-85BD-604ED80CCE43}"/>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13" name="Title 12">
            <a:extLst>
              <a:ext uri="{FF2B5EF4-FFF2-40B4-BE49-F238E27FC236}">
                <a16:creationId xmlns:a16="http://schemas.microsoft.com/office/drawing/2014/main" id="{442CB888-0168-B94E-B176-2E6B61FE9421}"/>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38094376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and Side by Sid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54EF0-3155-459E-9ED4-5EDECEC859FA}"/>
              </a:ext>
            </a:extLst>
          </p:cNvPr>
          <p:cNvSpPr>
            <a:spLocks noGrp="1"/>
          </p:cNvSpPr>
          <p:nvPr>
            <p:ph idx="1" hasCustomPrompt="1"/>
          </p:nvPr>
        </p:nvSpPr>
        <p:spPr>
          <a:xfrm>
            <a:off x="609600" y="1371600"/>
            <a:ext cx="52578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noProof="0" dirty="0">
                <a:latin typeface="Arial" panose="020B0604020202020204" pitchFamily="34" charset="0"/>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lang="en-US" noProof="0" dirty="0">
                <a:latin typeface="Arial" panose="020B0604020202020204" pitchFamily="34" charset="0"/>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noProof="0" dirty="0">
                <a:latin typeface="Arial" panose="020B0604020202020204" pitchFamily="34" charset="0"/>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lang="en-US" noProof="0" dirty="0">
                <a:latin typeface="Arial" panose="020B0604020202020204" pitchFamily="34" charset="0"/>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lang="en-US" dirty="0">
                <a:latin typeface="Arial" panose="020B0604020202020204" pitchFamily="34" charset="0"/>
                <a:cs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1" name="Slide Number Placeholder 10">
            <a:extLst>
              <a:ext uri="{FF2B5EF4-FFF2-40B4-BE49-F238E27FC236}">
                <a16:creationId xmlns:a16="http://schemas.microsoft.com/office/drawing/2014/main" id="{E2086AFA-5418-C147-ADBF-A484560811D6}"/>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37A4612B-B8BE-FE4B-85BD-604ED80CCE43}"/>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13" name="Title 12">
            <a:extLst>
              <a:ext uri="{FF2B5EF4-FFF2-40B4-BE49-F238E27FC236}">
                <a16:creationId xmlns:a16="http://schemas.microsoft.com/office/drawing/2014/main" id="{442CB888-0168-B94E-B176-2E6B61FE9421}"/>
              </a:ext>
            </a:extLst>
          </p:cNvPr>
          <p:cNvSpPr>
            <a:spLocks noGrp="1"/>
          </p:cNvSpPr>
          <p:nvPr>
            <p:ph type="title"/>
          </p:nvPr>
        </p:nvSpPr>
        <p:spPr/>
        <p:txBody>
          <a:bodyPr/>
          <a:lstStyle/>
          <a:p>
            <a:r>
              <a:rPr lang="zh-TW" altLang="en-US"/>
              <a:t>按一下以編輯母片標題樣式</a:t>
            </a:r>
            <a:endParaRPr lang="en-US" dirty="0"/>
          </a:p>
        </p:txBody>
      </p:sp>
      <p:sp>
        <p:nvSpPr>
          <p:cNvPr id="6" name="Content Placeholder 2">
            <a:extLst>
              <a:ext uri="{FF2B5EF4-FFF2-40B4-BE49-F238E27FC236}">
                <a16:creationId xmlns:a16="http://schemas.microsoft.com/office/drawing/2014/main" id="{88F32C60-B018-3948-80B8-2826AA2552D4}"/>
              </a:ext>
            </a:extLst>
          </p:cNvPr>
          <p:cNvSpPr>
            <a:spLocks noGrp="1"/>
          </p:cNvSpPr>
          <p:nvPr>
            <p:ph idx="13" hasCustomPrompt="1"/>
          </p:nvPr>
        </p:nvSpPr>
        <p:spPr>
          <a:xfrm>
            <a:off x="6324602" y="1378527"/>
            <a:ext cx="52578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noProof="0" dirty="0">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lang="en-US" noProof="0" dirty="0">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noProof="0" dirty="0">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lang="en-US" noProof="0" dirty="0">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lang="en-US" dirty="0">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Tree>
    <p:extLst>
      <p:ext uri="{BB962C8B-B14F-4D97-AF65-F5344CB8AC3E}">
        <p14:creationId xmlns:p14="http://schemas.microsoft.com/office/powerpoint/2010/main" val="4973663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and Pictur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CE20C0D-A7DE-48DF-B095-F557A066298E}"/>
              </a:ext>
            </a:extLst>
          </p:cNvPr>
          <p:cNvSpPr>
            <a:spLocks noGrp="1"/>
          </p:cNvSpPr>
          <p:nvPr>
            <p:ph type="pic" sz="quarter" idx="12"/>
          </p:nvPr>
        </p:nvSpPr>
        <p:spPr>
          <a:xfrm>
            <a:off x="5958261" y="1371600"/>
            <a:ext cx="6132138" cy="4835296"/>
          </a:xfrm>
          <a:prstGeom prst="rect">
            <a:avLst/>
          </a:prstGeom>
        </p:spPr>
        <p:txBody>
          <a:bodyPr>
            <a:normAutofit/>
          </a:bodyPr>
          <a:lstStyle>
            <a:lvl1pPr>
              <a:defRPr sz="2400" b="0" i="0">
                <a:latin typeface="Arial" panose="020B0604020202020204" pitchFamily="34" charset="0"/>
              </a:defRPr>
            </a:lvl1pPr>
          </a:lstStyle>
          <a:p>
            <a:r>
              <a:rPr lang="zh-TW" altLang="en-US"/>
              <a:t>按一下圖示以新增圖片</a:t>
            </a:r>
            <a:endParaRPr lang="en-US" dirty="0"/>
          </a:p>
        </p:txBody>
      </p:sp>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35296"/>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aseline="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baseline="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baseline="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baseline="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0" name="Slide Number Placeholder 9">
            <a:extLst>
              <a:ext uri="{FF2B5EF4-FFF2-40B4-BE49-F238E27FC236}">
                <a16:creationId xmlns:a16="http://schemas.microsoft.com/office/drawing/2014/main" id="{44A5571E-6D46-AF49-B918-ACB2130FFF3D}"/>
              </a:ext>
            </a:extLst>
          </p:cNvPr>
          <p:cNvSpPr>
            <a:spLocks noGrp="1"/>
          </p:cNvSpPr>
          <p:nvPr>
            <p:ph type="sldNum" sz="quarter" idx="15"/>
          </p:nvPr>
        </p:nvSpPr>
        <p:spPr/>
        <p:txBody>
          <a:bodyPr/>
          <a:lstStyle/>
          <a:p>
            <a:fld id="{9208A793-2245-4818-AD5E-BDD5E94E7712}" type="slidenum">
              <a:rPr lang="zh-TW" altLang="en-US" smtClean="0"/>
              <a:t>‹#›</a:t>
            </a:fld>
            <a:endParaRPr lang="zh-TW" altLang="en-US"/>
          </a:p>
        </p:txBody>
      </p:sp>
      <p:sp>
        <p:nvSpPr>
          <p:cNvPr id="11" name="Footer Placeholder 10">
            <a:extLst>
              <a:ext uri="{FF2B5EF4-FFF2-40B4-BE49-F238E27FC236}">
                <a16:creationId xmlns:a16="http://schemas.microsoft.com/office/drawing/2014/main" id="{DA1FEDCA-9CCA-FF42-B441-D093CF338E0C}"/>
              </a:ext>
            </a:extLst>
          </p:cNvPr>
          <p:cNvSpPr>
            <a:spLocks noGrp="1"/>
          </p:cNvSpPr>
          <p:nvPr>
            <p:ph type="ftr" sz="quarter" idx="16"/>
          </p:nvPr>
        </p:nvSpPr>
        <p:spPr/>
        <p:txBody>
          <a:bodyPr/>
          <a:lstStyle>
            <a:lvl1pPr>
              <a:defRPr>
                <a:latin typeface="Arial" panose="020B0604020202020204" pitchFamily="34" charset="0"/>
              </a:defRPr>
            </a:lvl1pPr>
          </a:lstStyle>
          <a:p>
            <a:endParaRPr lang="zh-TW" altLang="en-US"/>
          </a:p>
        </p:txBody>
      </p:sp>
      <p:sp>
        <p:nvSpPr>
          <p:cNvPr id="12" name="Title 11">
            <a:extLst>
              <a:ext uri="{FF2B5EF4-FFF2-40B4-BE49-F238E27FC236}">
                <a16:creationId xmlns:a16="http://schemas.microsoft.com/office/drawing/2014/main" id="{26B59188-CA07-ED4C-990F-C94539E4F92B}"/>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3488729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599"/>
            <a:ext cx="5161836" cy="4835297"/>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aseline="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baseline="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baseline="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baseline="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5" name="Chart Placeholder 4">
            <a:extLst>
              <a:ext uri="{FF2B5EF4-FFF2-40B4-BE49-F238E27FC236}">
                <a16:creationId xmlns:a16="http://schemas.microsoft.com/office/drawing/2014/main" id="{F2261C8B-A96F-5641-9461-4553158F07C6}"/>
              </a:ext>
            </a:extLst>
          </p:cNvPr>
          <p:cNvSpPr>
            <a:spLocks noGrp="1"/>
          </p:cNvSpPr>
          <p:nvPr>
            <p:ph type="chart" sz="quarter" idx="14"/>
          </p:nvPr>
        </p:nvSpPr>
        <p:spPr>
          <a:xfrm>
            <a:off x="5958260" y="1371597"/>
            <a:ext cx="6132139" cy="4835297"/>
          </a:xfrm>
          <a:prstGeom prst="rect">
            <a:avLst/>
          </a:prstGeom>
        </p:spPr>
        <p:txBody>
          <a:bodyPr/>
          <a:lstStyle/>
          <a:p>
            <a:r>
              <a:rPr lang="zh-TW" altLang="en-US"/>
              <a:t>按一下圖示以新增圖表</a:t>
            </a:r>
            <a:endParaRPr lang="en-US" dirty="0"/>
          </a:p>
        </p:txBody>
      </p:sp>
      <p:sp>
        <p:nvSpPr>
          <p:cNvPr id="12" name="Slide Number Placeholder 11">
            <a:extLst>
              <a:ext uri="{FF2B5EF4-FFF2-40B4-BE49-F238E27FC236}">
                <a16:creationId xmlns:a16="http://schemas.microsoft.com/office/drawing/2014/main" id="{BFD433F9-2D70-7E4E-9171-17DDDD0C1BC5}"/>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3" name="Footer Placeholder 12">
            <a:extLst>
              <a:ext uri="{FF2B5EF4-FFF2-40B4-BE49-F238E27FC236}">
                <a16:creationId xmlns:a16="http://schemas.microsoft.com/office/drawing/2014/main" id="{302C0E7C-100C-7845-90B3-64AF49AFE8D7}"/>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27753354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3F0A99-5B9C-4CA5-9F50-2F4E34F6E27A}"/>
              </a:ext>
            </a:extLst>
          </p:cNvPr>
          <p:cNvSpPr>
            <a:spLocks noGrp="1"/>
          </p:cNvSpPr>
          <p:nvPr>
            <p:ph type="title"/>
          </p:nvPr>
        </p:nvSpPr>
        <p:spPr>
          <a:xfrm>
            <a:off x="609601" y="148581"/>
            <a:ext cx="10972799" cy="845837"/>
          </a:xfrm>
          <a:prstGeom prst="rect">
            <a:avLst/>
          </a:prstGeom>
        </p:spPr>
        <p:txBody>
          <a:bodyPr vert="horz" lIns="91440" tIns="45720" rIns="91440" bIns="45720" rtlCol="0" anchor="t">
            <a:noAutofit/>
          </a:bodyPr>
          <a:lstStyle/>
          <a:p>
            <a:r>
              <a:rPr lang="zh-TW" altLang="en-US"/>
              <a:t>按一下以編輯母片標題樣式</a:t>
            </a:r>
            <a:endParaRPr lang="en-US" dirty="0"/>
          </a:p>
        </p:txBody>
      </p:sp>
      <p:sp>
        <p:nvSpPr>
          <p:cNvPr id="4" name="Rectangle 3">
            <a:extLst>
              <a:ext uri="{FF2B5EF4-FFF2-40B4-BE49-F238E27FC236}">
                <a16:creationId xmlns:a16="http://schemas.microsoft.com/office/drawing/2014/main" id="{0CF89E09-A731-CC49-8125-C8F8CE0318F9}"/>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9" name="Picture 8">
            <a:extLst>
              <a:ext uri="{FF2B5EF4-FFF2-40B4-BE49-F238E27FC236}">
                <a16:creationId xmlns:a16="http://schemas.microsoft.com/office/drawing/2014/main" id="{A659F023-66C6-6F4C-B75E-9943C4BA33DD}"/>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16" name="Parallelogram 15">
            <a:extLst>
              <a:ext uri="{FF2B5EF4-FFF2-40B4-BE49-F238E27FC236}">
                <a16:creationId xmlns:a16="http://schemas.microsoft.com/office/drawing/2014/main" id="{4BB4A01D-7D6E-BB4E-BD5D-E3A388293815}"/>
              </a:ext>
            </a:extLst>
          </p:cNvPr>
          <p:cNvSpPr>
            <a:spLocks noChangeAspect="1"/>
          </p:cNvSpPr>
          <p:nvPr/>
        </p:nvSpPr>
        <p:spPr>
          <a:xfrm>
            <a:off x="256215" y="130869"/>
            <a:ext cx="353385" cy="515176"/>
          </a:xfrm>
          <a:prstGeom prst="parallelogram">
            <a:avLst>
              <a:gd name="adj" fmla="val 5961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9A249833-0938-F747-9F14-C1C0453EFF13}"/>
              </a:ext>
            </a:extLst>
          </p:cNvPr>
          <p:cNvSpPr>
            <a:spLocks noGrp="1"/>
          </p:cNvSpPr>
          <p:nvPr>
            <p:ph type="sldNum" sz="quarter" idx="4"/>
          </p:nvPr>
        </p:nvSpPr>
        <p:spPr>
          <a:xfrm>
            <a:off x="688789" y="6610276"/>
            <a:ext cx="2743200" cy="247724"/>
          </a:xfrm>
          <a:prstGeom prst="rect">
            <a:avLst/>
          </a:prstGeom>
        </p:spPr>
        <p:txBody>
          <a:bodyPr vert="horz" lIns="91440" tIns="45720" rIns="91440" bIns="45720" rtlCol="0" anchor="ctr"/>
          <a:lstStyle>
            <a:lvl1pPr algn="l">
              <a:defRPr sz="1200" b="0" i="0">
                <a:solidFill>
                  <a:schemeClr val="tx1">
                    <a:tint val="75000"/>
                  </a:schemeClr>
                </a:solidFill>
                <a:latin typeface="Arial" panose="020B0604020202020204" pitchFamily="34" charset="0"/>
                <a:cs typeface="Arial" panose="020B0604020202020204" pitchFamily="34" charset="0"/>
              </a:defRPr>
            </a:lvl1pPr>
          </a:lstStyle>
          <a:p>
            <a:fld id="{9208A793-2245-4818-AD5E-BDD5E94E7712}" type="slidenum">
              <a:rPr lang="zh-TW" altLang="en-US" smtClean="0"/>
              <a:t>‹#›</a:t>
            </a:fld>
            <a:endParaRPr lang="zh-TW" altLang="en-US"/>
          </a:p>
        </p:txBody>
      </p:sp>
      <p:sp>
        <p:nvSpPr>
          <p:cNvPr id="7" name="Footer Placeholder 6">
            <a:extLst>
              <a:ext uri="{FF2B5EF4-FFF2-40B4-BE49-F238E27FC236}">
                <a16:creationId xmlns:a16="http://schemas.microsoft.com/office/drawing/2014/main" id="{15262525-585B-874C-A8F4-E6885E804513}"/>
              </a:ext>
            </a:extLst>
          </p:cNvPr>
          <p:cNvSpPr>
            <a:spLocks noGrp="1"/>
          </p:cNvSpPr>
          <p:nvPr>
            <p:ph type="ftr" sz="quarter" idx="3"/>
          </p:nvPr>
        </p:nvSpPr>
        <p:spPr>
          <a:xfrm>
            <a:off x="4038600" y="6610276"/>
            <a:ext cx="4114800" cy="247724"/>
          </a:xfrm>
          <a:prstGeom prst="rect">
            <a:avLst/>
          </a:prstGeom>
        </p:spPr>
        <p:txBody>
          <a:bodyPr vert="horz" lIns="91440" tIns="45720" rIns="91440" bIns="45720" rtlCol="0" anchor="ctr"/>
          <a:lstStyle>
            <a:lvl1pPr marL="0" marR="0" indent="0" algn="ctr" defTabSz="914400" rtl="0" eaLnBrk="1" fontAlgn="auto" latinLnBrk="0" hangingPunct="1">
              <a:lnSpc>
                <a:spcPct val="100000"/>
              </a:lnSpc>
              <a:spcBef>
                <a:spcPts val="0"/>
              </a:spcBef>
              <a:spcAft>
                <a:spcPts val="0"/>
              </a:spcAft>
              <a:buClrTx/>
              <a:buSzTx/>
              <a:buFontTx/>
              <a:buNone/>
              <a:tabLst/>
              <a:defRPr sz="1100">
                <a:solidFill>
                  <a:schemeClr val="tx1">
                    <a:tint val="75000"/>
                  </a:schemeClr>
                </a:solidFill>
                <a:latin typeface="Arial" panose="020B0604020202020204" pitchFamily="34" charset="0"/>
                <a:cs typeface="Arial" panose="020B0604020202020204" pitchFamily="34" charset="0"/>
              </a:defRPr>
            </a:lvl1pPr>
          </a:lstStyle>
          <a:p>
            <a:endParaRPr lang="zh-TW" altLang="en-US"/>
          </a:p>
        </p:txBody>
      </p:sp>
      <p:sp>
        <p:nvSpPr>
          <p:cNvPr id="5" name="Text Placeholder 4">
            <a:extLst>
              <a:ext uri="{FF2B5EF4-FFF2-40B4-BE49-F238E27FC236}">
                <a16:creationId xmlns:a16="http://schemas.microsoft.com/office/drawing/2014/main" id="{04F227F0-8FC0-9046-A60F-1749263CF3E5}"/>
              </a:ext>
            </a:extLst>
          </p:cNvPr>
          <p:cNvSpPr>
            <a:spLocks noGrp="1"/>
          </p:cNvSpPr>
          <p:nvPr>
            <p:ph type="body" idx="1"/>
          </p:nvPr>
        </p:nvSpPr>
        <p:spPr>
          <a:xfrm>
            <a:off x="609600" y="1295400"/>
            <a:ext cx="10972800" cy="4743376"/>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Tree>
    <p:extLst>
      <p:ext uri="{BB962C8B-B14F-4D97-AF65-F5344CB8AC3E}">
        <p14:creationId xmlns:p14="http://schemas.microsoft.com/office/powerpoint/2010/main" val="38547673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3200" b="0" i="0" kern="1200">
          <a:solidFill>
            <a:schemeClr val="tx1"/>
          </a:solidFill>
          <a:latin typeface="Arial" panose="020B0604020202020204" pitchFamily="34" charset="0"/>
          <a:ea typeface="+mj-ea"/>
          <a:cs typeface="Arial" panose="020B0604020202020204" pitchFamily="34" charset="0"/>
        </a:defRPr>
      </a:lvl1pPr>
    </p:titleStyle>
    <p:body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kern="1200" baseline="0">
          <a:solidFill>
            <a:schemeClr val="tx1"/>
          </a:solidFill>
          <a:latin typeface="Arial" panose="020B0604020202020204" pitchFamily="34" charset="0"/>
          <a:ea typeface="+mn-ea"/>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0" i="0" kern="1200" baseline="0">
          <a:solidFill>
            <a:schemeClr val="tx1"/>
          </a:solidFill>
          <a:latin typeface="Arial" panose="020B0604020202020204" pitchFamily="34" charset="0"/>
          <a:ea typeface="+mn-ea"/>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kern="1200" baseline="0">
          <a:solidFill>
            <a:schemeClr val="tx1"/>
          </a:solidFill>
          <a:latin typeface="Arial" panose="020B0604020202020204" pitchFamily="34" charset="0"/>
          <a:ea typeface="+mn-ea"/>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1400" kern="1200" baseline="0">
          <a:solidFill>
            <a:schemeClr val="tx1"/>
          </a:solidFill>
          <a:latin typeface="Arial" panose="020B0604020202020204" pitchFamily="34" charset="0"/>
          <a:ea typeface="+mn-ea"/>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1200" kern="1200" baseline="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F00E360D-5F36-459A-8321-D0EA4C8C73FE}"/>
              </a:ext>
            </a:extLst>
          </p:cNvPr>
          <p:cNvSpPr>
            <a:spLocks noGrp="1"/>
          </p:cNvSpPr>
          <p:nvPr>
            <p:ph type="body" sz="quarter" idx="10"/>
          </p:nvPr>
        </p:nvSpPr>
        <p:spPr>
          <a:xfrm>
            <a:off x="601663" y="2520950"/>
            <a:ext cx="6527270" cy="1449388"/>
          </a:xfrm>
        </p:spPr>
        <p:txBody>
          <a:bodyPr/>
          <a:lstStyle/>
          <a:p>
            <a:r>
              <a:rPr lang="en-US" altLang="zh-TW" dirty="0"/>
              <a:t>Week 5-</a:t>
            </a:r>
            <a:r>
              <a:rPr lang="zh-TW" altLang="en-US" dirty="0"/>
              <a:t>操作介面設計</a:t>
            </a:r>
          </a:p>
          <a:p>
            <a:endParaRPr lang="zh-TW" altLang="en-US" dirty="0"/>
          </a:p>
          <a:p>
            <a:endParaRPr lang="zh-TW" altLang="en-US" dirty="0"/>
          </a:p>
          <a:p>
            <a:endParaRPr lang="zh-TW" altLang="en-US" dirty="0"/>
          </a:p>
        </p:txBody>
      </p:sp>
      <p:sp>
        <p:nvSpPr>
          <p:cNvPr id="3" name="文字版面配置區 2">
            <a:extLst>
              <a:ext uri="{FF2B5EF4-FFF2-40B4-BE49-F238E27FC236}">
                <a16:creationId xmlns:a16="http://schemas.microsoft.com/office/drawing/2014/main" id="{A252AD1A-182B-460B-94B6-6E62CFD58239}"/>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34375130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p:txBody>
          <a:bodyPr/>
          <a:lstStyle/>
          <a:p>
            <a:r>
              <a:rPr lang="zh-TW" altLang="en-US" dirty="0"/>
              <a:t>專題討論 </a:t>
            </a:r>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9299091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221EB24A-D4DB-45CB-BE7B-D41F7B493329}"/>
              </a:ext>
            </a:extLst>
          </p:cNvPr>
          <p:cNvSpPr>
            <a:spLocks noGrp="1"/>
          </p:cNvSpPr>
          <p:nvPr>
            <p:ph idx="1"/>
          </p:nvPr>
        </p:nvSpPr>
        <p:spPr/>
        <p:txBody>
          <a:bodyPr/>
          <a:lstStyle/>
          <a:p>
            <a:r>
              <a:rPr lang="zh-TW" altLang="en-US" dirty="0"/>
              <a:t>題目</a:t>
            </a:r>
            <a:r>
              <a:rPr lang="en-US" altLang="zh-TW" dirty="0"/>
              <a:t>:</a:t>
            </a:r>
          </a:p>
          <a:p>
            <a:r>
              <a:rPr lang="zh-TW" altLang="en-US" dirty="0"/>
              <a:t>緣由</a:t>
            </a:r>
            <a:r>
              <a:rPr lang="en-US" altLang="zh-TW" dirty="0"/>
              <a:t>:</a:t>
            </a:r>
          </a:p>
          <a:p>
            <a:r>
              <a:rPr lang="zh-TW" altLang="en-US" dirty="0"/>
              <a:t>輸入</a:t>
            </a:r>
            <a:r>
              <a:rPr lang="en-US" altLang="zh-TW" dirty="0"/>
              <a:t>:</a:t>
            </a:r>
          </a:p>
          <a:p>
            <a:r>
              <a:rPr lang="zh-TW" altLang="en-US" dirty="0"/>
              <a:t>輸出</a:t>
            </a:r>
            <a:r>
              <a:rPr lang="en-US" altLang="zh-TW" dirty="0"/>
              <a:t>:</a:t>
            </a:r>
          </a:p>
          <a:p>
            <a:r>
              <a:rPr lang="zh-TW" altLang="en-US" dirty="0"/>
              <a:t>該如何分解題目</a:t>
            </a:r>
            <a:r>
              <a:rPr lang="en-US" altLang="zh-TW" dirty="0"/>
              <a:t>:</a:t>
            </a:r>
            <a:endParaRPr lang="zh-TW" altLang="en-US" dirty="0"/>
          </a:p>
        </p:txBody>
      </p:sp>
      <p:sp>
        <p:nvSpPr>
          <p:cNvPr id="4" name="標題 3">
            <a:extLst>
              <a:ext uri="{FF2B5EF4-FFF2-40B4-BE49-F238E27FC236}">
                <a16:creationId xmlns:a16="http://schemas.microsoft.com/office/drawing/2014/main" id="{1854605A-57A1-476A-82F9-537D284E62C2}"/>
              </a:ext>
            </a:extLst>
          </p:cNvPr>
          <p:cNvSpPr>
            <a:spLocks noGrp="1"/>
          </p:cNvSpPr>
          <p:nvPr>
            <p:ph type="title"/>
          </p:nvPr>
        </p:nvSpPr>
        <p:spPr/>
        <p:txBody>
          <a:bodyPr/>
          <a:lstStyle/>
          <a:p>
            <a:r>
              <a:rPr lang="zh-TW" altLang="en-US"/>
              <a:t>個人進度報告</a:t>
            </a:r>
            <a:endParaRPr lang="zh-TW" altLang="en-US" dirty="0"/>
          </a:p>
        </p:txBody>
      </p:sp>
    </p:spTree>
    <p:extLst>
      <p:ext uri="{BB962C8B-B14F-4D97-AF65-F5344CB8AC3E}">
        <p14:creationId xmlns:p14="http://schemas.microsoft.com/office/powerpoint/2010/main" val="12664170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p:txBody>
          <a:bodyPr/>
          <a:lstStyle/>
          <a:p>
            <a:r>
              <a:rPr lang="en-US" altLang="zh-TW" dirty="0"/>
              <a:t>GUI</a:t>
            </a:r>
            <a:r>
              <a:rPr lang="zh-TW" altLang="en-US" dirty="0"/>
              <a:t>種類介紹</a:t>
            </a:r>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19629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C6EC18F1-B727-4F93-82E1-0B4E9D62E007}"/>
              </a:ext>
            </a:extLst>
          </p:cNvPr>
          <p:cNvSpPr>
            <a:spLocks noGrp="1"/>
          </p:cNvSpPr>
          <p:nvPr>
            <p:ph idx="1"/>
          </p:nvPr>
        </p:nvSpPr>
        <p:spPr/>
        <p:txBody>
          <a:bodyPr/>
          <a:lstStyle/>
          <a:p>
            <a:pPr marL="0" indent="0">
              <a:buNone/>
            </a:pPr>
            <a:r>
              <a:rPr lang="zh-TW" altLang="en-US" dirty="0"/>
              <a:t>好的程式需要一個精心設計的操作介面讓使用者可以正確的輸入參數並看到輸出結果。如果程式永遠只能執行同一種工作，那麼程式的彈性就大大降低了。所以當程式業務功能已經開發完成，接下來便是要打造操作介面來方便使用者操作使用。以下介紹幾種在</a:t>
            </a:r>
            <a:r>
              <a:rPr lang="en-US" altLang="zh-TW" dirty="0"/>
              <a:t>AEDT</a:t>
            </a:r>
            <a:r>
              <a:rPr lang="zh-TW" altLang="en-US" dirty="0"/>
              <a:t>當中常用的操作介面技術：</a:t>
            </a:r>
            <a:endParaRPr lang="en-US" altLang="zh-TW" dirty="0"/>
          </a:p>
          <a:p>
            <a:r>
              <a:rPr lang="zh-TW" altLang="en-US" dirty="0">
                <a:solidFill>
                  <a:srgbClr val="0070C0"/>
                </a:solidFill>
              </a:rPr>
              <a:t>屬性設定視窗</a:t>
            </a:r>
            <a:endParaRPr lang="en-US" altLang="zh-TW" dirty="0">
              <a:solidFill>
                <a:srgbClr val="0070C0"/>
              </a:solidFill>
            </a:endParaRPr>
          </a:p>
          <a:p>
            <a:r>
              <a:rPr lang="en-US" altLang="zh-TW" dirty="0" err="1">
                <a:solidFill>
                  <a:srgbClr val="0070C0"/>
                </a:solidFill>
              </a:rPr>
              <a:t>Tkinter</a:t>
            </a:r>
            <a:endParaRPr lang="en-US" altLang="zh-TW" dirty="0">
              <a:solidFill>
                <a:srgbClr val="0070C0"/>
              </a:solidFill>
            </a:endParaRPr>
          </a:p>
          <a:p>
            <a:r>
              <a:rPr lang="en-US" altLang="zh-TW" dirty="0">
                <a:solidFill>
                  <a:srgbClr val="0070C0"/>
                </a:solidFill>
              </a:rPr>
              <a:t>WPF</a:t>
            </a:r>
          </a:p>
          <a:p>
            <a:r>
              <a:rPr lang="en-US" altLang="zh-TW" dirty="0">
                <a:solidFill>
                  <a:srgbClr val="0070C0"/>
                </a:solidFill>
              </a:rPr>
              <a:t>EXCEL</a:t>
            </a:r>
          </a:p>
          <a:p>
            <a:r>
              <a:rPr lang="en-US" altLang="zh-TW" dirty="0">
                <a:solidFill>
                  <a:srgbClr val="0070C0"/>
                </a:solidFill>
              </a:rPr>
              <a:t>CSV</a:t>
            </a:r>
          </a:p>
          <a:p>
            <a:r>
              <a:rPr lang="en-US" altLang="zh-TW" dirty="0">
                <a:solidFill>
                  <a:srgbClr val="0070C0"/>
                </a:solidFill>
              </a:rPr>
              <a:t>ACT</a:t>
            </a:r>
            <a:endParaRPr lang="zh-TW" altLang="en-US" dirty="0">
              <a:solidFill>
                <a:srgbClr val="0070C0"/>
              </a:solidFill>
            </a:endParaRPr>
          </a:p>
        </p:txBody>
      </p:sp>
      <p:sp>
        <p:nvSpPr>
          <p:cNvPr id="3" name="標題 2">
            <a:extLst>
              <a:ext uri="{FF2B5EF4-FFF2-40B4-BE49-F238E27FC236}">
                <a16:creationId xmlns:a16="http://schemas.microsoft.com/office/drawing/2014/main" id="{E7C3D928-2CE9-4266-A577-F5AA1DFC7CE3}"/>
              </a:ext>
            </a:extLst>
          </p:cNvPr>
          <p:cNvSpPr>
            <a:spLocks noGrp="1"/>
          </p:cNvSpPr>
          <p:nvPr>
            <p:ph type="title"/>
          </p:nvPr>
        </p:nvSpPr>
        <p:spPr/>
        <p:txBody>
          <a:bodyPr/>
          <a:lstStyle/>
          <a:p>
            <a:r>
              <a:rPr lang="en-US" altLang="zh-TW" dirty="0">
                <a:solidFill>
                  <a:schemeClr val="accent6">
                    <a:lumMod val="10000"/>
                  </a:schemeClr>
                </a:solidFill>
              </a:rPr>
              <a:t>GUI</a:t>
            </a:r>
            <a:r>
              <a:rPr lang="zh-TW" altLang="en-US" dirty="0">
                <a:solidFill>
                  <a:schemeClr val="accent6">
                    <a:lumMod val="10000"/>
                  </a:schemeClr>
                </a:solidFill>
              </a:rPr>
              <a:t>操作介面技術</a:t>
            </a:r>
          </a:p>
        </p:txBody>
      </p:sp>
    </p:spTree>
    <p:extLst>
      <p:ext uri="{BB962C8B-B14F-4D97-AF65-F5344CB8AC3E}">
        <p14:creationId xmlns:p14="http://schemas.microsoft.com/office/powerpoint/2010/main" val="4970644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087AAD99-9230-492D-AF59-3E5D0D2387F3}"/>
              </a:ext>
            </a:extLst>
          </p:cNvPr>
          <p:cNvSpPr>
            <a:spLocks noGrp="1"/>
          </p:cNvSpPr>
          <p:nvPr>
            <p:ph idx="1"/>
          </p:nvPr>
        </p:nvSpPr>
        <p:spPr/>
        <p:txBody>
          <a:bodyPr/>
          <a:lstStyle/>
          <a:p>
            <a:r>
              <a:rPr lang="zh-TW" altLang="en-US" dirty="0"/>
              <a:t>透過屬性設定變量。這個方法讓使用者可以在屬性視窗設定變量，程式再去屬性視窗讀取數值執行運算。這個方法適用於</a:t>
            </a:r>
            <a:r>
              <a:rPr lang="en-US" altLang="zh-TW" dirty="0"/>
              <a:t>windows</a:t>
            </a:r>
            <a:r>
              <a:rPr lang="zh-TW" altLang="en-US" dirty="0"/>
              <a:t>和</a:t>
            </a:r>
            <a:r>
              <a:rPr lang="en-US" altLang="zh-TW" dirty="0" err="1"/>
              <a:t>linux</a:t>
            </a:r>
            <a:r>
              <a:rPr lang="zh-TW" altLang="en-US" dirty="0"/>
              <a:t>。好處是不需要另外設計操作介面代碼，缺點是只有輸入欄位，缺乏下拉選單或是滑桿等比較進階的控鍵可以使用。在第一次執行時程式必須加入屬性，提示使用者屬性已被加入並結束程式。只有在屬性已經存在的條件底下程式才會執行工作。屬性的命名必須具備獨特性，避免與使用者自定義變量衝突，造成程式不正常運作。建議可以加入前後底線來做區分。</a:t>
            </a:r>
          </a:p>
        </p:txBody>
      </p:sp>
      <p:sp>
        <p:nvSpPr>
          <p:cNvPr id="3" name="標題 2">
            <a:extLst>
              <a:ext uri="{FF2B5EF4-FFF2-40B4-BE49-F238E27FC236}">
                <a16:creationId xmlns:a16="http://schemas.microsoft.com/office/drawing/2014/main" id="{E7C3D928-2CE9-4266-A577-F5AA1DFC7CE3}"/>
              </a:ext>
            </a:extLst>
          </p:cNvPr>
          <p:cNvSpPr>
            <a:spLocks noGrp="1"/>
          </p:cNvSpPr>
          <p:nvPr>
            <p:ph type="title"/>
          </p:nvPr>
        </p:nvSpPr>
        <p:spPr/>
        <p:txBody>
          <a:bodyPr/>
          <a:lstStyle/>
          <a:p>
            <a:r>
              <a:rPr lang="zh-TW" altLang="en-US" dirty="0"/>
              <a:t>屬性設定視窗</a:t>
            </a:r>
          </a:p>
        </p:txBody>
      </p:sp>
    </p:spTree>
    <p:extLst>
      <p:ext uri="{BB962C8B-B14F-4D97-AF65-F5344CB8AC3E}">
        <p14:creationId xmlns:p14="http://schemas.microsoft.com/office/powerpoint/2010/main" val="17056295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A59C3745-8BBA-4B0D-94D1-714F7F3134D9}"/>
              </a:ext>
            </a:extLst>
          </p:cNvPr>
          <p:cNvSpPr>
            <a:spLocks noGrp="1"/>
          </p:cNvSpPr>
          <p:nvPr>
            <p:ph idx="1"/>
          </p:nvPr>
        </p:nvSpPr>
        <p:spPr/>
        <p:txBody>
          <a:bodyPr/>
          <a:lstStyle/>
          <a:p>
            <a:r>
              <a:rPr lang="zh-TW" altLang="en-US" dirty="0"/>
              <a:t>採用</a:t>
            </a:r>
            <a:r>
              <a:rPr lang="en-US" altLang="zh-TW" dirty="0" err="1"/>
              <a:t>tkinter</a:t>
            </a:r>
            <a:r>
              <a:rPr lang="zh-TW" altLang="en-US" dirty="0"/>
              <a:t>技術所建立的視窗同樣可以運行於</a:t>
            </a:r>
            <a:r>
              <a:rPr lang="en-US" altLang="zh-TW" dirty="0"/>
              <a:t>windows</a:t>
            </a:r>
            <a:r>
              <a:rPr lang="zh-TW" altLang="en-US" dirty="0"/>
              <a:t>和</a:t>
            </a:r>
            <a:r>
              <a:rPr lang="en-US" altLang="zh-TW" dirty="0" err="1"/>
              <a:t>linux</a:t>
            </a:r>
            <a:r>
              <a:rPr lang="zh-TW" altLang="en-US" dirty="0"/>
              <a:t>。然而要建立一個稍微複雜一點的視窗，就需要上百行的</a:t>
            </a:r>
            <a:r>
              <a:rPr lang="en-US" altLang="zh-TW" dirty="0" err="1"/>
              <a:t>tkinter</a:t>
            </a:r>
            <a:r>
              <a:rPr lang="zh-TW" altLang="en-US" dirty="0"/>
              <a:t>函式才能達成。可讀性及擴充性都不是很理想。要做到視窗控鍵的互動也需要自定義事件函數。執行起來同樣的麻煩。</a:t>
            </a:r>
          </a:p>
        </p:txBody>
      </p:sp>
      <p:sp>
        <p:nvSpPr>
          <p:cNvPr id="3" name="標題 2">
            <a:extLst>
              <a:ext uri="{FF2B5EF4-FFF2-40B4-BE49-F238E27FC236}">
                <a16:creationId xmlns:a16="http://schemas.microsoft.com/office/drawing/2014/main" id="{CCC4C687-E55C-4A4A-95F8-B91A294097A0}"/>
              </a:ext>
            </a:extLst>
          </p:cNvPr>
          <p:cNvSpPr>
            <a:spLocks noGrp="1"/>
          </p:cNvSpPr>
          <p:nvPr>
            <p:ph type="title"/>
          </p:nvPr>
        </p:nvSpPr>
        <p:spPr/>
        <p:txBody>
          <a:bodyPr/>
          <a:lstStyle/>
          <a:p>
            <a:r>
              <a:rPr lang="en-US" altLang="zh-TW" dirty="0" err="1"/>
              <a:t>Tkinter</a:t>
            </a:r>
            <a:endParaRPr lang="zh-TW" altLang="en-US" dirty="0"/>
          </a:p>
        </p:txBody>
      </p:sp>
    </p:spTree>
    <p:extLst>
      <p:ext uri="{BB962C8B-B14F-4D97-AF65-F5344CB8AC3E}">
        <p14:creationId xmlns:p14="http://schemas.microsoft.com/office/powerpoint/2010/main" val="39988855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A59C3745-8BBA-4B0D-94D1-714F7F3134D9}"/>
              </a:ext>
            </a:extLst>
          </p:cNvPr>
          <p:cNvSpPr>
            <a:spLocks noGrp="1"/>
          </p:cNvSpPr>
          <p:nvPr>
            <p:ph idx="1"/>
          </p:nvPr>
        </p:nvSpPr>
        <p:spPr/>
        <p:txBody>
          <a:bodyPr/>
          <a:lstStyle/>
          <a:p>
            <a:r>
              <a:rPr lang="zh-TW" altLang="en-US" dirty="0"/>
              <a:t>用</a:t>
            </a:r>
            <a:r>
              <a:rPr lang="en-US" altLang="zh-TW" dirty="0" err="1"/>
              <a:t>wpf</a:t>
            </a:r>
            <a:r>
              <a:rPr lang="zh-TW" altLang="en-US" dirty="0"/>
              <a:t>的技術來開發操作視窗簡便又快速。只要拖拉控鍵到視窗之上並輸入屬性就可以輕輕鬆鬆打造出一個相當有質感的視窗。視窗定義代碼記錄在</a:t>
            </a:r>
            <a:r>
              <a:rPr lang="en-US" altLang="zh-TW" dirty="0" err="1"/>
              <a:t>xaml</a:t>
            </a:r>
            <a:r>
              <a:rPr lang="zh-TW" altLang="en-US" dirty="0"/>
              <a:t>當中，事件函式則是在</a:t>
            </a:r>
            <a:r>
              <a:rPr lang="en-US" altLang="zh-TW" dirty="0"/>
              <a:t>python</a:t>
            </a:r>
            <a:r>
              <a:rPr lang="zh-TW" altLang="en-US" dirty="0"/>
              <a:t>當中。介面與業務代碼分離讓可讀性及擴充性大幅的提高。可惜的是現階段只能使用在</a:t>
            </a:r>
            <a:r>
              <a:rPr lang="en-US" altLang="zh-TW" dirty="0"/>
              <a:t>windows</a:t>
            </a:r>
            <a:r>
              <a:rPr lang="zh-TW" altLang="en-US" dirty="0"/>
              <a:t>環境當中。</a:t>
            </a:r>
            <a:r>
              <a:rPr lang="en-US" altLang="zh-TW" dirty="0" err="1"/>
              <a:t>linux</a:t>
            </a:r>
            <a:r>
              <a:rPr lang="zh-TW" altLang="en-US" dirty="0"/>
              <a:t>無法支援。</a:t>
            </a:r>
          </a:p>
        </p:txBody>
      </p:sp>
      <p:sp>
        <p:nvSpPr>
          <p:cNvPr id="3" name="標題 2">
            <a:extLst>
              <a:ext uri="{FF2B5EF4-FFF2-40B4-BE49-F238E27FC236}">
                <a16:creationId xmlns:a16="http://schemas.microsoft.com/office/drawing/2014/main" id="{CCC4C687-E55C-4A4A-95F8-B91A294097A0}"/>
              </a:ext>
            </a:extLst>
          </p:cNvPr>
          <p:cNvSpPr>
            <a:spLocks noGrp="1"/>
          </p:cNvSpPr>
          <p:nvPr>
            <p:ph type="title"/>
          </p:nvPr>
        </p:nvSpPr>
        <p:spPr/>
        <p:txBody>
          <a:bodyPr/>
          <a:lstStyle/>
          <a:p>
            <a:r>
              <a:rPr lang="en-US" altLang="zh-TW" dirty="0"/>
              <a:t>WPF</a:t>
            </a:r>
            <a:endParaRPr lang="zh-TW" altLang="en-US" dirty="0"/>
          </a:p>
        </p:txBody>
      </p:sp>
    </p:spTree>
    <p:extLst>
      <p:ext uri="{BB962C8B-B14F-4D97-AF65-F5344CB8AC3E}">
        <p14:creationId xmlns:p14="http://schemas.microsoft.com/office/powerpoint/2010/main" val="4574557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A59C3745-8BBA-4B0D-94D1-714F7F3134D9}"/>
              </a:ext>
            </a:extLst>
          </p:cNvPr>
          <p:cNvSpPr>
            <a:spLocks noGrp="1"/>
          </p:cNvSpPr>
          <p:nvPr>
            <p:ph idx="1"/>
          </p:nvPr>
        </p:nvSpPr>
        <p:spPr/>
        <p:txBody>
          <a:bodyPr/>
          <a:lstStyle/>
          <a:p>
            <a:r>
              <a:rPr lang="zh-TW" altLang="en-US" dirty="0"/>
              <a:t>另一種方式則是將</a:t>
            </a:r>
            <a:r>
              <a:rPr lang="en-US" altLang="zh-TW" dirty="0"/>
              <a:t>EXCEL</a:t>
            </a:r>
            <a:r>
              <a:rPr lang="zh-TW" altLang="en-US" dirty="0"/>
              <a:t>檔當作介面，程式執行時讀取特定欄位的數值作為輸入執行運算。</a:t>
            </a:r>
            <a:r>
              <a:rPr lang="en-US" altLang="zh-TW" dirty="0"/>
              <a:t>EXCEL</a:t>
            </a:r>
            <a:r>
              <a:rPr lang="zh-TW" altLang="en-US" dirty="0"/>
              <a:t>可以輕鬆的做出複雜的介面，還可以加入參數檢查機制，也可以做到一定程度控鍵互動。</a:t>
            </a:r>
            <a:r>
              <a:rPr lang="en-US" altLang="zh-TW" dirty="0"/>
              <a:t>AEDT</a:t>
            </a:r>
            <a:r>
              <a:rPr lang="zh-TW" altLang="en-US" dirty="0"/>
              <a:t>內建函式庫提供函數直接讀取</a:t>
            </a:r>
            <a:r>
              <a:rPr lang="en-US" altLang="zh-TW" dirty="0"/>
              <a:t>EXCEL,</a:t>
            </a:r>
            <a:r>
              <a:rPr lang="zh-TW" altLang="en-US" dirty="0"/>
              <a:t>不需另外安裝庫。可惜的是這種方式只適用於</a:t>
            </a:r>
            <a:r>
              <a:rPr lang="en-US" altLang="zh-TW" dirty="0"/>
              <a:t>windows</a:t>
            </a:r>
            <a:r>
              <a:rPr lang="zh-TW" altLang="en-US" dirty="0"/>
              <a:t>環境，不適用</a:t>
            </a:r>
            <a:r>
              <a:rPr lang="en-US" altLang="zh-TW" dirty="0"/>
              <a:t>Linux</a:t>
            </a:r>
            <a:r>
              <a:rPr lang="zh-TW" altLang="en-US" dirty="0"/>
              <a:t>。</a:t>
            </a:r>
            <a:endParaRPr lang="en-US" altLang="zh-TW" dirty="0"/>
          </a:p>
          <a:p>
            <a:r>
              <a:rPr lang="zh-TW" altLang="en-US" dirty="0"/>
              <a:t>如果不需要華麗的介面及繁複的控鍵，最簡單的方法便是讓使用者將參數變量以</a:t>
            </a:r>
            <a:r>
              <a:rPr lang="en-US" altLang="zh-TW" dirty="0"/>
              <a:t>txt</a:t>
            </a:r>
            <a:r>
              <a:rPr lang="zh-TW" altLang="en-US" dirty="0"/>
              <a:t>或</a:t>
            </a:r>
            <a:r>
              <a:rPr lang="en-US" altLang="zh-TW" dirty="0"/>
              <a:t>csv</a:t>
            </a:r>
            <a:r>
              <a:rPr lang="zh-TW" altLang="en-US" dirty="0"/>
              <a:t>格式填寫。</a:t>
            </a:r>
            <a:r>
              <a:rPr lang="en-US" altLang="zh-TW" dirty="0"/>
              <a:t>python</a:t>
            </a:r>
            <a:r>
              <a:rPr lang="zh-TW" altLang="en-US" dirty="0"/>
              <a:t>讀入之後解析出參數值並執行運算即可。適用於</a:t>
            </a:r>
            <a:r>
              <a:rPr lang="en-US" altLang="zh-TW" dirty="0"/>
              <a:t>windows</a:t>
            </a:r>
            <a:r>
              <a:rPr lang="zh-TW" altLang="en-US" dirty="0"/>
              <a:t>和</a:t>
            </a:r>
            <a:r>
              <a:rPr lang="en-US" altLang="zh-TW" dirty="0" err="1"/>
              <a:t>linux</a:t>
            </a:r>
            <a:r>
              <a:rPr lang="zh-TW" altLang="en-US" dirty="0"/>
              <a:t>。</a:t>
            </a:r>
            <a:endParaRPr lang="en-US" altLang="zh-TW" dirty="0"/>
          </a:p>
          <a:p>
            <a:r>
              <a:rPr lang="zh-TW" altLang="en-US" dirty="0"/>
              <a:t>可以透過</a:t>
            </a:r>
            <a:r>
              <a:rPr lang="en-US" altLang="zh-TW" dirty="0" err="1"/>
              <a:t>OpenFileDialog</a:t>
            </a:r>
            <a:r>
              <a:rPr lang="zh-TW" altLang="en-US"/>
              <a:t>來選擇檔案</a:t>
            </a:r>
            <a:endParaRPr lang="zh-TW" altLang="en-US" dirty="0"/>
          </a:p>
          <a:p>
            <a:endParaRPr lang="zh-TW" altLang="en-US" dirty="0"/>
          </a:p>
        </p:txBody>
      </p:sp>
      <p:sp>
        <p:nvSpPr>
          <p:cNvPr id="3" name="標題 2">
            <a:extLst>
              <a:ext uri="{FF2B5EF4-FFF2-40B4-BE49-F238E27FC236}">
                <a16:creationId xmlns:a16="http://schemas.microsoft.com/office/drawing/2014/main" id="{CCC4C687-E55C-4A4A-95F8-B91A294097A0}"/>
              </a:ext>
            </a:extLst>
          </p:cNvPr>
          <p:cNvSpPr>
            <a:spLocks noGrp="1"/>
          </p:cNvSpPr>
          <p:nvPr>
            <p:ph type="title"/>
          </p:nvPr>
        </p:nvSpPr>
        <p:spPr/>
        <p:txBody>
          <a:bodyPr/>
          <a:lstStyle/>
          <a:p>
            <a:r>
              <a:rPr lang="en-US" altLang="zh-TW" dirty="0"/>
              <a:t>EXCEL</a:t>
            </a:r>
            <a:r>
              <a:rPr lang="zh-TW" altLang="en-US" dirty="0"/>
              <a:t> </a:t>
            </a:r>
            <a:r>
              <a:rPr lang="en-US" altLang="zh-TW" dirty="0"/>
              <a:t>&amp;</a:t>
            </a:r>
            <a:r>
              <a:rPr lang="zh-TW" altLang="en-US" dirty="0"/>
              <a:t> </a:t>
            </a:r>
            <a:r>
              <a:rPr lang="en-US" altLang="zh-TW" dirty="0"/>
              <a:t>CSV</a:t>
            </a:r>
            <a:endParaRPr lang="zh-TW" altLang="en-US" dirty="0"/>
          </a:p>
        </p:txBody>
      </p:sp>
    </p:spTree>
    <p:extLst>
      <p:ext uri="{BB962C8B-B14F-4D97-AF65-F5344CB8AC3E}">
        <p14:creationId xmlns:p14="http://schemas.microsoft.com/office/powerpoint/2010/main" val="8281586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A59C3745-8BBA-4B0D-94D1-714F7F3134D9}"/>
              </a:ext>
            </a:extLst>
          </p:cNvPr>
          <p:cNvSpPr>
            <a:spLocks noGrp="1"/>
          </p:cNvSpPr>
          <p:nvPr>
            <p:ph idx="1"/>
          </p:nvPr>
        </p:nvSpPr>
        <p:spPr/>
        <p:txBody>
          <a:bodyPr/>
          <a:lstStyle/>
          <a:p>
            <a:r>
              <a:rPr lang="zh-TW" altLang="en-US" dirty="0"/>
              <a:t>如果以</a:t>
            </a:r>
            <a:r>
              <a:rPr lang="en-US" altLang="zh-TW" dirty="0"/>
              <a:t>ACT</a:t>
            </a:r>
            <a:r>
              <a:rPr lang="zh-TW" altLang="en-US" dirty="0"/>
              <a:t>技術包裝程式碼，</a:t>
            </a:r>
            <a:r>
              <a:rPr lang="en-US" altLang="zh-TW" dirty="0"/>
              <a:t>ACT</a:t>
            </a:r>
            <a:r>
              <a:rPr lang="zh-TW" altLang="en-US" dirty="0"/>
              <a:t>可以定義幾種簡單的控鍵。</a:t>
            </a:r>
            <a:r>
              <a:rPr lang="en-US" altLang="zh-TW" dirty="0"/>
              <a:t>ACT</a:t>
            </a:r>
            <a:r>
              <a:rPr lang="zh-TW" altLang="en-US" dirty="0"/>
              <a:t>可以整合在主畫面右邊的視窗，並持續保持開啟的狀態，操作上相對簡便。也同時支援</a:t>
            </a:r>
            <a:r>
              <a:rPr lang="en-US" altLang="zh-TW" dirty="0" err="1"/>
              <a:t>windos</a:t>
            </a:r>
            <a:r>
              <a:rPr lang="zh-TW" altLang="en-US" dirty="0"/>
              <a:t>和</a:t>
            </a:r>
            <a:r>
              <a:rPr lang="en-US" altLang="zh-TW" dirty="0"/>
              <a:t>Linux</a:t>
            </a:r>
            <a:r>
              <a:rPr lang="zh-TW" altLang="en-US" dirty="0"/>
              <a:t>。缺點是這屬於</a:t>
            </a:r>
            <a:r>
              <a:rPr lang="en-US" altLang="zh-TW" dirty="0"/>
              <a:t>AEDT</a:t>
            </a:r>
            <a:r>
              <a:rPr lang="zh-TW" altLang="en-US" dirty="0"/>
              <a:t>獨有的工具，沒有太多範例可以參考。發生問題網路上也找不到相關解答。</a:t>
            </a:r>
          </a:p>
        </p:txBody>
      </p:sp>
      <p:sp>
        <p:nvSpPr>
          <p:cNvPr id="3" name="標題 2">
            <a:extLst>
              <a:ext uri="{FF2B5EF4-FFF2-40B4-BE49-F238E27FC236}">
                <a16:creationId xmlns:a16="http://schemas.microsoft.com/office/drawing/2014/main" id="{CCC4C687-E55C-4A4A-95F8-B91A294097A0}"/>
              </a:ext>
            </a:extLst>
          </p:cNvPr>
          <p:cNvSpPr>
            <a:spLocks noGrp="1"/>
          </p:cNvSpPr>
          <p:nvPr>
            <p:ph type="title"/>
          </p:nvPr>
        </p:nvSpPr>
        <p:spPr/>
        <p:txBody>
          <a:bodyPr/>
          <a:lstStyle/>
          <a:p>
            <a:r>
              <a:rPr lang="en-US" altLang="zh-TW" dirty="0"/>
              <a:t>ACT</a:t>
            </a:r>
            <a:endParaRPr lang="zh-TW" altLang="en-US" dirty="0"/>
          </a:p>
        </p:txBody>
      </p:sp>
    </p:spTree>
    <p:extLst>
      <p:ext uri="{BB962C8B-B14F-4D97-AF65-F5344CB8AC3E}">
        <p14:creationId xmlns:p14="http://schemas.microsoft.com/office/powerpoint/2010/main" val="9002852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63D60E59-8295-4FBC-8527-18F3AB6DF926}"/>
              </a:ext>
            </a:extLst>
          </p:cNvPr>
          <p:cNvSpPr>
            <a:spLocks noGrp="1"/>
          </p:cNvSpPr>
          <p:nvPr>
            <p:ph idx="1"/>
          </p:nvPr>
        </p:nvSpPr>
        <p:spPr/>
        <p:txBody>
          <a:bodyPr/>
          <a:lstStyle/>
          <a:p>
            <a:r>
              <a:rPr lang="zh-TW" altLang="en-US" dirty="0"/>
              <a:t>從以上的介紹各位可以了解沒有哪一種技術可以涵蓋所有的好處，開發人員必須視狀況決定採用哪一種技術。</a:t>
            </a:r>
          </a:p>
        </p:txBody>
      </p:sp>
      <p:sp>
        <p:nvSpPr>
          <p:cNvPr id="3" name="標題 2">
            <a:extLst>
              <a:ext uri="{FF2B5EF4-FFF2-40B4-BE49-F238E27FC236}">
                <a16:creationId xmlns:a16="http://schemas.microsoft.com/office/drawing/2014/main" id="{01E9C74F-6A6E-4A8E-9D6F-EFD1E01ED27F}"/>
              </a:ext>
            </a:extLst>
          </p:cNvPr>
          <p:cNvSpPr>
            <a:spLocks noGrp="1"/>
          </p:cNvSpPr>
          <p:nvPr>
            <p:ph type="title"/>
          </p:nvPr>
        </p:nvSpPr>
        <p:spPr/>
        <p:txBody>
          <a:bodyPr/>
          <a:lstStyle/>
          <a:p>
            <a:r>
              <a:rPr lang="zh-TW" altLang="en-US" dirty="0"/>
              <a:t>技術總結</a:t>
            </a:r>
          </a:p>
        </p:txBody>
      </p:sp>
    </p:spTree>
    <p:extLst>
      <p:ext uri="{BB962C8B-B14F-4D97-AF65-F5344CB8AC3E}">
        <p14:creationId xmlns:p14="http://schemas.microsoft.com/office/powerpoint/2010/main" val="22375979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2020">
  <a:themeElements>
    <a:clrScheme name="ANSYS 2020 Colors">
      <a:dk1>
        <a:sysClr val="windowText" lastClr="000000"/>
      </a:dk1>
      <a:lt1>
        <a:sysClr val="window" lastClr="FFFFFF"/>
      </a:lt1>
      <a:dk2>
        <a:srgbClr val="898A8D"/>
      </a:dk2>
      <a:lt2>
        <a:srgbClr val="D9D8D6"/>
      </a:lt2>
      <a:accent1>
        <a:srgbClr val="FFB71B"/>
      </a:accent1>
      <a:accent2>
        <a:srgbClr val="898A8D"/>
      </a:accent2>
      <a:accent3>
        <a:srgbClr val="D9D8D6"/>
      </a:accent3>
      <a:accent4>
        <a:srgbClr val="FFB71B"/>
      </a:accent4>
      <a:accent5>
        <a:srgbClr val="898A8D"/>
      </a:accent5>
      <a:accent6>
        <a:srgbClr val="D9D8D6"/>
      </a:accent6>
      <a:hlink>
        <a:srgbClr val="000000"/>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0" id="{38474C5C-C832-4F6C-A089-BF2C2C556CFF}" vid="{71A4DB3F-8CD7-4C4E-844B-2A8753103DDF}"/>
    </a:ext>
  </a:extLst>
</a:theme>
</file>

<file path=docProps/app.xml><?xml version="1.0" encoding="utf-8"?>
<Properties xmlns="http://schemas.openxmlformats.org/officeDocument/2006/extended-properties" xmlns:vt="http://schemas.openxmlformats.org/officeDocument/2006/docPropsVTypes">
  <Template>2020</Template>
  <TotalTime>157</TotalTime>
  <Words>635</Words>
  <Application>Microsoft Office PowerPoint</Application>
  <PresentationFormat>寬螢幕</PresentationFormat>
  <Paragraphs>32</Paragraphs>
  <Slides>11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11</vt:i4>
      </vt:variant>
    </vt:vector>
  </HeadingPairs>
  <TitlesOfParts>
    <vt:vector size="17" baseType="lpstr">
      <vt:lpstr>Arial</vt:lpstr>
      <vt:lpstr>Calibri</vt:lpstr>
      <vt:lpstr>Courier New</vt:lpstr>
      <vt:lpstr>Montserrat</vt:lpstr>
      <vt:lpstr>Wingdings</vt:lpstr>
      <vt:lpstr>2020</vt:lpstr>
      <vt:lpstr>PowerPoint 簡報</vt:lpstr>
      <vt:lpstr>PowerPoint 簡報</vt:lpstr>
      <vt:lpstr>GUI操作介面技術</vt:lpstr>
      <vt:lpstr>屬性設定視窗</vt:lpstr>
      <vt:lpstr>Tkinter</vt:lpstr>
      <vt:lpstr>WPF</vt:lpstr>
      <vt:lpstr>EXCEL &amp; CSV</vt:lpstr>
      <vt:lpstr>ACT</vt:lpstr>
      <vt:lpstr>技術總結</vt:lpstr>
      <vt:lpstr>PowerPoint 簡報</vt:lpstr>
      <vt:lpstr>個人進度報告</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Ming-Chih Lin</dc:creator>
  <cp:lastModifiedBy>Ming-Chih Lin</cp:lastModifiedBy>
  <cp:revision>2</cp:revision>
  <dcterms:created xsi:type="dcterms:W3CDTF">2020-05-31T06:54:16Z</dcterms:created>
  <dcterms:modified xsi:type="dcterms:W3CDTF">2020-06-02T02:28:13Z</dcterms:modified>
</cp:coreProperties>
</file>