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9" r:id="rId4"/>
    <p:sldId id="317" r:id="rId5"/>
    <p:sldId id="318" r:id="rId6"/>
    <p:sldId id="259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A637F-8D54-4E54-83E0-103516D33677}" v="6" dt="2020-06-02T00:22:26.420"/>
    <p1510:client id="{6D2A1A01-EC8D-4986-A7F4-9D182A212EBD}" v="9" dt="2020-06-02T02:31:32.881"/>
    <p1510:client id="{73C49393-00F6-48C7-99DB-5262FA837701}" v="22" dt="2020-06-02T00:14:48.543"/>
    <p1510:client id="{794224D3-789D-47BB-A0D2-62C663EDB1CA}" v="219" dt="2020-06-01T23:07:13.750"/>
    <p1510:client id="{A2F4D413-9D68-4A8C-9D49-8D8D17D6E9EA}" v="4" dt="2020-06-02T00:29:06.813"/>
    <p1510:client id="{B8F2E660-6EAC-4E5F-9FAD-C2E9F9826A85}" v="1" dt="2020-06-02T00:34:09.844"/>
    <p1510:client id="{F1FA031A-4D31-4AEE-8DCB-44C85EA436EB}" v="214" dt="2020-06-02T00:07:2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6D2A1A01-EC8D-4986-A7F4-9D182A212EBD}"/>
    <pc:docChg chg="undo custSel addSld modSld">
      <pc:chgData name="Ming-Chih Lin" userId="f1ba3ba5-e185-404b-b55f-b2be90e2bdc2" providerId="ADAL" clId="{6D2A1A01-EC8D-4986-A7F4-9D182A212EBD}" dt="2020-06-02T02:31:52.306" v="25" actId="5793"/>
      <pc:docMkLst>
        <pc:docMk/>
      </pc:docMkLst>
      <pc:sldChg chg="modSp mod">
        <pc:chgData name="Ming-Chih Lin" userId="f1ba3ba5-e185-404b-b55f-b2be90e2bdc2" providerId="ADAL" clId="{6D2A1A01-EC8D-4986-A7F4-9D182A212EBD}" dt="2020-06-02T00:35:22.314" v="1"/>
        <pc:sldMkLst>
          <pc:docMk/>
          <pc:sldMk cId="3437513085" sldId="257"/>
        </pc:sldMkLst>
        <pc:spChg chg="mod">
          <ac:chgData name="Ming-Chih Lin" userId="f1ba3ba5-e185-404b-b55f-b2be90e2bdc2" providerId="ADAL" clId="{6D2A1A01-EC8D-4986-A7F4-9D182A212EBD}" dt="2020-06-02T00:35:22.314" v="1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 chgLayout">
        <pc:chgData name="Ming-Chih Lin" userId="f1ba3ba5-e185-404b-b55f-b2be90e2bdc2" providerId="ADAL" clId="{6D2A1A01-EC8D-4986-A7F4-9D182A212EBD}" dt="2020-06-02T02:31:46.844" v="23" actId="5793"/>
        <pc:sldMkLst>
          <pc:docMk/>
          <pc:sldMk cId="497064445" sldId="317"/>
        </pc:sldMkLst>
        <pc:spChg chg="add mod ord">
          <ac:chgData name="Ming-Chih Lin" userId="f1ba3ba5-e185-404b-b55f-b2be90e2bdc2" providerId="ADAL" clId="{6D2A1A01-EC8D-4986-A7F4-9D182A212EBD}" dt="2020-06-02T02:31:46.844" v="23" actId="5793"/>
          <ac:spMkLst>
            <pc:docMk/>
            <pc:sldMk cId="497064445" sldId="317"/>
            <ac:spMk id="2" creationId="{F15F897C-8046-43C7-AB6F-96AC6139B8C9}"/>
          </ac:spMkLst>
        </pc:spChg>
        <pc:spChg chg="mod ord">
          <ac:chgData name="Ming-Chih Lin" userId="f1ba3ba5-e185-404b-b55f-b2be90e2bdc2" providerId="ADAL" clId="{6D2A1A01-EC8D-4986-A7F4-9D182A212EBD}" dt="2020-06-02T02:31:43.083" v="21" actId="20577"/>
          <ac:spMkLst>
            <pc:docMk/>
            <pc:sldMk cId="497064445" sldId="317"/>
            <ac:spMk id="3" creationId="{E7C3D928-2CE9-4266-A577-F5AA1DFC7CE3}"/>
          </ac:spMkLst>
        </pc:spChg>
      </pc:sldChg>
      <pc:sldChg chg="addSp modSp mod chgLayout">
        <pc:chgData name="Ming-Chih Lin" userId="f1ba3ba5-e185-404b-b55f-b2be90e2bdc2" providerId="ADAL" clId="{6D2A1A01-EC8D-4986-A7F4-9D182A212EBD}" dt="2020-06-02T02:31:52.306" v="25" actId="5793"/>
        <pc:sldMkLst>
          <pc:docMk/>
          <pc:sldMk cId="1705629521" sldId="318"/>
        </pc:sldMkLst>
        <pc:spChg chg="add mod ord">
          <ac:chgData name="Ming-Chih Lin" userId="f1ba3ba5-e185-404b-b55f-b2be90e2bdc2" providerId="ADAL" clId="{6D2A1A01-EC8D-4986-A7F4-9D182A212EBD}" dt="2020-06-02T02:31:52.306" v="25" actId="5793"/>
          <ac:spMkLst>
            <pc:docMk/>
            <pc:sldMk cId="1705629521" sldId="318"/>
            <ac:spMk id="2" creationId="{FD064A3B-9936-4C00-B012-C8B170F33144}"/>
          </ac:spMkLst>
        </pc:spChg>
        <pc:spChg chg="mod ord">
          <ac:chgData name="Ming-Chih Lin" userId="f1ba3ba5-e185-404b-b55f-b2be90e2bdc2" providerId="ADAL" clId="{6D2A1A01-EC8D-4986-A7F4-9D182A212EBD}" dt="2020-06-02T02:09:13.934" v="12"/>
          <ac:spMkLst>
            <pc:docMk/>
            <pc:sldMk cId="1705629521" sldId="318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6D2A1A01-EC8D-4986-A7F4-9D182A212EBD}" dt="2020-06-02T02:31:34.834" v="19" actId="5793"/>
        <pc:sldMkLst>
          <pc:docMk/>
          <pc:sldMk cId="160367732" sldId="319"/>
        </pc:sldMkLst>
        <pc:spChg chg="del mod ord">
          <ac:chgData name="Ming-Chih Lin" userId="f1ba3ba5-e185-404b-b55f-b2be90e2bdc2" providerId="ADAL" clId="{6D2A1A01-EC8D-4986-A7F4-9D182A212EBD}" dt="2020-06-02T02:31:28.462" v="14" actId="700"/>
          <ac:spMkLst>
            <pc:docMk/>
            <pc:sldMk cId="160367732" sldId="319"/>
            <ac:spMk id="2" creationId="{EB5EE716-2713-487A-91E8-817ECF9EDC10}"/>
          </ac:spMkLst>
        </pc:spChg>
        <pc:spChg chg="del">
          <ac:chgData name="Ming-Chih Lin" userId="f1ba3ba5-e185-404b-b55f-b2be90e2bdc2" providerId="ADAL" clId="{6D2A1A01-EC8D-4986-A7F4-9D182A212EBD}" dt="2020-06-02T02:31:28.462" v="14" actId="700"/>
          <ac:spMkLst>
            <pc:docMk/>
            <pc:sldMk cId="160367732" sldId="319"/>
            <ac:spMk id="3" creationId="{FFD68ADF-4C1A-4C50-8028-12ABC768C6AF}"/>
          </ac:spMkLst>
        </pc:spChg>
        <pc:spChg chg="add mod ord">
          <ac:chgData name="Ming-Chih Lin" userId="f1ba3ba5-e185-404b-b55f-b2be90e2bdc2" providerId="ADAL" clId="{6D2A1A01-EC8D-4986-A7F4-9D182A212EBD}" dt="2020-06-02T02:31:32.881" v="17"/>
          <ac:spMkLst>
            <pc:docMk/>
            <pc:sldMk cId="160367732" sldId="319"/>
            <ac:spMk id="4" creationId="{1A2F1130-E292-47B0-BADB-26390CA99377}"/>
          </ac:spMkLst>
        </pc:spChg>
        <pc:spChg chg="add mod ord">
          <ac:chgData name="Ming-Chih Lin" userId="f1ba3ba5-e185-404b-b55f-b2be90e2bdc2" providerId="ADAL" clId="{6D2A1A01-EC8D-4986-A7F4-9D182A212EBD}" dt="2020-06-02T02:31:34.834" v="19" actId="5793"/>
          <ac:spMkLst>
            <pc:docMk/>
            <pc:sldMk cId="160367732" sldId="319"/>
            <ac:spMk id="5" creationId="{C7BEC5DF-91D3-44EA-830D-5A5F4580435F}"/>
          </ac:spMkLst>
        </pc:spChg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8-</a:t>
            </a:r>
            <a:r>
              <a:rPr lang="zh-TW" altLang="en-US" dirty="0"/>
              <a:t>專題結果分享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正規表示式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BEC5DF-91D3-44EA-830D-5A5F4580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有兩種手段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編譯成</a:t>
            </a:r>
            <a:r>
              <a:rPr lang="en-US" altLang="zh-TW" dirty="0"/>
              <a:t>.</a:t>
            </a:r>
            <a:r>
              <a:rPr lang="en-US" altLang="zh-TW" dirty="0" err="1"/>
              <a:t>dll</a:t>
            </a:r>
            <a:endParaRPr lang="en-US" altLang="zh-TW" dirty="0"/>
          </a:p>
          <a:p>
            <a:r>
              <a:rPr lang="zh-TW" altLang="en-US" dirty="0"/>
              <a:t>包裝成</a:t>
            </a:r>
            <a:r>
              <a:rPr lang="en-US" altLang="zh-TW" dirty="0"/>
              <a:t>ACT(ANSYS Customization Toolkit)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A2F1130-E292-47B0-BADB-26390CA9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如何不讓別人看到我腳本的程式碼？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15F897C-8046-43C7-AB6F-96AC6139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個人經驗，對自動化程式而言，</a:t>
            </a:r>
            <a:r>
              <a:rPr lang="en-US" altLang="zh-TW" dirty="0"/>
              <a:t>100</a:t>
            </a:r>
            <a:r>
              <a:rPr lang="zh-TW" altLang="en-US" dirty="0"/>
              <a:t>行以內算是小程式。中型程式則是</a:t>
            </a:r>
            <a:r>
              <a:rPr lang="en-US" altLang="zh-TW" dirty="0"/>
              <a:t>100-1000</a:t>
            </a:r>
            <a:r>
              <a:rPr lang="zh-TW" altLang="en-US" dirty="0"/>
              <a:t>行，超過</a:t>
            </a:r>
            <a:r>
              <a:rPr lang="en-US" altLang="zh-TW" dirty="0"/>
              <a:t>1000</a:t>
            </a:r>
            <a:r>
              <a:rPr lang="zh-TW" altLang="en-US" dirty="0"/>
              <a:t>行可以算是大程式。這裡的行數不包含空白行，註解。開發小程式不太需要考慮結構的問題。中型程式就必須以函數，甚至是物件導向來組織程式碼。大型程式會需要模組化。程式規模越大，除錯困難度也越高，因此需要考慮單元測試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如何發展大程式碼？</a:t>
            </a:r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064A3B-9936-4C00-B012-C8B170F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除非</a:t>
            </a:r>
            <a:r>
              <a:rPr lang="zh-TW" altLang="en-US" dirty="0"/>
              <a:t>使用者與編程者是同一人，否則溝通是無可避免。溝通所花的時間與精力往往還超過編程工作本身。溝通是軟體工程當中一個很重要的課題。這也正是模擬自動化很難普及的一個原因。模擬軟體有許多深奧的理論及工法，這很難說給專職的程式設計師理解。因此，由模擬軟體的使用者來開發自動化程式相對是一個比較可行的途徑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那麼說，溝通是一件很重要的事了？</a:t>
            </a:r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個人進度報告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152</TotalTime>
  <Words>257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如何不讓別人看到我腳本的程式碼？ </vt:lpstr>
      <vt:lpstr>如何發展大程式碼？</vt:lpstr>
      <vt:lpstr>那麼說，溝通是一件很重要的事了？</vt:lpstr>
      <vt:lpstr>PowerPoint 簡報</vt:lpstr>
      <vt:lpstr>個人進度報告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2020-06-02T02:31:53Z</dcterms:modified>
</cp:coreProperties>
</file>