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310" r:id="rId4"/>
    <p:sldId id="316" r:id="rId5"/>
    <p:sldId id="298" r:id="rId6"/>
    <p:sldId id="289" r:id="rId7"/>
    <p:sldId id="288" r:id="rId8"/>
    <p:sldId id="290" r:id="rId9"/>
    <p:sldId id="299" r:id="rId10"/>
    <p:sldId id="272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13" r:id="rId19"/>
    <p:sldId id="315" r:id="rId20"/>
    <p:sldId id="259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A031A-4D31-4AEE-8DCB-44C85EA436EB}" v="246" dt="2020-06-05T07:12:5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7T23:53:47.977" v="1238" actId="2057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7T23:53:47.977" v="1238" actId="20577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7T23:53:47.977" v="1238" actId="20577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 ord">
        <pc:chgData name="Ming-Chih Lin" userId="f1ba3ba5-e185-404b-b55f-b2be90e2bdc2" providerId="ADAL" clId="{F1FA031A-4D31-4AEE-8DCB-44C85EA436EB}" dt="2020-06-05T07:03:17.196" v="1156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5T07:03:17.196" v="1156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5T07:03:08.804" v="114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2T00:22:12.083" v="1137" actId="207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21:24.875" v="1135" actId="14100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new mod ord">
        <pc:chgData name="Ming-Chih Lin" userId="f1ba3ba5-e185-404b-b55f-b2be90e2bdc2" providerId="ADAL" clId="{F1FA031A-4D31-4AEE-8DCB-44C85EA436EB}" dt="2020-06-05T07:13:10.557" v="1232" actId="6549"/>
        <pc:sldMkLst>
          <pc:docMk/>
          <pc:sldMk cId="134334159" sldId="316"/>
        </pc:sldMkLst>
        <pc:spChg chg="mod">
          <ac:chgData name="Ming-Chih Lin" userId="f1ba3ba5-e185-404b-b55f-b2be90e2bdc2" providerId="ADAL" clId="{F1FA031A-4D31-4AEE-8DCB-44C85EA436EB}" dt="2020-06-05T07:13:10.557" v="1232" actId="6549"/>
          <ac:spMkLst>
            <pc:docMk/>
            <pc:sldMk cId="134334159" sldId="316"/>
            <ac:spMk id="2" creationId="{4081B7A7-6FE7-41CF-9EB4-A0E9B61DCCC4}"/>
          </ac:spMkLst>
        </pc:spChg>
        <pc:spChg chg="mod">
          <ac:chgData name="Ming-Chih Lin" userId="f1ba3ba5-e185-404b-b55f-b2be90e2bdc2" providerId="ADAL" clId="{F1FA031A-4D31-4AEE-8DCB-44C85EA436EB}" dt="2020-06-05T07:05:45.819" v="1206"/>
          <ac:spMkLst>
            <pc:docMk/>
            <pc:sldMk cId="134334159" sldId="316"/>
            <ac:spMk id="3" creationId="{2063B519-CE41-4415-8828-F8BEC96E3CEB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Week 2-</a:t>
            </a:r>
            <a:r>
              <a:rPr lang="zh-TW" altLang="en-US" b="0" dirty="0"/>
              <a:t>自動化問題分析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如何根據</a:t>
            </a:r>
            <a:r>
              <a:rPr lang="en-US" altLang="zh-TW" dirty="0"/>
              <a:t>CSV</a:t>
            </a:r>
            <a:r>
              <a:rPr lang="zh-TW" altLang="en-US" dirty="0"/>
              <a:t>複製物件</a:t>
            </a:r>
          </a:p>
        </p:txBody>
      </p:sp>
    </p:spTree>
    <p:extLst>
      <p:ext uri="{BB962C8B-B14F-4D97-AF65-F5344CB8AC3E}">
        <p14:creationId xmlns:p14="http://schemas.microsoft.com/office/powerpoint/2010/main" val="14154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問題可分解如下：</a:t>
            </a:r>
            <a:endParaRPr lang="en-US" altLang="zh-TW" dirty="0"/>
          </a:p>
          <a:p>
            <a:r>
              <a:rPr lang="zh-TW" altLang="en-US" dirty="0"/>
              <a:t>如何標定物件？ </a:t>
            </a:r>
            <a:endParaRPr lang="en-US" altLang="zh-TW" dirty="0"/>
          </a:p>
          <a:p>
            <a:r>
              <a:rPr lang="zh-TW" altLang="en-US" dirty="0"/>
              <a:t>如何定義物件的參考點？</a:t>
            </a:r>
            <a:endParaRPr lang="en-US" altLang="zh-TW" dirty="0"/>
          </a:p>
          <a:p>
            <a:r>
              <a:rPr lang="zh-TW" altLang="en-US" dirty="0"/>
              <a:t>複製的函式碼為何？ </a:t>
            </a:r>
            <a:endParaRPr lang="en-US" altLang="zh-TW" dirty="0"/>
          </a:p>
          <a:p>
            <a:r>
              <a:rPr lang="en-US" altLang="zh-TW" dirty="0"/>
              <a:t>csv</a:t>
            </a:r>
            <a:r>
              <a:rPr lang="zh-TW" altLang="en-US" dirty="0"/>
              <a:t>的座標格式如何定義？ </a:t>
            </a:r>
            <a:endParaRPr lang="en-US" altLang="zh-TW" dirty="0"/>
          </a:p>
          <a:p>
            <a:r>
              <a:rPr lang="zh-TW" altLang="en-US" dirty="0"/>
              <a:t>選擇何種資料結構來儲存座標？</a:t>
            </a:r>
            <a:endParaRPr lang="en-US" altLang="zh-TW" dirty="0"/>
          </a:p>
          <a:p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檔的資料到資料結構當中？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要能從題目中找出這些底層的問題，便是成功的第一步。接下來便是要從程式設計的角度及使用者的預期來回答這些問題。這需要做一些小的代碼片段編程及測試，從各式的方法找到最適合的解答。當找出了所有的代碼片段，最後就是將它們組合起來即可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分解問題</a:t>
            </a:r>
          </a:p>
        </p:txBody>
      </p:sp>
    </p:spTree>
    <p:extLst>
      <p:ext uri="{BB962C8B-B14F-4D97-AF65-F5344CB8AC3E}">
        <p14:creationId xmlns:p14="http://schemas.microsoft.com/office/powerpoint/2010/main" val="11715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以“如何標定物件”為例，使用者該如何表示要複製的物件？可以是名稱，可以是某一類材料的物件，可以是符合某一種幾何結構的物件，也可以是某一種顏色的物件，又或者是框選到的物件。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1:”</a:t>
            </a:r>
            <a:r>
              <a:rPr lang="zh-TW" altLang="en-US" dirty="0"/>
              <a:t>如何標定物件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0026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2:”</a:t>
            </a:r>
            <a:r>
              <a:rPr lang="zh-TW" altLang="en-US" dirty="0"/>
              <a:t>如何定義物件的參考點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3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3:”</a:t>
            </a:r>
            <a:r>
              <a:rPr lang="zh-TW" altLang="en-US" dirty="0"/>
              <a:t>複製的函式碼為何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995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4:”csv</a:t>
            </a:r>
            <a:r>
              <a:rPr lang="zh-TW" altLang="en-US" dirty="0"/>
              <a:t>的座標格式如何定義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2202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5:”</a:t>
            </a:r>
            <a:r>
              <a:rPr lang="zh-TW" altLang="en-US" dirty="0"/>
              <a:t>選擇何種資料結構來儲存座標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367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6:”</a:t>
            </a:r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08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7A20AA-1DA8-4D9E-9700-FCAA92ED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C53AD1-5967-4F57-9A42-A7D2F1A9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拚湊完整解答</a:t>
            </a:r>
          </a:p>
        </p:txBody>
      </p:sp>
    </p:spTree>
    <p:extLst>
      <p:ext uri="{BB962C8B-B14F-4D97-AF65-F5344CB8AC3E}">
        <p14:creationId xmlns:p14="http://schemas.microsoft.com/office/powerpoint/2010/main" val="30535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797093-BD72-4872-BB27-2A60EE73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33" y="1539676"/>
            <a:ext cx="5573933" cy="37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81B7A7-6FE7-41CF-9EB4-A0E9B61D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Lines and Indentation</a:t>
            </a:r>
          </a:p>
          <a:p>
            <a:r>
              <a:rPr lang="en-US" altLang="zh-TW" dirty="0"/>
              <a:t>Comments in Python</a:t>
            </a:r>
          </a:p>
          <a:p>
            <a:r>
              <a:rPr lang="en-US" altLang="zh-TW" dirty="0"/>
              <a:t>Multiple Assignment</a:t>
            </a:r>
          </a:p>
          <a:p>
            <a:r>
              <a:rPr lang="en-US" altLang="zh-TW" dirty="0"/>
              <a:t>Standard Data Types</a:t>
            </a:r>
          </a:p>
          <a:p>
            <a:r>
              <a:rPr lang="en-US" altLang="zh-TW" dirty="0"/>
              <a:t>Python Strings</a:t>
            </a:r>
          </a:p>
          <a:p>
            <a:r>
              <a:rPr lang="en-US" altLang="zh-TW" dirty="0"/>
              <a:t>Python Lists</a:t>
            </a:r>
          </a:p>
          <a:p>
            <a:r>
              <a:rPr lang="en-US" altLang="zh-TW" dirty="0"/>
              <a:t>Python Tuples</a:t>
            </a:r>
          </a:p>
          <a:p>
            <a:r>
              <a:rPr lang="en-US" altLang="zh-TW" dirty="0"/>
              <a:t>Python Dictionary</a:t>
            </a:r>
          </a:p>
          <a:p>
            <a:r>
              <a:rPr lang="en-US" altLang="zh-TW" dirty="0"/>
              <a:t>Data Type Conversion</a:t>
            </a:r>
          </a:p>
          <a:p>
            <a:endParaRPr lang="en-US" altLang="zh-TW" dirty="0"/>
          </a:p>
          <a:p>
            <a:r>
              <a:rPr lang="en-US" altLang="zh-TW" dirty="0"/>
              <a:t>Types of Operator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/>
              <a:t>Membership Operators</a:t>
            </a:r>
            <a:endParaRPr lang="en-US" altLang="zh-TW" dirty="0"/>
          </a:p>
          <a:p>
            <a:r>
              <a:rPr lang="en-US" altLang="zh-TW" dirty="0"/>
              <a:t>Decision Making</a:t>
            </a:r>
          </a:p>
          <a:p>
            <a:r>
              <a:rPr lang="en-US" altLang="zh-TW" dirty="0"/>
              <a:t>Loops</a:t>
            </a:r>
          </a:p>
          <a:p>
            <a:r>
              <a:rPr lang="en-US" altLang="zh-TW" dirty="0"/>
              <a:t>Mathematical Functions</a:t>
            </a:r>
          </a:p>
          <a:p>
            <a:r>
              <a:rPr lang="en-US" altLang="zh-TW" dirty="0"/>
              <a:t>Accessing Values in Strings</a:t>
            </a:r>
          </a:p>
          <a:p>
            <a:r>
              <a:rPr lang="en-US" altLang="zh-TW" dirty="0"/>
              <a:t>Escape Characters</a:t>
            </a:r>
          </a:p>
          <a:p>
            <a:r>
              <a:rPr lang="en-US" altLang="zh-TW" dirty="0"/>
              <a:t>String Special Operators</a:t>
            </a:r>
          </a:p>
          <a:p>
            <a:r>
              <a:rPr lang="en-US" altLang="zh-TW" dirty="0"/>
              <a:t>Built-in String Methods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3B519-CE41-4415-8828-F8BEC96E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34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BA54D6-C8F9-4AAC-8CAA-D399FA34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自動化程式開發流程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26541-8182-4A3B-9B53-86E069C33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找出模擬工作的瓶頸並定義題目</a:t>
            </a:r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分析題目並拆解為更小的問題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針對每個小問題找出對應的代碼</a:t>
            </a:r>
          </a:p>
        </p:txBody>
      </p:sp>
    </p:spTree>
    <p:extLst>
      <p:ext uri="{BB962C8B-B14F-4D97-AF65-F5344CB8AC3E}">
        <p14:creationId xmlns:p14="http://schemas.microsoft.com/office/powerpoint/2010/main" val="16637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將所有的代碼拼湊出來</a:t>
            </a:r>
          </a:p>
        </p:txBody>
      </p:sp>
    </p:spTree>
    <p:extLst>
      <p:ext uri="{BB962C8B-B14F-4D97-AF65-F5344CB8AC3E}">
        <p14:creationId xmlns:p14="http://schemas.microsoft.com/office/powerpoint/2010/main" val="101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280</TotalTime>
  <Words>403</Words>
  <Application>Microsoft Office PowerPoint</Application>
  <PresentationFormat>寬螢幕</PresentationFormat>
  <Paragraphs>54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PowerPoint 簡報</vt:lpstr>
      <vt:lpstr>找出模擬工作的瓶頸並定義題目</vt:lpstr>
      <vt:lpstr>分析題目並拆解為更小的問題</vt:lpstr>
      <vt:lpstr>針對每個小問題找出對應的代碼</vt:lpstr>
      <vt:lpstr>將所有的代碼拼湊出來</vt:lpstr>
      <vt:lpstr>PowerPoint 簡報</vt:lpstr>
      <vt:lpstr>如何根據CSV複製物件</vt:lpstr>
      <vt:lpstr>分解問題</vt:lpstr>
      <vt:lpstr>分析問題1:”如何標定物件”並找出代碼</vt:lpstr>
      <vt:lpstr>分析問題2:”如何定義物件的參考點”並找出代碼 </vt:lpstr>
      <vt:lpstr>分析問題3:”複製的函式碼為何”並找出代碼</vt:lpstr>
      <vt:lpstr>分析問題4:”csv的座標格式如何定義”並找出代碼</vt:lpstr>
      <vt:lpstr>分析問題5:”選擇何種資料結構來儲存座標”並找出代碼</vt:lpstr>
      <vt:lpstr>分析問題6:”如何讀取csv檔的資料到資料結構”並找出代碼</vt:lpstr>
      <vt:lpstr>拚湊完整解答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2020-06-07T23:54:12Z</dcterms:modified>
</cp:coreProperties>
</file>