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6" r:id="rId5"/>
    <p:sldId id="1956" r:id="rId6"/>
    <p:sldId id="1961" r:id="rId7"/>
    <p:sldId id="327" r:id="rId8"/>
    <p:sldId id="1962" r:id="rId9"/>
    <p:sldId id="318" r:id="rId10"/>
    <p:sldId id="325" r:id="rId11"/>
    <p:sldId id="322" r:id="rId12"/>
    <p:sldId id="319" r:id="rId13"/>
    <p:sldId id="272" r:id="rId14"/>
    <p:sldId id="259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342" dt="2020-06-08T00:57:30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undo custSel addSld delSld modSld">
      <pc:chgData name="Ming-Chih Lin" userId="f1ba3ba5-e185-404b-b55f-b2be90e2bdc2" providerId="ADAL" clId="{73C49393-00F6-48C7-99DB-5262FA837701}" dt="2020-06-08T00:57:30.363" v="2298"/>
      <pc:docMkLst>
        <pc:docMk/>
      </pc:docMkLst>
      <pc:sldChg chg="addSp delSp modSp mod">
        <pc:chgData name="Ming-Chih Lin" userId="f1ba3ba5-e185-404b-b55f-b2be90e2bdc2" providerId="ADAL" clId="{73C49393-00F6-48C7-99DB-5262FA837701}" dt="2020-06-08T00:57:30.363" v="2298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8T00:57:30.363" v="2298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modSp add mod">
        <pc:chgData name="Ming-Chih Lin" userId="f1ba3ba5-e185-404b-b55f-b2be90e2bdc2" providerId="ADAL" clId="{73C49393-00F6-48C7-99DB-5262FA837701}" dt="2020-06-08T00:51:54.698" v="2226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08T00:51:54.698" v="2226"/>
          <ac:spMkLst>
            <pc:docMk/>
            <pc:sldMk cId="3139632968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modSp add mod">
        <pc:chgData name="Ming-Chih Lin" userId="f1ba3ba5-e185-404b-b55f-b2be90e2bdc2" providerId="ADAL" clId="{73C49393-00F6-48C7-99DB-5262FA837701}" dt="2020-06-07T23:59:06.853" v="446"/>
        <pc:sldMkLst>
          <pc:docMk/>
          <pc:sldMk cId="19629556" sldId="316"/>
        </pc:sldMkLst>
        <pc:spChg chg="mod">
          <ac:chgData name="Ming-Chih Lin" userId="f1ba3ba5-e185-404b-b55f-b2be90e2bdc2" providerId="ADAL" clId="{73C49393-00F6-48C7-99DB-5262FA837701}" dt="2020-06-07T23:59:06.853" v="446"/>
          <ac:spMkLst>
            <pc:docMk/>
            <pc:sldMk cId="19629556" sldId="316"/>
            <ac:spMk id="4" creationId="{2FA54F75-D405-4104-B6BB-EA44A23A109A}"/>
          </ac:spMkLst>
        </pc:spChg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modSp add mod">
        <pc:chgData name="Ming-Chih Lin" userId="f1ba3ba5-e185-404b-b55f-b2be90e2bdc2" providerId="ADAL" clId="{73C49393-00F6-48C7-99DB-5262FA837701}" dt="2020-06-08T00:17:26.681" v="839" actId="20577"/>
        <pc:sldMkLst>
          <pc:docMk/>
          <pc:sldMk cId="2205041351" sldId="318"/>
        </pc:sldMkLst>
        <pc:spChg chg="mod">
          <ac:chgData name="Ming-Chih Lin" userId="f1ba3ba5-e185-404b-b55f-b2be90e2bdc2" providerId="ADAL" clId="{73C49393-00F6-48C7-99DB-5262FA837701}" dt="2020-06-08T00:17:26.681" v="839" actId="20577"/>
          <ac:spMkLst>
            <pc:docMk/>
            <pc:sldMk cId="2205041351" sldId="318"/>
            <ac:spMk id="2" creationId="{6323B9C6-4296-4701-9395-884F01AEB1BA}"/>
          </ac:spMkLst>
        </pc:spChg>
        <pc:spChg chg="mod">
          <ac:chgData name="Ming-Chih Lin" userId="f1ba3ba5-e185-404b-b55f-b2be90e2bdc2" providerId="ADAL" clId="{73C49393-00F6-48C7-99DB-5262FA837701}" dt="2020-06-08T00:11:56.906" v="471"/>
          <ac:spMkLst>
            <pc:docMk/>
            <pc:sldMk cId="2205041351" sldId="318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8T00:56:00.315" v="2297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8T00:51:06.090" v="2159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8T00:56:00.315" v="2297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1:08.469" v="2160" actId="47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8T00:50:41.586" v="2140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8T00:53:44.869" v="2252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08T00:53:44.869" v="2252"/>
          <ac:spMkLst>
            <pc:docMk/>
            <pc:sldMk cId="7019956" sldId="322"/>
            <ac:spMk id="5" creationId="{13882B9C-0321-47C2-A3C8-516DA6756FEE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2:59.702" v="2234" actId="47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8T00:52:54.410" v="2230" actId="21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3:32.175" v="2242" actId="47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8T00:53:25.848" v="2237" actId="21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  <pc:sldChg chg="addSp delSp modSp new mod">
        <pc:chgData name="Ming-Chih Lin" userId="f1ba3ba5-e185-404b-b55f-b2be90e2bdc2" providerId="ADAL" clId="{73C49393-00F6-48C7-99DB-5262FA837701}" dt="2020-06-07T23:59:59.181" v="449"/>
        <pc:sldMkLst>
          <pc:docMk/>
          <pc:sldMk cId="1096945965" sldId="326"/>
        </pc:sldMkLst>
        <pc:spChg chg="mod">
          <ac:chgData name="Ming-Chih Lin" userId="f1ba3ba5-e185-404b-b55f-b2be90e2bdc2" providerId="ADAL" clId="{73C49393-00F6-48C7-99DB-5262FA837701}" dt="2020-06-07T23:58:55.355" v="434" actId="20577"/>
          <ac:spMkLst>
            <pc:docMk/>
            <pc:sldMk cId="1096945965" sldId="326"/>
            <ac:spMk id="2" creationId="{EAABEF2F-5C08-417B-87A5-1D12C74B051E}"/>
          </ac:spMkLst>
        </pc:spChg>
        <pc:spChg chg="mod">
          <ac:chgData name="Ming-Chih Lin" userId="f1ba3ba5-e185-404b-b55f-b2be90e2bdc2" providerId="ADAL" clId="{73C49393-00F6-48C7-99DB-5262FA837701}" dt="2020-06-07T23:59:55.686" v="447"/>
          <ac:spMkLst>
            <pc:docMk/>
            <pc:sldMk cId="1096945965" sldId="326"/>
            <ac:spMk id="3" creationId="{B6F007FF-43A2-4732-8D5A-724C4E433F2E}"/>
          </ac:spMkLst>
        </pc:spChg>
        <pc:spChg chg="add del mod">
          <ac:chgData name="Ming-Chih Lin" userId="f1ba3ba5-e185-404b-b55f-b2be90e2bdc2" providerId="ADAL" clId="{73C49393-00F6-48C7-99DB-5262FA837701}" dt="2020-06-07T23:59:59.181" v="449"/>
          <ac:spMkLst>
            <pc:docMk/>
            <pc:sldMk cId="1096945965" sldId="326"/>
            <ac:spMk id="4" creationId="{7F137CDD-E733-4B46-91FC-BA070EB3C8EE}"/>
          </ac:spMkLst>
        </pc:spChg>
      </pc:sldChg>
      <pc:sldChg chg="addSp delSp modSp new mod">
        <pc:chgData name="Ming-Chih Lin" userId="f1ba3ba5-e185-404b-b55f-b2be90e2bdc2" providerId="ADAL" clId="{73C49393-00F6-48C7-99DB-5262FA837701}" dt="2020-06-08T00:49:50.706" v="2139" actId="20577"/>
        <pc:sldMkLst>
          <pc:docMk/>
          <pc:sldMk cId="2286263138" sldId="327"/>
        </pc:sldMkLst>
        <pc:spChg chg="mod">
          <ac:chgData name="Ming-Chih Lin" userId="f1ba3ba5-e185-404b-b55f-b2be90e2bdc2" providerId="ADAL" clId="{73C49393-00F6-48C7-99DB-5262FA837701}" dt="2020-06-08T00:49:50.706" v="2139" actId="20577"/>
          <ac:spMkLst>
            <pc:docMk/>
            <pc:sldMk cId="2286263138" sldId="327"/>
            <ac:spMk id="2" creationId="{7E1411A4-FA18-4CF5-8726-F8EBBD7B7A62}"/>
          </ac:spMkLst>
        </pc:spChg>
        <pc:spChg chg="mod">
          <ac:chgData name="Ming-Chih Lin" userId="f1ba3ba5-e185-404b-b55f-b2be90e2bdc2" providerId="ADAL" clId="{73C49393-00F6-48C7-99DB-5262FA837701}" dt="2020-06-08T00:40:52.299" v="1951" actId="21"/>
          <ac:spMkLst>
            <pc:docMk/>
            <pc:sldMk cId="2286263138" sldId="327"/>
            <ac:spMk id="3" creationId="{D6468701-1EFF-4708-A4DB-2F3CA4B6D346}"/>
          </ac:spMkLst>
        </pc:spChg>
        <pc:picChg chg="add del mod">
          <ac:chgData name="Ming-Chih Lin" userId="f1ba3ba5-e185-404b-b55f-b2be90e2bdc2" providerId="ADAL" clId="{73C49393-00F6-48C7-99DB-5262FA837701}" dt="2020-06-08T00:40:09.138" v="1912" actId="21"/>
          <ac:picMkLst>
            <pc:docMk/>
            <pc:sldMk cId="2286263138" sldId="327"/>
            <ac:picMk id="4" creationId="{3D6CE71E-AABE-46F2-A032-29C8F5FD764B}"/>
          </ac:picMkLst>
        </pc:picChg>
        <pc:picChg chg="add mod">
          <ac:chgData name="Ming-Chih Lin" userId="f1ba3ba5-e185-404b-b55f-b2be90e2bdc2" providerId="ADAL" clId="{73C49393-00F6-48C7-99DB-5262FA837701}" dt="2020-06-08T00:41:00.110" v="1954" actId="1076"/>
          <ac:picMkLst>
            <pc:docMk/>
            <pc:sldMk cId="2286263138" sldId="327"/>
            <ac:picMk id="5" creationId="{B304793A-1876-44C9-AB89-096E1C2B63D7}"/>
          </ac:picMkLst>
        </pc:picChg>
        <pc:picChg chg="add del mod">
          <ac:chgData name="Ming-Chih Lin" userId="f1ba3ba5-e185-404b-b55f-b2be90e2bdc2" providerId="ADAL" clId="{73C49393-00F6-48C7-99DB-5262FA837701}" dt="2020-06-08T00:42:20.377" v="1986" actId="478"/>
          <ac:picMkLst>
            <pc:docMk/>
            <pc:sldMk cId="2286263138" sldId="327"/>
            <ac:picMk id="6" creationId="{4D2B8DE5-09B6-4A9E-B7B9-41F60FB0048E}"/>
          </ac:picMkLst>
        </pc:picChg>
        <pc:picChg chg="add del mod">
          <ac:chgData name="Ming-Chih Lin" userId="f1ba3ba5-e185-404b-b55f-b2be90e2bdc2" providerId="ADAL" clId="{73C49393-00F6-48C7-99DB-5262FA837701}" dt="2020-06-08T00:43:41.473" v="2016" actId="478"/>
          <ac:picMkLst>
            <pc:docMk/>
            <pc:sldMk cId="2286263138" sldId="327"/>
            <ac:picMk id="7" creationId="{2E02B268-9E67-42A4-9B8E-A9EC06283E5E}"/>
          </ac:picMkLst>
        </pc:picChg>
        <pc:picChg chg="add mod">
          <ac:chgData name="Ming-Chih Lin" userId="f1ba3ba5-e185-404b-b55f-b2be90e2bdc2" providerId="ADAL" clId="{73C49393-00F6-48C7-99DB-5262FA837701}" dt="2020-06-08T00:44:26.942" v="2020" actId="1076"/>
          <ac:picMkLst>
            <pc:docMk/>
            <pc:sldMk cId="2286263138" sldId="327"/>
            <ac:picMk id="8" creationId="{A52B2C48-806B-4BAF-AD82-00A2BAD0ED4A}"/>
          </ac:picMkLst>
        </pc:picChg>
      </pc:sldChg>
      <pc:sldChg chg="modSp new del mod">
        <pc:chgData name="Ming-Chih Lin" userId="f1ba3ba5-e185-404b-b55f-b2be90e2bdc2" providerId="ADAL" clId="{73C49393-00F6-48C7-99DB-5262FA837701}" dt="2020-06-08T00:02:22.076" v="470" actId="47"/>
        <pc:sldMkLst>
          <pc:docMk/>
          <pc:sldMk cId="1830241539" sldId="328"/>
        </pc:sldMkLst>
        <pc:spChg chg="mod">
          <ac:chgData name="Ming-Chih Lin" userId="f1ba3ba5-e185-404b-b55f-b2be90e2bdc2" providerId="ADAL" clId="{73C49393-00F6-48C7-99DB-5262FA837701}" dt="2020-06-08T00:00:08.821" v="468" actId="20577"/>
          <ac:spMkLst>
            <pc:docMk/>
            <pc:sldMk cId="1830241539" sldId="328"/>
            <ac:spMk id="3" creationId="{CB4A2A7F-D493-40F1-B9E5-5D7791FF9F2B}"/>
          </ac:spMkLst>
        </pc:spChg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2980351257" sldId="1956"/>
        </pc:sldMkLst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3031599788" sldId="1961"/>
        </pc:sldMkLst>
      </pc:sldChg>
      <pc:sldChg chg="addSp delSp modSp new del mod">
        <pc:chgData name="Ming-Chih Lin" userId="f1ba3ba5-e185-404b-b55f-b2be90e2bdc2" providerId="ADAL" clId="{73C49393-00F6-48C7-99DB-5262FA837701}" dt="2020-06-08T00:40:40.300" v="1948" actId="47"/>
        <pc:sldMkLst>
          <pc:docMk/>
          <pc:sldMk cId="708872954" sldId="1962"/>
        </pc:sldMkLst>
        <pc:spChg chg="add del mod">
          <ac:chgData name="Ming-Chih Lin" userId="f1ba3ba5-e185-404b-b55f-b2be90e2bdc2" providerId="ADAL" clId="{73C49393-00F6-48C7-99DB-5262FA837701}" dt="2020-06-08T00:40:38.313" v="1947" actId="14100"/>
          <ac:spMkLst>
            <pc:docMk/>
            <pc:sldMk cId="708872954" sldId="1962"/>
            <ac:spMk id="2" creationId="{1E66F45F-6EFD-4FD7-B144-8BFFEE52D343}"/>
          </ac:spMkLst>
        </pc:spChg>
        <pc:spChg chg="mod">
          <ac:chgData name="Ming-Chih Lin" userId="f1ba3ba5-e185-404b-b55f-b2be90e2bdc2" providerId="ADAL" clId="{73C49393-00F6-48C7-99DB-5262FA837701}" dt="2020-06-08T00:40:18.179" v="1933" actId="20577"/>
          <ac:spMkLst>
            <pc:docMk/>
            <pc:sldMk cId="708872954" sldId="1962"/>
            <ac:spMk id="3" creationId="{F540ED53-81B1-4AE0-BA54-15A9796B2316}"/>
          </ac:spMkLst>
        </pc:spChg>
        <pc:picChg chg="add del mod">
          <ac:chgData name="Ming-Chih Lin" userId="f1ba3ba5-e185-404b-b55f-b2be90e2bdc2" providerId="ADAL" clId="{73C49393-00F6-48C7-99DB-5262FA837701}" dt="2020-06-08T00:40:22.315" v="1935"/>
          <ac:picMkLst>
            <pc:docMk/>
            <pc:sldMk cId="708872954" sldId="1962"/>
            <ac:picMk id="4" creationId="{AED9004D-9C75-453B-84D4-76D1EEDF3225}"/>
          </ac:picMkLst>
        </pc:picChg>
        <pc:picChg chg="add del mod">
          <ac:chgData name="Ming-Chih Lin" userId="f1ba3ba5-e185-404b-b55f-b2be90e2bdc2" providerId="ADAL" clId="{73C49393-00F6-48C7-99DB-5262FA837701}" dt="2020-06-08T00:40:37.803" v="1946"/>
          <ac:picMkLst>
            <pc:docMk/>
            <pc:sldMk cId="708872954" sldId="1962"/>
            <ac:picMk id="5" creationId="{A011643D-D885-44E8-B6A7-83AFD4F284F0}"/>
          </ac:picMkLst>
        </pc:picChg>
      </pc:sldChg>
      <pc:sldChg chg="addSp delSp modSp new mod">
        <pc:chgData name="Ming-Chih Lin" userId="f1ba3ba5-e185-404b-b55f-b2be90e2bdc2" providerId="ADAL" clId="{73C49393-00F6-48C7-99DB-5262FA837701}" dt="2020-06-08T00:48:25.195" v="2134" actId="1076"/>
        <pc:sldMkLst>
          <pc:docMk/>
          <pc:sldMk cId="3815406527" sldId="1962"/>
        </pc:sldMkLst>
        <pc:spChg chg="mod">
          <ac:chgData name="Ming-Chih Lin" userId="f1ba3ba5-e185-404b-b55f-b2be90e2bdc2" providerId="ADAL" clId="{73C49393-00F6-48C7-99DB-5262FA837701}" dt="2020-06-08T00:46:36.506" v="2123" actId="20577"/>
          <ac:spMkLst>
            <pc:docMk/>
            <pc:sldMk cId="3815406527" sldId="1962"/>
            <ac:spMk id="2" creationId="{C1BA32D2-A354-4ABF-8901-B8CEB8AB9735}"/>
          </ac:spMkLst>
        </pc:spChg>
        <pc:spChg chg="mod">
          <ac:chgData name="Ming-Chih Lin" userId="f1ba3ba5-e185-404b-b55f-b2be90e2bdc2" providerId="ADAL" clId="{73C49393-00F6-48C7-99DB-5262FA837701}" dt="2020-06-08T00:40:56.376" v="1953"/>
          <ac:spMkLst>
            <pc:docMk/>
            <pc:sldMk cId="3815406527" sldId="1962"/>
            <ac:spMk id="3" creationId="{8F062A07-9BD4-4DA5-B790-26153CC4FBA3}"/>
          </ac:spMkLst>
        </pc:spChg>
        <pc:picChg chg="add del mod">
          <ac:chgData name="Ming-Chih Lin" userId="f1ba3ba5-e185-404b-b55f-b2be90e2bdc2" providerId="ADAL" clId="{73C49393-00F6-48C7-99DB-5262FA837701}" dt="2020-06-08T00:48:20.368" v="2131" actId="478"/>
          <ac:picMkLst>
            <pc:docMk/>
            <pc:sldMk cId="3815406527" sldId="1962"/>
            <ac:picMk id="4" creationId="{F10026FF-9E8B-4109-A88D-9A038037DC42}"/>
          </ac:picMkLst>
        </pc:picChg>
        <pc:picChg chg="add mod">
          <ac:chgData name="Ming-Chih Lin" userId="f1ba3ba5-e185-404b-b55f-b2be90e2bdc2" providerId="ADAL" clId="{73C49393-00F6-48C7-99DB-5262FA837701}" dt="2020-06-08T00:48:25.195" v="2134" actId="1076"/>
          <ac:picMkLst>
            <pc:docMk/>
            <pc:sldMk cId="3815406527" sldId="1962"/>
            <ac:picMk id="5" creationId="{29E80870-B46C-439A-A39B-95E563C27F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att-string-forma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3-</a:t>
            </a:r>
            <a:r>
              <a:rPr lang="zh-TW" altLang="en-US" dirty="0"/>
              <a:t>檔案處理與格式化輸出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存在許多的的設定檔，比方說是材料設定檔，激發設定檔，堆疊設定檔等等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如果不考慮可讀性，最簡單的方式便是用</a:t>
            </a:r>
            <a:r>
              <a:rPr lang="en-US" altLang="zh-TW" dirty="0"/>
              <a:t>pickle</a:t>
            </a:r>
            <a:r>
              <a:rPr lang="zh-TW" altLang="en-US" dirty="0"/>
              <a:t>寫到檔案當中。檔案以二進制儲存，具有一定的保護性。如果考量到可讀性，</a:t>
            </a:r>
            <a:r>
              <a:rPr lang="en-US" altLang="zh-TW" dirty="0"/>
              <a:t>CSV, Jason, xml,</a:t>
            </a:r>
            <a:r>
              <a:rPr lang="zh-TW" altLang="en-US" dirty="0"/>
              <a:t>都是不錯的方式，有現成的庫可以使用。如果是自訂格式，則程式碼必須適當的格式化資料結構來產生符合規範的檔案格式。這部分通常需要耗費不少的時間來開發。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。如果只需要擷取部分資料可以使用正規表示法。正規表示法留到之後再作介紹。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檔與</a:t>
            </a:r>
            <a:r>
              <a:rPr lang="en-US" altLang="zh-TW" dirty="0"/>
              <a:t>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 dirty="0"/>
              <a:t>檔篩選資料並格式化輸出。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ABEF2F-5C08-417B-87A5-1D12C74B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Accessing Values in Lists</a:t>
            </a:r>
          </a:p>
          <a:p>
            <a:r>
              <a:rPr lang="en-US" altLang="zh-TW" dirty="0"/>
              <a:t>Updating Lists</a:t>
            </a:r>
          </a:p>
          <a:p>
            <a:r>
              <a:rPr lang="en-US" altLang="zh-TW" dirty="0"/>
              <a:t>Delete List Elements</a:t>
            </a:r>
          </a:p>
          <a:p>
            <a:r>
              <a:rPr lang="en-US" altLang="zh-TW" dirty="0"/>
              <a:t>Basic List Operations</a:t>
            </a:r>
          </a:p>
          <a:p>
            <a:r>
              <a:rPr lang="en-US" altLang="zh-TW" dirty="0"/>
              <a:t>Indexing, Slicing, and Matrixes</a:t>
            </a:r>
          </a:p>
          <a:p>
            <a:r>
              <a:rPr lang="en-US" altLang="zh-TW" dirty="0"/>
              <a:t>Built-in List Functions &amp; Methods</a:t>
            </a:r>
          </a:p>
          <a:p>
            <a:r>
              <a:rPr lang="en-US" altLang="zh-TW" dirty="0"/>
              <a:t>List Comprehension</a:t>
            </a:r>
          </a:p>
          <a:p>
            <a:r>
              <a:rPr lang="en-US" altLang="zh-TW" dirty="0"/>
              <a:t>Accessing Values in Tuples</a:t>
            </a:r>
          </a:p>
          <a:p>
            <a:r>
              <a:rPr lang="en-US" altLang="zh-TW" dirty="0"/>
              <a:t>Accessing Values in Dictionary</a:t>
            </a:r>
          </a:p>
          <a:p>
            <a:r>
              <a:rPr lang="en-US" altLang="zh-TW" dirty="0"/>
              <a:t>Updating Dictionary</a:t>
            </a:r>
          </a:p>
          <a:p>
            <a:r>
              <a:rPr lang="en-US" altLang="zh-TW" dirty="0"/>
              <a:t>Built-in Dictionary Functions</a:t>
            </a:r>
          </a:p>
          <a:p>
            <a:r>
              <a:rPr lang="en-US" altLang="zh-TW" dirty="0"/>
              <a:t>Opening and Closing Files</a:t>
            </a:r>
          </a:p>
          <a:p>
            <a:r>
              <a:rPr lang="en-US" altLang="zh-TW" dirty="0"/>
              <a:t>Reading and Writing Files</a:t>
            </a:r>
          </a:p>
          <a:p>
            <a:r>
              <a:rPr lang="en-US" altLang="zh-TW" dirty="0"/>
              <a:t>Directories in Python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F007FF-43A2-4732-8D5A-724C4E4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0969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04359-4928-453C-BBD7-AF4DC7C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我們以頻率對應複數的</a:t>
            </a:r>
            <a:r>
              <a:rPr lang="en-US" altLang="zh-TW" dirty="0"/>
              <a:t>CSV</a:t>
            </a:r>
            <a:r>
              <a:rPr lang="zh-TW" altLang="en-US" dirty="0"/>
              <a:t>為例，列舉了幾種不同的資料結構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2C4826-8DBA-4331-B0D8-6AA003D6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1786747"/>
            <a:ext cx="926672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6C6CA-CAC4-475D-A192-7D3CCF08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資料結構的選擇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D15D1-A6F9-43AC-8CE6-00FC86BD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資料結構的選擇沒有絕對的好壞，完全取決於要執行的操作。</a:t>
            </a:r>
            <a:r>
              <a:rPr lang="en-US" altLang="zh-TW" dirty="0"/>
              <a:t>A</a:t>
            </a:r>
            <a:r>
              <a:rPr lang="zh-TW" altLang="en-US" dirty="0"/>
              <a:t>資料結構適合的操作對於資料結構</a:t>
            </a:r>
            <a:r>
              <a:rPr lang="en-US" altLang="zh-TW" dirty="0"/>
              <a:t>B</a:t>
            </a:r>
            <a:r>
              <a:rPr lang="zh-TW" altLang="en-US" dirty="0"/>
              <a:t>可能相當困難，反之亦然。</a:t>
            </a:r>
          </a:p>
          <a:p>
            <a:endParaRPr lang="zh-TW" altLang="en-US" dirty="0"/>
          </a:p>
          <a:p>
            <a:r>
              <a:rPr lang="zh-TW" altLang="en-US" dirty="0"/>
              <a:t>必要的時候我們可以做資料結構轉換，以適應不同的操作程序。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下面是</a:t>
            </a:r>
            <a:r>
              <a:rPr lang="en-US" altLang="zh-TW" dirty="0"/>
              <a:t>Python</a:t>
            </a:r>
            <a:r>
              <a:rPr lang="zh-TW" altLang="en-US" dirty="0"/>
              <a:t>常用於儲存大量資料的資料結構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List of tuple</a:t>
            </a:r>
          </a:p>
          <a:p>
            <a:pPr lvl="1"/>
            <a:r>
              <a:rPr lang="en-US" altLang="zh-TW" dirty="0"/>
              <a:t>Tuple of list</a:t>
            </a:r>
          </a:p>
          <a:p>
            <a:pPr lvl="1"/>
            <a:r>
              <a:rPr lang="en-US" altLang="zh-TW" dirty="0"/>
              <a:t>Dictionary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5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411A4-FA18-4CF5-8726-F8EBBD7B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12776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zip</a:t>
            </a:r>
            <a:r>
              <a:rPr lang="zh-TW" altLang="en-US" dirty="0"/>
              <a:t>可以將多個數值</a:t>
            </a:r>
            <a:r>
              <a:rPr lang="en-US" altLang="zh-TW" dirty="0"/>
              <a:t>list</a:t>
            </a:r>
            <a:r>
              <a:rPr lang="zh-TW" altLang="en-US" dirty="0"/>
              <a:t>打包成一個</a:t>
            </a:r>
            <a:r>
              <a:rPr lang="en-US" altLang="zh-TW" dirty="0"/>
              <a:t>list of tuple</a:t>
            </a:r>
            <a:r>
              <a:rPr lang="zh-TW" altLang="en-US" dirty="0"/>
              <a:t>，舉例來說，我們將</a:t>
            </a:r>
            <a:r>
              <a:rPr lang="en-US" altLang="zh-TW" dirty="0" err="1"/>
              <a:t>freq</a:t>
            </a:r>
            <a:r>
              <a:rPr lang="en-US" altLang="zh-TW" dirty="0"/>
              <a:t>, gain</a:t>
            </a:r>
            <a:r>
              <a:rPr lang="zh-TW" altLang="en-US" dirty="0"/>
              <a:t>和溫度放到</a:t>
            </a:r>
            <a:r>
              <a:rPr lang="en-US" altLang="zh-TW" dirty="0"/>
              <a:t>list of tuple</a:t>
            </a:r>
            <a:r>
              <a:rPr lang="zh-TW" altLang="en-US" dirty="0"/>
              <a:t>當中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將數值透過</a:t>
            </a:r>
            <a:r>
              <a:rPr lang="en-US" altLang="zh-TW" dirty="0"/>
              <a:t>zip</a:t>
            </a:r>
            <a:r>
              <a:rPr lang="zh-TW" altLang="en-US" dirty="0"/>
              <a:t>關連起來之後，可以容易在</a:t>
            </a:r>
            <a:r>
              <a:rPr lang="en-US" altLang="zh-TW" dirty="0"/>
              <a:t>for loop</a:t>
            </a:r>
            <a:r>
              <a:rPr lang="zh-TW" altLang="en-US" dirty="0"/>
              <a:t>當中做篩選處理，比方說，找出滿足</a:t>
            </a:r>
            <a:r>
              <a:rPr lang="en-US" altLang="zh-TW" dirty="0"/>
              <a:t>gain</a:t>
            </a:r>
            <a:r>
              <a:rPr lang="zh-TW" altLang="en-US" dirty="0"/>
              <a:t>大於</a:t>
            </a:r>
            <a:r>
              <a:rPr lang="en-US" altLang="zh-TW" dirty="0"/>
              <a:t>5</a:t>
            </a:r>
            <a:r>
              <a:rPr lang="zh-TW" altLang="en-US" dirty="0"/>
              <a:t>，溫度小於</a:t>
            </a:r>
            <a:r>
              <a:rPr lang="en-US" altLang="zh-TW" dirty="0"/>
              <a:t>27</a:t>
            </a:r>
            <a:r>
              <a:rPr lang="zh-TW" altLang="en-US" dirty="0"/>
              <a:t>所有的頻率點及溫度，可以寫成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468701-1EFF-4708-A4DB-2F3CA4B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 = zip(x , y)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04793A-1876-44C9-AB89-096E1C2B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49" y="2188597"/>
            <a:ext cx="4283501" cy="11218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2B2C48-806B-4BAF-AD82-00A2BAD0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49" y="4380179"/>
            <a:ext cx="6113957" cy="1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A32D2-A354-4ABF-8901-B8CEB8AB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可以透過</a:t>
            </a:r>
            <a:r>
              <a:rPr lang="en-US" altLang="zh-TW" dirty="0"/>
              <a:t>zip(</a:t>
            </a:r>
            <a:r>
              <a:rPr lang="zh-TW" altLang="en-US" dirty="0"/>
              <a:t>*</a:t>
            </a:r>
            <a:r>
              <a:rPr lang="en-US" altLang="zh-TW" dirty="0"/>
              <a:t>)</a:t>
            </a:r>
            <a:r>
              <a:rPr lang="zh-TW" altLang="en-US" dirty="0"/>
              <a:t>的方法將</a:t>
            </a:r>
            <a:r>
              <a:rPr lang="en-US" altLang="zh-TW" dirty="0"/>
              <a:t>list of tuple</a:t>
            </a:r>
            <a:r>
              <a:rPr lang="zh-TW" altLang="en-US" dirty="0"/>
              <a:t>拆成多個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62A07-9BD4-4DA5-B790-26153CC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x, y = zip(*w)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E80870-B46C-439A-A39B-95E563C2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67" y="2191142"/>
            <a:ext cx="7169265" cy="12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https://www.runoob.com/python/att-string-format.html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在輸出資料檔時，為了容易閱讀，要串接固定字串及變數，或是要將輸出字串對齊或置中。這時候就可以利用字串的</a:t>
            </a:r>
            <a:r>
              <a:rPr lang="en-US" altLang="zh-TW" dirty="0"/>
              <a:t>format</a:t>
            </a:r>
            <a:r>
              <a:rPr lang="zh-TW" altLang="en-US" dirty="0"/>
              <a:t>方法來快速完成複雜字串的編輯。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239</TotalTime>
  <Words>866</Words>
  <Application>Microsoft Office PowerPoint</Application>
  <PresentationFormat>寬螢幕</PresentationFormat>
  <Paragraphs>60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我們以頻率對應複數的CSV為例，列舉了幾種不同的資料結構</vt:lpstr>
      <vt:lpstr>資料結構的選擇</vt:lpstr>
      <vt:lpstr>w = zip(x , y)</vt:lpstr>
      <vt:lpstr>and x, y = zip(*w)</vt:lpstr>
      <vt:lpstr>格式化輸出</vt:lpstr>
      <vt:lpstr>PowerPoint 簡報</vt:lpstr>
      <vt:lpstr>熟悉檔案的讀寫為何重要？</vt:lpstr>
      <vt:lpstr>CSV檔與XML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2020-06-08T00:57:39Z</dcterms:modified>
</cp:coreProperties>
</file>