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16" r:id="rId3"/>
    <p:sldId id="317" r:id="rId4"/>
    <p:sldId id="326" r:id="rId5"/>
    <p:sldId id="1956" r:id="rId6"/>
    <p:sldId id="1961" r:id="rId7"/>
    <p:sldId id="327" r:id="rId8"/>
    <p:sldId id="1962" r:id="rId9"/>
    <p:sldId id="318" r:id="rId10"/>
    <p:sldId id="325" r:id="rId11"/>
    <p:sldId id="322" r:id="rId12"/>
    <p:sldId id="1963" r:id="rId13"/>
    <p:sldId id="319" r:id="rId14"/>
    <p:sldId id="1964" r:id="rId15"/>
    <p:sldId id="272" r:id="rId16"/>
    <p:sldId id="259" r:id="rId17"/>
    <p:sldId id="31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C49393-00F6-48C7-99DB-5262FA837701}" v="375" dt="2020-06-11T00:42:12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-Chih Lin" userId="f1ba3ba5-e185-404b-b55f-b2be90e2bdc2" providerId="ADAL" clId="{794224D3-789D-47BB-A0D2-62C663EDB1CA}"/>
    <pc:docChg chg="undo custSel addSld delSld modSld sldOrd">
      <pc:chgData name="Ming-Chih Lin" userId="f1ba3ba5-e185-404b-b55f-b2be90e2bdc2" providerId="ADAL" clId="{794224D3-789D-47BB-A0D2-62C663EDB1CA}" dt="2020-06-01T23:07:13.749" v="1270"/>
      <pc:docMkLst>
        <pc:docMk/>
      </pc:docMkLst>
      <pc:sldChg chg="delSp">
        <pc:chgData name="Ming-Chih Lin" userId="f1ba3ba5-e185-404b-b55f-b2be90e2bdc2" providerId="ADAL" clId="{794224D3-789D-47BB-A0D2-62C663EDB1CA}" dt="2020-05-31T07:03:43.577" v="122" actId="478"/>
        <pc:sldMkLst>
          <pc:docMk/>
          <pc:sldMk cId="1322618313" sldId="258"/>
        </pc:sldMkLst>
        <pc:spChg chg="del">
          <ac:chgData name="Ming-Chih Lin" userId="f1ba3ba5-e185-404b-b55f-b2be90e2bdc2" providerId="ADAL" clId="{794224D3-789D-47BB-A0D2-62C663EDB1CA}" dt="2020-05-31T07:03:43.577" v="122" actId="478"/>
          <ac:spMkLst>
            <pc:docMk/>
            <pc:sldMk cId="1322618313" sldId="258"/>
            <ac:spMk id="2" creationId="{FBCCA4FE-507B-4375-9CA7-1938A59E84E8}"/>
          </ac:spMkLst>
        </pc:spChg>
        <pc:spChg chg="del">
          <ac:chgData name="Ming-Chih Lin" userId="f1ba3ba5-e185-404b-b55f-b2be90e2bdc2" providerId="ADAL" clId="{794224D3-789D-47BB-A0D2-62C663EDB1CA}" dt="2020-05-31T07:03:42.118" v="121" actId="478"/>
          <ac:spMkLst>
            <pc:docMk/>
            <pc:sldMk cId="1322618313" sldId="258"/>
            <ac:spMk id="3" creationId="{59C9E95B-21C0-4D96-ABCD-CD1BC19F6A0D}"/>
          </ac:spMkLst>
        </pc:spChg>
      </pc:sldChg>
      <pc:sldChg chg="add del">
        <pc:chgData name="Ming-Chih Lin" userId="f1ba3ba5-e185-404b-b55f-b2be90e2bdc2" providerId="ADAL" clId="{794224D3-789D-47BB-A0D2-62C663EDB1CA}" dt="2020-05-31T07:37:25.174" v="598" actId="2696"/>
        <pc:sldMkLst>
          <pc:docMk/>
          <pc:sldMk cId="929909194" sldId="259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125878173" sldId="259"/>
        </pc:sldMkLst>
      </pc:sldChg>
      <pc:sldChg chg="modSp mod ord">
        <pc:chgData name="Ming-Chih Lin" userId="f1ba3ba5-e185-404b-b55f-b2be90e2bdc2" providerId="ADAL" clId="{794224D3-789D-47BB-A0D2-62C663EDB1CA}" dt="2020-05-31T07:08:12.333" v="191" actId="20577"/>
        <pc:sldMkLst>
          <pc:docMk/>
          <pc:sldMk cId="1086438915" sldId="260"/>
        </pc:sldMkLst>
        <pc:spChg chg="mod">
          <ac:chgData name="Ming-Chih Lin" userId="f1ba3ba5-e185-404b-b55f-b2be90e2bdc2" providerId="ADAL" clId="{794224D3-789D-47BB-A0D2-62C663EDB1CA}" dt="2020-05-31T07:08:12.333" v="191" actId="20577"/>
          <ac:spMkLst>
            <pc:docMk/>
            <pc:sldMk cId="1086438915" sldId="260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4:57.706" v="128"/>
          <ac:spMkLst>
            <pc:docMk/>
            <pc:sldMk cId="1086438915" sldId="260"/>
            <ac:spMk id="3" creationId="{CC22D15C-4B6A-4C30-9E72-7AA476A720D1}"/>
          </ac:spMkLst>
        </pc:spChg>
      </pc:sldChg>
      <pc:sldChg chg="modSp mod ord">
        <pc:chgData name="Ming-Chih Lin" userId="f1ba3ba5-e185-404b-b55f-b2be90e2bdc2" providerId="ADAL" clId="{794224D3-789D-47BB-A0D2-62C663EDB1CA}" dt="2020-05-31T07:17:48.944" v="343" actId="207"/>
        <pc:sldMkLst>
          <pc:docMk/>
          <pc:sldMk cId="3291901244" sldId="261"/>
        </pc:sldMkLst>
        <pc:spChg chg="mod">
          <ac:chgData name="Ming-Chih Lin" userId="f1ba3ba5-e185-404b-b55f-b2be90e2bdc2" providerId="ADAL" clId="{794224D3-789D-47BB-A0D2-62C663EDB1CA}" dt="2020-05-31T07:17:48.944" v="343" actId="207"/>
          <ac:spMkLst>
            <pc:docMk/>
            <pc:sldMk cId="3291901244" sldId="261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5:58.569" v="141"/>
          <ac:spMkLst>
            <pc:docMk/>
            <pc:sldMk cId="3291901244" sldId="261"/>
            <ac:spMk id="3" creationId="{CC22D15C-4B6A-4C30-9E72-7AA476A720D1}"/>
          </ac:spMkLst>
        </pc:spChg>
      </pc:sldChg>
      <pc:sldChg chg="addSp modSp mod">
        <pc:chgData name="Ming-Chih Lin" userId="f1ba3ba5-e185-404b-b55f-b2be90e2bdc2" providerId="ADAL" clId="{794224D3-789D-47BB-A0D2-62C663EDB1CA}" dt="2020-06-01T07:55:22.247" v="942"/>
        <pc:sldMkLst>
          <pc:docMk/>
          <pc:sldMk cId="947049355" sldId="262"/>
        </pc:sldMkLst>
        <pc:spChg chg="mod">
          <ac:chgData name="Ming-Chih Lin" userId="f1ba3ba5-e185-404b-b55f-b2be90e2bdc2" providerId="ADAL" clId="{794224D3-789D-47BB-A0D2-62C663EDB1CA}" dt="2020-06-01T07:55:22.247" v="942"/>
          <ac:spMkLst>
            <pc:docMk/>
            <pc:sldMk cId="947049355" sldId="262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6:53.801" v="866"/>
          <ac:spMkLst>
            <pc:docMk/>
            <pc:sldMk cId="947049355" sldId="262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45.239" v="908" actId="1076"/>
          <ac:picMkLst>
            <pc:docMk/>
            <pc:sldMk cId="947049355" sldId="262"/>
            <ac:picMk id="1026" creationId="{82A19D6C-0800-4130-A6B0-82F6069AFCE2}"/>
          </ac:picMkLst>
        </pc:picChg>
      </pc:sldChg>
      <pc:sldChg chg="addSp modSp add mod">
        <pc:chgData name="Ming-Chih Lin" userId="f1ba3ba5-e185-404b-b55f-b2be90e2bdc2" providerId="ADAL" clId="{794224D3-789D-47BB-A0D2-62C663EDB1CA}" dt="2020-06-01T07:51:35.895" v="906" actId="1076"/>
        <pc:sldMkLst>
          <pc:docMk/>
          <pc:sldMk cId="3427989766" sldId="263"/>
        </pc:sldMkLst>
        <pc:spChg chg="mod">
          <ac:chgData name="Ming-Chih Lin" userId="f1ba3ba5-e185-404b-b55f-b2be90e2bdc2" providerId="ADAL" clId="{794224D3-789D-47BB-A0D2-62C663EDB1CA}" dt="2020-06-01T07:51:31.067" v="902" actId="14100"/>
          <ac:spMkLst>
            <pc:docMk/>
            <pc:sldMk cId="3427989766" sldId="26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7:21.386" v="869"/>
          <ac:spMkLst>
            <pc:docMk/>
            <pc:sldMk cId="3427989766" sldId="263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35.895" v="906" actId="1076"/>
          <ac:picMkLst>
            <pc:docMk/>
            <pc:sldMk cId="3427989766" sldId="263"/>
            <ac:picMk id="4" creationId="{C871F6D6-27BE-4062-8369-3DD35A0A62B5}"/>
          </ac:picMkLst>
        </pc:picChg>
      </pc:sldChg>
      <pc:sldChg chg="modSp add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853696311" sldId="264"/>
        </pc:sldMkLst>
        <pc:spChg chg="mod">
          <ac:chgData name="Ming-Chih Lin" userId="f1ba3ba5-e185-404b-b55f-b2be90e2bdc2" providerId="ADAL" clId="{794224D3-789D-47BB-A0D2-62C663EDB1CA}" dt="2020-05-31T07:10:54.940" v="217" actId="20577"/>
          <ac:spMkLst>
            <pc:docMk/>
            <pc:sldMk cId="853696311" sldId="26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0:29.489" v="209"/>
          <ac:spMkLst>
            <pc:docMk/>
            <pc:sldMk cId="853696311" sldId="264"/>
            <ac:spMk id="3" creationId="{CC22D15C-4B6A-4C30-9E72-7AA476A720D1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336614475" sldId="264"/>
        </pc:sldMkLst>
      </pc:sldChg>
      <pc:sldChg chg="addSp delSp 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3055042205" sldId="264"/>
        </pc:sldMkLst>
        <pc:spChg chg="mod">
          <ac:chgData name="Ming-Chih Lin" userId="f1ba3ba5-e185-404b-b55f-b2be90e2bdc2" providerId="ADAL" clId="{794224D3-789D-47BB-A0D2-62C663EDB1CA}" dt="2020-05-31T07:02:41.012" v="100" actId="20577"/>
          <ac:spMkLst>
            <pc:docMk/>
            <pc:sldMk cId="3055042205" sldId="264"/>
            <ac:spMk id="3" creationId="{CC22D15C-4B6A-4C30-9E72-7AA476A720D1}"/>
          </ac:spMkLst>
        </pc:spChg>
        <pc:spChg chg="add del mod">
          <ac:chgData name="Ming-Chih Lin" userId="f1ba3ba5-e185-404b-b55f-b2be90e2bdc2" providerId="ADAL" clId="{794224D3-789D-47BB-A0D2-62C663EDB1CA}" dt="2020-05-31T07:02:53.153" v="102"/>
          <ac:spMkLst>
            <pc:docMk/>
            <pc:sldMk cId="3055042205" sldId="264"/>
            <ac:spMk id="4" creationId="{7FBF3722-DB83-4B11-AD36-8F84A93A7418}"/>
          </ac:spMkLst>
        </pc:spChg>
      </pc:sldChg>
      <pc:sldChg chg="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21128113" sldId="265"/>
        </pc:sldMkLst>
        <pc:spChg chg="mod">
          <ac:chgData name="Ming-Chih Lin" userId="f1ba3ba5-e185-404b-b55f-b2be90e2bdc2" providerId="ADAL" clId="{794224D3-789D-47BB-A0D2-62C663EDB1CA}" dt="2020-05-31T07:02:59.889" v="118" actId="20577"/>
          <ac:spMkLst>
            <pc:docMk/>
            <pc:sldMk cId="21128113" sldId="265"/>
            <ac:spMk id="3" creationId="{CC22D15C-4B6A-4C30-9E72-7AA476A720D1}"/>
          </ac:spMkLst>
        </pc:spChg>
      </pc:sldChg>
      <pc:sldChg chg="addSp delSp modSp add mod ord chgLayout">
        <pc:chgData name="Ming-Chih Lin" userId="f1ba3ba5-e185-404b-b55f-b2be90e2bdc2" providerId="ADAL" clId="{794224D3-789D-47BB-A0D2-62C663EDB1CA}" dt="2020-06-01T07:44:20.522" v="849"/>
        <pc:sldMkLst>
          <pc:docMk/>
          <pc:sldMk cId="679909818" sldId="265"/>
        </pc:sldMkLst>
        <pc:spChg chg="del mod">
          <ac:chgData name="Ming-Chih Lin" userId="f1ba3ba5-e185-404b-b55f-b2be90e2bdc2" providerId="ADAL" clId="{794224D3-789D-47BB-A0D2-62C663EDB1CA}" dt="2020-06-01T07:43:59.439" v="840" actId="478"/>
          <ac:spMkLst>
            <pc:docMk/>
            <pc:sldMk cId="679909818" sldId="265"/>
            <ac:spMk id="2" creationId="{5F3943C5-BE9F-4BF4-A111-F83F5931DA07}"/>
          </ac:spMkLst>
        </pc:spChg>
        <pc:spChg chg="mod ord">
          <ac:chgData name="Ming-Chih Lin" userId="f1ba3ba5-e185-404b-b55f-b2be90e2bdc2" providerId="ADAL" clId="{794224D3-789D-47BB-A0D2-62C663EDB1CA}" dt="2020-06-01T07:44:02.779" v="841" actId="700"/>
          <ac:spMkLst>
            <pc:docMk/>
            <pc:sldMk cId="679909818" sldId="265"/>
            <ac:spMk id="3" creationId="{CC22D15C-4B6A-4C30-9E72-7AA476A720D1}"/>
          </ac:spMkLst>
        </pc:spChg>
        <pc:spChg chg="add mod ord">
          <ac:chgData name="Ming-Chih Lin" userId="f1ba3ba5-e185-404b-b55f-b2be90e2bdc2" providerId="ADAL" clId="{794224D3-789D-47BB-A0D2-62C663EDB1CA}" dt="2020-06-01T07:44:03.928" v="842"/>
          <ac:spMkLst>
            <pc:docMk/>
            <pc:sldMk cId="679909818" sldId="265"/>
            <ac:spMk id="4" creationId="{27ED805F-CF52-4A12-B033-57768935D442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75970963" sldId="26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49:54.878" v="797" actId="20577"/>
        <pc:sldMkLst>
          <pc:docMk/>
          <pc:sldMk cId="1717474662" sldId="266"/>
        </pc:sldMkLst>
        <pc:spChg chg="del mod ord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2" creationId="{AE0D5DDC-3A1A-48C3-97C2-A7FC00325D86}"/>
          </ac:spMkLst>
        </pc:spChg>
        <pc:spChg chg="del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3" creationId="{2BEB0F40-D8C2-47D0-B3B4-AB57B9B59D0B}"/>
          </ac:spMkLst>
        </pc:spChg>
        <pc:spChg chg="add mod ord">
          <ac:chgData name="Ming-Chih Lin" userId="f1ba3ba5-e185-404b-b55f-b2be90e2bdc2" providerId="ADAL" clId="{794224D3-789D-47BB-A0D2-62C663EDB1CA}" dt="2020-05-31T07:25:51.165" v="377"/>
          <ac:spMkLst>
            <pc:docMk/>
            <pc:sldMk cId="1717474662" sldId="266"/>
            <ac:spMk id="4" creationId="{51DDD2F0-454F-4B62-8FC8-8171F6BA137D}"/>
          </ac:spMkLst>
        </pc:spChg>
        <pc:spChg chg="add mod ord">
          <ac:chgData name="Ming-Chih Lin" userId="f1ba3ba5-e185-404b-b55f-b2be90e2bdc2" providerId="ADAL" clId="{794224D3-789D-47BB-A0D2-62C663EDB1CA}" dt="2020-05-31T07:49:54.878" v="797" actId="20577"/>
          <ac:spMkLst>
            <pc:docMk/>
            <pc:sldMk cId="1717474662" sldId="266"/>
            <ac:spMk id="5" creationId="{8B0B0ED6-7A59-42E9-B7BB-95B85355591E}"/>
          </ac:spMkLst>
        </pc:spChg>
      </pc:sldChg>
      <pc:sldChg chg="modSp add del mod ord">
        <pc:chgData name="Ming-Chih Lin" userId="f1ba3ba5-e185-404b-b55f-b2be90e2bdc2" providerId="ADAL" clId="{794224D3-789D-47BB-A0D2-62C663EDB1CA}" dt="2020-06-01T07:57:41.256" v="976"/>
        <pc:sldMkLst>
          <pc:docMk/>
          <pc:sldMk cId="751778690" sldId="267"/>
        </pc:sldMkLst>
        <pc:spChg chg="mod">
          <ac:chgData name="Ming-Chih Lin" userId="f1ba3ba5-e185-404b-b55f-b2be90e2bdc2" providerId="ADAL" clId="{794224D3-789D-47BB-A0D2-62C663EDB1CA}" dt="2020-06-01T07:57:41.256" v="976"/>
          <ac:spMkLst>
            <pc:docMk/>
            <pc:sldMk cId="751778690" sldId="267"/>
            <ac:spMk id="4" creationId="{51DDD2F0-454F-4B62-8FC8-8171F6BA137D}"/>
          </ac:spMkLst>
        </pc:spChg>
        <pc:spChg chg="mod">
          <ac:chgData name="Ming-Chih Lin" userId="f1ba3ba5-e185-404b-b55f-b2be90e2bdc2" providerId="ADAL" clId="{794224D3-789D-47BB-A0D2-62C663EDB1CA}" dt="2020-05-31T07:31:42.155" v="576" actId="20577"/>
          <ac:spMkLst>
            <pc:docMk/>
            <pc:sldMk cId="751778690" sldId="267"/>
            <ac:spMk id="5" creationId="{8B0B0ED6-7A59-42E9-B7BB-95B85355591E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253109212" sldId="267"/>
        </pc:sldMkLst>
      </pc:sldChg>
      <pc:sldChg chg="add del">
        <pc:chgData name="Ming-Chih Lin" userId="f1ba3ba5-e185-404b-b55f-b2be90e2bdc2" providerId="ADAL" clId="{794224D3-789D-47BB-A0D2-62C663EDB1CA}" dt="2020-05-31T07:05:27.331" v="134"/>
        <pc:sldMkLst>
          <pc:docMk/>
          <pc:sldMk cId="1178533642" sldId="268"/>
        </pc:sldMkLst>
      </pc:sldChg>
      <pc:sldChg chg="modSp add mod">
        <pc:chgData name="Ming-Chih Lin" userId="f1ba3ba5-e185-404b-b55f-b2be90e2bdc2" providerId="ADAL" clId="{794224D3-789D-47BB-A0D2-62C663EDB1CA}" dt="2020-05-31T07:17:54.807" v="344" actId="207"/>
        <pc:sldMkLst>
          <pc:docMk/>
          <pc:sldMk cId="1480965944" sldId="268"/>
        </pc:sldMkLst>
        <pc:spChg chg="mod">
          <ac:chgData name="Ming-Chih Lin" userId="f1ba3ba5-e185-404b-b55f-b2be90e2bdc2" providerId="ADAL" clId="{794224D3-789D-47BB-A0D2-62C663EDB1CA}" dt="2020-05-31T07:17:54.807" v="344" actId="207"/>
          <ac:spMkLst>
            <pc:docMk/>
            <pc:sldMk cId="1480965944" sldId="268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6:42.921" v="153"/>
          <ac:spMkLst>
            <pc:docMk/>
            <pc:sldMk cId="1480965944" sldId="268"/>
            <ac:spMk id="3" creationId="{CC22D15C-4B6A-4C30-9E72-7AA476A720D1}"/>
          </ac:spMkLst>
        </pc:spChg>
      </pc:sldChg>
      <pc:sldChg chg="modSp add mod">
        <pc:chgData name="Ming-Chih Lin" userId="f1ba3ba5-e185-404b-b55f-b2be90e2bdc2" providerId="ADAL" clId="{794224D3-789D-47BB-A0D2-62C663EDB1CA}" dt="2020-05-31T07:14:25.101" v="325" actId="20577"/>
        <pc:sldMkLst>
          <pc:docMk/>
          <pc:sldMk cId="2517686270" sldId="269"/>
        </pc:sldMkLst>
        <pc:spChg chg="mod">
          <ac:chgData name="Ming-Chih Lin" userId="f1ba3ba5-e185-404b-b55f-b2be90e2bdc2" providerId="ADAL" clId="{794224D3-789D-47BB-A0D2-62C663EDB1CA}" dt="2020-05-31T07:14:25.101" v="325" actId="20577"/>
          <ac:spMkLst>
            <pc:docMk/>
            <pc:sldMk cId="2517686270" sldId="269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4:18.625" v="321"/>
          <ac:spMkLst>
            <pc:docMk/>
            <pc:sldMk cId="2517686270" sldId="269"/>
            <ac:spMk id="3" creationId="{CC22D15C-4B6A-4C30-9E72-7AA476A720D1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5-31T07:09:25.040" v="200" actId="20577"/>
        <pc:sldMkLst>
          <pc:docMk/>
          <pc:sldMk cId="1580561292" sldId="270"/>
        </pc:sldMkLst>
        <pc:spChg chg="del mod ord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2" creationId="{832D08FC-FCC4-4697-B9F4-2DD4854CA90F}"/>
          </ac:spMkLst>
        </pc:spChg>
        <pc:spChg chg="del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3" creationId="{58497190-F866-4E05-8D89-9D9393FE8A6B}"/>
          </ac:spMkLst>
        </pc:spChg>
        <pc:spChg chg="add mod ord">
          <ac:chgData name="Ming-Chih Lin" userId="f1ba3ba5-e185-404b-b55f-b2be90e2bdc2" providerId="ADAL" clId="{794224D3-789D-47BB-A0D2-62C663EDB1CA}" dt="2020-05-31T07:09:09.957" v="196"/>
          <ac:spMkLst>
            <pc:docMk/>
            <pc:sldMk cId="1580561292" sldId="270"/>
            <ac:spMk id="4" creationId="{B68597D7-C456-4791-B517-661F12F17554}"/>
          </ac:spMkLst>
        </pc:spChg>
        <pc:spChg chg="add mod ord">
          <ac:chgData name="Ming-Chih Lin" userId="f1ba3ba5-e185-404b-b55f-b2be90e2bdc2" providerId="ADAL" clId="{794224D3-789D-47BB-A0D2-62C663EDB1CA}" dt="2020-05-31T07:09:25.040" v="200" actId="20577"/>
          <ac:spMkLst>
            <pc:docMk/>
            <pc:sldMk cId="1580561292" sldId="270"/>
            <ac:spMk id="5" creationId="{A7067C16-CC57-469B-A123-29FCF8BAE70C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984231426" sldId="271"/>
        </pc:sldMkLst>
      </pc:sldChg>
      <pc:sldChg chg="modSp new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3023771603" sldId="271"/>
        </pc:sldMkLst>
        <pc:spChg chg="mod">
          <ac:chgData name="Ming-Chih Lin" userId="f1ba3ba5-e185-404b-b55f-b2be90e2bdc2" providerId="ADAL" clId="{794224D3-789D-47BB-A0D2-62C663EDB1CA}" dt="2020-05-31T07:09:51.889" v="206" actId="5793"/>
          <ac:spMkLst>
            <pc:docMk/>
            <pc:sldMk cId="3023771603" sldId="271"/>
            <ac:spMk id="2" creationId="{CF66E4CC-5385-41E9-B512-1FCF9A63B10A}"/>
          </ac:spMkLst>
        </pc:spChg>
        <pc:spChg chg="mod">
          <ac:chgData name="Ming-Chih Lin" userId="f1ba3ba5-e185-404b-b55f-b2be90e2bdc2" providerId="ADAL" clId="{794224D3-789D-47BB-A0D2-62C663EDB1CA}" dt="2020-05-31T07:09:47.974" v="204"/>
          <ac:spMkLst>
            <pc:docMk/>
            <pc:sldMk cId="3023771603" sldId="271"/>
            <ac:spMk id="3" creationId="{B9BA11D4-5DA0-4953-8C53-1201BD9A3419}"/>
          </ac:spMkLst>
        </pc:spChg>
      </pc:sldChg>
      <pc:sldChg chg="modSp add mod">
        <pc:chgData name="Ming-Chih Lin" userId="f1ba3ba5-e185-404b-b55f-b2be90e2bdc2" providerId="ADAL" clId="{794224D3-789D-47BB-A0D2-62C663EDB1CA}" dt="2020-05-31T07:12:02.212" v="299" actId="20577"/>
        <pc:sldMkLst>
          <pc:docMk/>
          <pc:sldMk cId="2189207556" sldId="272"/>
        </pc:sldMkLst>
        <pc:spChg chg="mod">
          <ac:chgData name="Ming-Chih Lin" userId="f1ba3ba5-e185-404b-b55f-b2be90e2bdc2" providerId="ADAL" clId="{794224D3-789D-47BB-A0D2-62C663EDB1CA}" dt="2020-05-31T07:12:02.212" v="299" actId="20577"/>
          <ac:spMkLst>
            <pc:docMk/>
            <pc:sldMk cId="2189207556" sldId="272"/>
            <ac:spMk id="4" creationId="{2FA54F75-D405-4104-B6BB-EA44A23A109A}"/>
          </ac:spMkLst>
        </pc:spChg>
      </pc:sldChg>
      <pc:sldChg chg="modSp add mod">
        <pc:chgData name="Ming-Chih Lin" userId="f1ba3ba5-e185-404b-b55f-b2be90e2bdc2" providerId="ADAL" clId="{794224D3-789D-47BB-A0D2-62C663EDB1CA}" dt="2020-05-31T07:16:16.580" v="331" actId="5793"/>
        <pc:sldMkLst>
          <pc:docMk/>
          <pc:sldMk cId="2963169921" sldId="273"/>
        </pc:sldMkLst>
        <pc:spChg chg="mod">
          <ac:chgData name="Ming-Chih Lin" userId="f1ba3ba5-e185-404b-b55f-b2be90e2bdc2" providerId="ADAL" clId="{794224D3-789D-47BB-A0D2-62C663EDB1CA}" dt="2020-05-31T07:16:16.580" v="331" actId="5793"/>
          <ac:spMkLst>
            <pc:docMk/>
            <pc:sldMk cId="2963169921" sldId="27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6:01.039" v="328"/>
          <ac:spMkLst>
            <pc:docMk/>
            <pc:sldMk cId="2963169921" sldId="273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12:14.324" v="303"/>
        <pc:sldMkLst>
          <pc:docMk/>
          <pc:sldMk cId="3766197102" sldId="273"/>
        </pc:sldMkLst>
      </pc:sldChg>
      <pc:sldChg chg="add del">
        <pc:chgData name="Ming-Chih Lin" userId="f1ba3ba5-e185-404b-b55f-b2be90e2bdc2" providerId="ADAL" clId="{794224D3-789D-47BB-A0D2-62C663EDB1CA}" dt="2020-05-31T07:12:14.066" v="302"/>
        <pc:sldMkLst>
          <pc:docMk/>
          <pc:sldMk cId="2337234796" sldId="274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4234616907" sldId="274"/>
        </pc:sldMkLst>
      </pc:sldChg>
      <pc:sldChg chg="modSp add mod ord">
        <pc:chgData name="Ming-Chih Lin" userId="f1ba3ba5-e185-404b-b55f-b2be90e2bdc2" providerId="ADAL" clId="{794224D3-789D-47BB-A0D2-62C663EDB1CA}" dt="2020-05-31T07:17:59.630" v="345" actId="207"/>
        <pc:sldMkLst>
          <pc:docMk/>
          <pc:sldMk cId="252655923" sldId="275"/>
        </pc:sldMkLst>
        <pc:spChg chg="mod">
          <ac:chgData name="Ming-Chih Lin" userId="f1ba3ba5-e185-404b-b55f-b2be90e2bdc2" providerId="ADAL" clId="{794224D3-789D-47BB-A0D2-62C663EDB1CA}" dt="2020-05-31T07:17:59.630" v="345" actId="207"/>
          <ac:spMkLst>
            <pc:docMk/>
            <pc:sldMk cId="252655923" sldId="275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2:33.653" v="311"/>
          <ac:spMkLst>
            <pc:docMk/>
            <pc:sldMk cId="252655923" sldId="275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3026838377" sldId="276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683860319" sldId="277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033793258" sldId="278"/>
        </pc:sldMkLst>
      </pc:sldChg>
      <pc:sldChg chg="modSp new del mod">
        <pc:chgData name="Ming-Chih Lin" userId="f1ba3ba5-e185-404b-b55f-b2be90e2bdc2" providerId="ADAL" clId="{794224D3-789D-47BB-A0D2-62C663EDB1CA}" dt="2020-05-31T07:43:16.808" v="694" actId="47"/>
        <pc:sldMkLst>
          <pc:docMk/>
          <pc:sldMk cId="1085316097" sldId="279"/>
        </pc:sldMkLst>
        <pc:spChg chg="mod">
          <ac:chgData name="Ming-Chih Lin" userId="f1ba3ba5-e185-404b-b55f-b2be90e2bdc2" providerId="ADAL" clId="{794224D3-789D-47BB-A0D2-62C663EDB1CA}" dt="2020-05-31T07:19:33.222" v="359" actId="20577"/>
          <ac:spMkLst>
            <pc:docMk/>
            <pc:sldMk cId="1085316097" sldId="279"/>
            <ac:spMk id="2" creationId="{2E29C453-15B9-4E40-99ED-2E64169A78E3}"/>
          </ac:spMkLst>
        </pc:spChg>
        <pc:spChg chg="mod">
          <ac:chgData name="Ming-Chih Lin" userId="f1ba3ba5-e185-404b-b55f-b2be90e2bdc2" providerId="ADAL" clId="{794224D3-789D-47BB-A0D2-62C663EDB1CA}" dt="2020-05-31T07:18:58.230" v="350"/>
          <ac:spMkLst>
            <pc:docMk/>
            <pc:sldMk cId="1085316097" sldId="279"/>
            <ac:spMk id="3" creationId="{F0FF7A3E-5548-44AE-B3D4-441902BDF1E4}"/>
          </ac:spMkLst>
        </pc:spChg>
      </pc:sldChg>
      <pc:sldChg chg="new del">
        <pc:chgData name="Ming-Chih Lin" userId="f1ba3ba5-e185-404b-b55f-b2be90e2bdc2" providerId="ADAL" clId="{794224D3-789D-47BB-A0D2-62C663EDB1CA}" dt="2020-05-31T07:34:33.986" v="594" actId="47"/>
        <pc:sldMkLst>
          <pc:docMk/>
          <pc:sldMk cId="1950221314" sldId="280"/>
        </pc:sldMkLst>
      </pc:sldChg>
      <pc:sldChg chg="addSp modSp new mod">
        <pc:chgData name="Ming-Chih Lin" userId="f1ba3ba5-e185-404b-b55f-b2be90e2bdc2" providerId="ADAL" clId="{794224D3-789D-47BB-A0D2-62C663EDB1CA}" dt="2020-06-01T08:00:24.402" v="1007"/>
        <pc:sldMkLst>
          <pc:docMk/>
          <pc:sldMk cId="666544265" sldId="281"/>
        </pc:sldMkLst>
        <pc:spChg chg="mod">
          <ac:chgData name="Ming-Chih Lin" userId="f1ba3ba5-e185-404b-b55f-b2be90e2bdc2" providerId="ADAL" clId="{794224D3-789D-47BB-A0D2-62C663EDB1CA}" dt="2020-06-01T08:00:24.402" v="1007"/>
          <ac:spMkLst>
            <pc:docMk/>
            <pc:sldMk cId="666544265" sldId="281"/>
            <ac:spMk id="2" creationId="{6EDA7C28-6504-464B-80E9-F7235148F841}"/>
          </ac:spMkLst>
        </pc:spChg>
        <pc:spChg chg="mod">
          <ac:chgData name="Ming-Chih Lin" userId="f1ba3ba5-e185-404b-b55f-b2be90e2bdc2" providerId="ADAL" clId="{794224D3-789D-47BB-A0D2-62C663EDB1CA}" dt="2020-06-01T08:00:21.544" v="1001" actId="20577"/>
          <ac:spMkLst>
            <pc:docMk/>
            <pc:sldMk cId="666544265" sldId="281"/>
            <ac:spMk id="3" creationId="{14276987-1FE8-4CBE-9CB2-2A5C69C5D627}"/>
          </ac:spMkLst>
        </pc:spChg>
        <pc:picChg chg="add mod">
          <ac:chgData name="Ming-Chih Lin" userId="f1ba3ba5-e185-404b-b55f-b2be90e2bdc2" providerId="ADAL" clId="{794224D3-789D-47BB-A0D2-62C663EDB1CA}" dt="2020-06-01T08:00:12.612" v="1000" actId="14100"/>
          <ac:picMkLst>
            <pc:docMk/>
            <pc:sldMk cId="666544265" sldId="281"/>
            <ac:picMk id="4" creationId="{B50902C2-2892-480E-8C48-2CA4CCE66524}"/>
          </ac:picMkLst>
        </pc:picChg>
      </pc:sldChg>
      <pc:sldChg chg="modSp new mod">
        <pc:chgData name="Ming-Chih Lin" userId="f1ba3ba5-e185-404b-b55f-b2be90e2bdc2" providerId="ADAL" clId="{794224D3-789D-47BB-A0D2-62C663EDB1CA}" dt="2020-06-01T23:07:13.749" v="1270"/>
        <pc:sldMkLst>
          <pc:docMk/>
          <pc:sldMk cId="3344907558" sldId="282"/>
        </pc:sldMkLst>
        <pc:spChg chg="mod">
          <ac:chgData name="Ming-Chih Lin" userId="f1ba3ba5-e185-404b-b55f-b2be90e2bdc2" providerId="ADAL" clId="{794224D3-789D-47BB-A0D2-62C663EDB1CA}" dt="2020-06-01T23:07:13.749" v="1270"/>
          <ac:spMkLst>
            <pc:docMk/>
            <pc:sldMk cId="3344907558" sldId="282"/>
            <ac:spMk id="2" creationId="{A7C2D190-D47F-4A50-A76B-32331DEAE02D}"/>
          </ac:spMkLst>
        </pc:spChg>
        <pc:spChg chg="mod">
          <ac:chgData name="Ming-Chih Lin" userId="f1ba3ba5-e185-404b-b55f-b2be90e2bdc2" providerId="ADAL" clId="{794224D3-789D-47BB-A0D2-62C663EDB1CA}" dt="2020-05-31T07:21:34.308" v="372"/>
          <ac:spMkLst>
            <pc:docMk/>
            <pc:sldMk cId="3344907558" sldId="282"/>
            <ac:spMk id="3" creationId="{4B98CB43-2487-40FE-B18F-82313D1F9A77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992929127" sldId="283"/>
        </pc:sldMkLst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4282441724" sldId="283"/>
        </pc:sldMkLst>
        <pc:spChg chg="mod">
          <ac:chgData name="Ming-Chih Lin" userId="f1ba3ba5-e185-404b-b55f-b2be90e2bdc2" providerId="ADAL" clId="{794224D3-789D-47BB-A0D2-62C663EDB1CA}" dt="2020-05-31T07:28:07.862" v="394" actId="20577"/>
          <ac:spMkLst>
            <pc:docMk/>
            <pc:sldMk cId="4282441724" sldId="283"/>
            <ac:spMk id="2" creationId="{02A1E2E6-DFB6-4C76-973C-7FC0AA967CCF}"/>
          </ac:spMkLst>
        </pc:spChg>
        <pc:spChg chg="mod">
          <ac:chgData name="Ming-Chih Lin" userId="f1ba3ba5-e185-404b-b55f-b2be90e2bdc2" providerId="ADAL" clId="{794224D3-789D-47BB-A0D2-62C663EDB1CA}" dt="2020-05-31T07:28:05.885" v="393"/>
          <ac:spMkLst>
            <pc:docMk/>
            <pc:sldMk cId="4282441724" sldId="283"/>
            <ac:spMk id="3" creationId="{E1706A94-9322-4DB7-B41B-7F7FDDB0AC02}"/>
          </ac:spMkLst>
        </pc:spChg>
      </pc:sldChg>
      <pc:sldChg chg="addSp modSp add mod">
        <pc:chgData name="Ming-Chih Lin" userId="f1ba3ba5-e185-404b-b55f-b2be90e2bdc2" providerId="ADAL" clId="{794224D3-789D-47BB-A0D2-62C663EDB1CA}" dt="2020-06-01T07:52:43.534" v="919" actId="1076"/>
        <pc:sldMkLst>
          <pc:docMk/>
          <pc:sldMk cId="2651586421" sldId="284"/>
        </pc:sldMkLst>
        <pc:spChg chg="mod">
          <ac:chgData name="Ming-Chih Lin" userId="f1ba3ba5-e185-404b-b55f-b2be90e2bdc2" providerId="ADAL" clId="{794224D3-789D-47BB-A0D2-62C663EDB1CA}" dt="2020-06-01T07:52:04.093" v="911" actId="20577"/>
          <ac:spMkLst>
            <pc:docMk/>
            <pc:sldMk cId="2651586421" sldId="28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30:46.059" v="519" actId="20577"/>
          <ac:spMkLst>
            <pc:docMk/>
            <pc:sldMk cId="2651586421" sldId="284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2:43.534" v="919" actId="1076"/>
          <ac:picMkLst>
            <pc:docMk/>
            <pc:sldMk cId="2651586421" sldId="284"/>
            <ac:picMk id="4" creationId="{D5D4B023-4CA5-4555-A90F-87E1A9E2DBDB}"/>
          </ac:picMkLst>
        </pc:picChg>
      </pc:sldChg>
      <pc:sldChg chg="addSp modSp new mod">
        <pc:chgData name="Ming-Chih Lin" userId="f1ba3ba5-e185-404b-b55f-b2be90e2bdc2" providerId="ADAL" clId="{794224D3-789D-47BB-A0D2-62C663EDB1CA}" dt="2020-06-01T07:54:49.432" v="931" actId="14100"/>
        <pc:sldMkLst>
          <pc:docMk/>
          <pc:sldMk cId="3195449515" sldId="285"/>
        </pc:sldMkLst>
        <pc:spChg chg="mod">
          <ac:chgData name="Ming-Chih Lin" userId="f1ba3ba5-e185-404b-b55f-b2be90e2bdc2" providerId="ADAL" clId="{794224D3-789D-47BB-A0D2-62C663EDB1CA}" dt="2020-06-01T07:54:49.432" v="931" actId="14100"/>
          <ac:spMkLst>
            <pc:docMk/>
            <pc:sldMk cId="3195449515" sldId="285"/>
            <ac:spMk id="2" creationId="{2FEECCDF-359C-4756-942E-0B27A9C3AE42}"/>
          </ac:spMkLst>
        </pc:spChg>
        <pc:spChg chg="mod">
          <ac:chgData name="Ming-Chih Lin" userId="f1ba3ba5-e185-404b-b55f-b2be90e2bdc2" providerId="ADAL" clId="{794224D3-789D-47BB-A0D2-62C663EDB1CA}" dt="2020-05-31T07:30:08.391" v="480" actId="20577"/>
          <ac:spMkLst>
            <pc:docMk/>
            <pc:sldMk cId="3195449515" sldId="285"/>
            <ac:spMk id="3" creationId="{80AC94B3-D669-4FE4-814E-F60AE2CE6E69}"/>
          </ac:spMkLst>
        </pc:spChg>
        <pc:picChg chg="add mod">
          <ac:chgData name="Ming-Chih Lin" userId="f1ba3ba5-e185-404b-b55f-b2be90e2bdc2" providerId="ADAL" clId="{794224D3-789D-47BB-A0D2-62C663EDB1CA}" dt="2020-06-01T07:54:46.313" v="930" actId="1076"/>
          <ac:picMkLst>
            <pc:docMk/>
            <pc:sldMk cId="3195449515" sldId="285"/>
            <ac:picMk id="4" creationId="{CB731608-086F-45D0-9B0F-B575F6326DBE}"/>
          </ac:picMkLst>
        </pc:picChg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1489283586" sldId="286"/>
        </pc:sldMkLst>
        <pc:spChg chg="mod">
          <ac:chgData name="Ming-Chih Lin" userId="f1ba3ba5-e185-404b-b55f-b2be90e2bdc2" providerId="ADAL" clId="{794224D3-789D-47BB-A0D2-62C663EDB1CA}" dt="2020-05-31T07:31:27.496" v="565"/>
          <ac:spMkLst>
            <pc:docMk/>
            <pc:sldMk cId="1489283586" sldId="286"/>
            <ac:spMk id="3" creationId="{F9CBD9A1-D6C6-4802-A546-4850BDBE39C1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2559555116" sldId="28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37:35.653" v="599" actId="2696"/>
        <pc:sldMkLst>
          <pc:docMk/>
          <pc:sldMk cId="1439738458" sldId="287"/>
        </pc:sldMkLst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2" creationId="{5D871499-CF0E-485D-BBD5-499449DEC70C}"/>
          </ac:spMkLst>
        </pc:spChg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3" creationId="{513AC28C-C19B-4F53-9437-10D9E59988DD}"/>
          </ac:spMkLst>
        </pc:spChg>
        <pc:spChg chg="add del mod ord">
          <ac:chgData name="Ming-Chih Lin" userId="f1ba3ba5-e185-404b-b55f-b2be90e2bdc2" providerId="ADAL" clId="{794224D3-789D-47BB-A0D2-62C663EDB1CA}" dt="2020-05-31T07:32:43.120" v="579" actId="700"/>
          <ac:spMkLst>
            <pc:docMk/>
            <pc:sldMk cId="1439738458" sldId="287"/>
            <ac:spMk id="4" creationId="{74433EF5-6AEE-49BA-8AA0-7A637F91576E}"/>
          </ac:spMkLst>
        </pc:spChg>
        <pc:spChg chg="add mod ord">
          <ac:chgData name="Ming-Chih Lin" userId="f1ba3ba5-e185-404b-b55f-b2be90e2bdc2" providerId="ADAL" clId="{794224D3-789D-47BB-A0D2-62C663EDB1CA}" dt="2020-05-31T07:32:55.848" v="583"/>
          <ac:spMkLst>
            <pc:docMk/>
            <pc:sldMk cId="1439738458" sldId="287"/>
            <ac:spMk id="5" creationId="{175DFBF9-F290-4C69-9CB9-3C90AC949AA8}"/>
          </ac:spMkLst>
        </pc:spChg>
        <pc:spChg chg="add mod ord">
          <ac:chgData name="Ming-Chih Lin" userId="f1ba3ba5-e185-404b-b55f-b2be90e2bdc2" providerId="ADAL" clId="{794224D3-789D-47BB-A0D2-62C663EDB1CA}" dt="2020-05-31T07:33:11.796" v="588" actId="207"/>
          <ac:spMkLst>
            <pc:docMk/>
            <pc:sldMk cId="1439738458" sldId="287"/>
            <ac:spMk id="6" creationId="{69EEF7C9-AC49-4A83-81D4-B576673CF2D3}"/>
          </ac:spMkLst>
        </pc:spChg>
      </pc:sldChg>
      <pc:sldChg chg="add">
        <pc:chgData name="Ming-Chih Lin" userId="f1ba3ba5-e185-404b-b55f-b2be90e2bdc2" providerId="ADAL" clId="{794224D3-789D-47BB-A0D2-62C663EDB1CA}" dt="2020-05-31T07:37:39.450" v="600"/>
        <pc:sldMkLst>
          <pc:docMk/>
          <pc:sldMk cId="2068811213" sldId="287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3370046481" sldId="287"/>
        </pc:sldMkLst>
      </pc:sldChg>
      <pc:sldChg chg="addSp delSp modSp new mod modClrScheme chgLayout">
        <pc:chgData name="Ming-Chih Lin" userId="f1ba3ba5-e185-404b-b55f-b2be90e2bdc2" providerId="ADAL" clId="{794224D3-789D-47BB-A0D2-62C663EDB1CA}" dt="2020-06-01T08:04:32.622" v="1263" actId="700"/>
        <pc:sldMkLst>
          <pc:docMk/>
          <pc:sldMk cId="2773999239" sldId="288"/>
        </pc:sldMkLst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2" creationId="{9AB95A1D-731F-4754-8CC5-5B2A6DACC14C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2" creationId="{EF1E43BE-8379-4A2F-927F-5F6B071A2544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3" creationId="{4FDD6798-61A8-4C71-AE43-603F39194A39}"/>
          </ac:spMkLst>
        </pc:spChg>
        <pc:spChg chg="add del mod ord">
          <ac:chgData name="Ming-Chih Lin" userId="f1ba3ba5-e185-404b-b55f-b2be90e2bdc2" providerId="ADAL" clId="{794224D3-789D-47BB-A0D2-62C663EDB1CA}" dt="2020-05-31T07:39:12.301" v="603" actId="700"/>
          <ac:spMkLst>
            <pc:docMk/>
            <pc:sldMk cId="2773999239" sldId="288"/>
            <ac:spMk id="4" creationId="{B4A07BC9-FF89-4CE6-8C2A-80F60F3C0DAA}"/>
          </ac:spMkLst>
        </pc:spChg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5" creationId="{D9BE9DE2-8245-4CD7-8644-BCDBABA8D1A8}"/>
          </ac:spMkLst>
        </pc:spChg>
        <pc:spChg chg="add del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6" creationId="{8B34D29B-0E23-429E-8BAC-0695EC085EEE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6-01T08:04:36.960" v="1264" actId="700"/>
        <pc:sldMkLst>
          <pc:docMk/>
          <pc:sldMk cId="1061609012" sldId="289"/>
        </pc:sldMkLst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2" creationId="{39ECB457-4D4F-4A33-A3B9-6B135073BD8A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2" creationId="{BA164DD3-FCAA-4C87-8EC6-826F37B6CB92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3" creationId="{360C4EC4-099B-4A51-8DE1-3942B46FEEC8}"/>
          </ac:spMkLst>
        </pc:spChg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4" creationId="{A96425F9-195D-4693-9E6E-3A6A87237F5E}"/>
          </ac:spMkLst>
        </pc:spChg>
      </pc:sldChg>
      <pc:sldChg chg="modSp new mod">
        <pc:chgData name="Ming-Chih Lin" userId="f1ba3ba5-e185-404b-b55f-b2be90e2bdc2" providerId="ADAL" clId="{794224D3-789D-47BB-A0D2-62C663EDB1CA}" dt="2020-05-31T07:42:39.327" v="693"/>
        <pc:sldMkLst>
          <pc:docMk/>
          <pc:sldMk cId="1663756997" sldId="290"/>
        </pc:sldMkLst>
        <pc:spChg chg="mod">
          <ac:chgData name="Ming-Chih Lin" userId="f1ba3ba5-e185-404b-b55f-b2be90e2bdc2" providerId="ADAL" clId="{794224D3-789D-47BB-A0D2-62C663EDB1CA}" dt="2020-05-31T07:42:39.327" v="693"/>
          <ac:spMkLst>
            <pc:docMk/>
            <pc:sldMk cId="1663756997" sldId="290"/>
            <ac:spMk id="3" creationId="{FDA2CCF4-8156-43AA-A2A5-BCE09F7AF6E8}"/>
          </ac:spMkLst>
        </pc:spChg>
      </pc:sldChg>
      <pc:sldChg chg="modSp new mod ord">
        <pc:chgData name="Ming-Chih Lin" userId="f1ba3ba5-e185-404b-b55f-b2be90e2bdc2" providerId="ADAL" clId="{794224D3-789D-47BB-A0D2-62C663EDB1CA}" dt="2020-06-01T07:57:49.832" v="978"/>
        <pc:sldMkLst>
          <pc:docMk/>
          <pc:sldMk cId="4146132641" sldId="291"/>
        </pc:sldMkLst>
        <pc:spChg chg="mod">
          <ac:chgData name="Ming-Chih Lin" userId="f1ba3ba5-e185-404b-b55f-b2be90e2bdc2" providerId="ADAL" clId="{794224D3-789D-47BB-A0D2-62C663EDB1CA}" dt="2020-05-31T07:45:08.481" v="743"/>
          <ac:spMkLst>
            <pc:docMk/>
            <pc:sldMk cId="4146132641" sldId="291"/>
            <ac:spMk id="3" creationId="{EE67A29E-9388-4D5B-87CB-A07D3E8DBFB4}"/>
          </ac:spMkLst>
        </pc:spChg>
      </pc:sldChg>
      <pc:sldChg chg="modSp new mod">
        <pc:chgData name="Ming-Chih Lin" userId="f1ba3ba5-e185-404b-b55f-b2be90e2bdc2" providerId="ADAL" clId="{794224D3-789D-47BB-A0D2-62C663EDB1CA}" dt="2020-06-01T08:02:58.705" v="1262"/>
        <pc:sldMkLst>
          <pc:docMk/>
          <pc:sldMk cId="2609797397" sldId="292"/>
        </pc:sldMkLst>
        <pc:spChg chg="mod">
          <ac:chgData name="Ming-Chih Lin" userId="f1ba3ba5-e185-404b-b55f-b2be90e2bdc2" providerId="ADAL" clId="{794224D3-789D-47BB-A0D2-62C663EDB1CA}" dt="2020-06-01T08:02:58.705" v="1262"/>
          <ac:spMkLst>
            <pc:docMk/>
            <pc:sldMk cId="2609797397" sldId="292"/>
            <ac:spMk id="2" creationId="{C6F078A4-E99D-4092-8AC3-B9698C576328}"/>
          </ac:spMkLst>
        </pc:spChg>
        <pc:spChg chg="mod">
          <ac:chgData name="Ming-Chih Lin" userId="f1ba3ba5-e185-404b-b55f-b2be90e2bdc2" providerId="ADAL" clId="{794224D3-789D-47BB-A0D2-62C663EDB1CA}" dt="2020-05-31T07:47:01.220" v="792"/>
          <ac:spMkLst>
            <pc:docMk/>
            <pc:sldMk cId="2609797397" sldId="292"/>
            <ac:spMk id="3" creationId="{035077E8-9769-4239-B6FF-C9B606BA0011}"/>
          </ac:spMkLst>
        </pc:spChg>
      </pc:sldChg>
      <pc:sldChg chg="modSp new mod">
        <pc:chgData name="Ming-Chih Lin" userId="f1ba3ba5-e185-404b-b55f-b2be90e2bdc2" providerId="ADAL" clId="{794224D3-789D-47BB-A0D2-62C663EDB1CA}" dt="2020-05-31T07:51:10.725" v="829" actId="20577"/>
        <pc:sldMkLst>
          <pc:docMk/>
          <pc:sldMk cId="289535632" sldId="293"/>
        </pc:sldMkLst>
        <pc:spChg chg="mod">
          <ac:chgData name="Ming-Chih Lin" userId="f1ba3ba5-e185-404b-b55f-b2be90e2bdc2" providerId="ADAL" clId="{794224D3-789D-47BB-A0D2-62C663EDB1CA}" dt="2020-05-31T07:51:10.725" v="829" actId="20577"/>
          <ac:spMkLst>
            <pc:docMk/>
            <pc:sldMk cId="289535632" sldId="293"/>
            <ac:spMk id="3" creationId="{675709DF-CC06-48CE-B524-EE9F568647E0}"/>
          </ac:spMkLst>
        </pc:spChg>
      </pc:sldChg>
      <pc:sldChg chg="modSp new mod">
        <pc:chgData name="Ming-Chih Lin" userId="f1ba3ba5-e185-404b-b55f-b2be90e2bdc2" providerId="ADAL" clId="{794224D3-789D-47BB-A0D2-62C663EDB1CA}" dt="2020-06-01T07:44:55.720" v="853"/>
        <pc:sldMkLst>
          <pc:docMk/>
          <pc:sldMk cId="64240318" sldId="294"/>
        </pc:sldMkLst>
        <pc:spChg chg="mod">
          <ac:chgData name="Ming-Chih Lin" userId="f1ba3ba5-e185-404b-b55f-b2be90e2bdc2" providerId="ADAL" clId="{794224D3-789D-47BB-A0D2-62C663EDB1CA}" dt="2020-06-01T07:44:54.951" v="852" actId="21"/>
          <ac:spMkLst>
            <pc:docMk/>
            <pc:sldMk cId="64240318" sldId="294"/>
            <ac:spMk id="2" creationId="{6798ECCD-BF38-4125-A2D9-1FBB0828F79C}"/>
          </ac:spMkLst>
        </pc:spChg>
        <pc:spChg chg="mod">
          <ac:chgData name="Ming-Chih Lin" userId="f1ba3ba5-e185-404b-b55f-b2be90e2bdc2" providerId="ADAL" clId="{794224D3-789D-47BB-A0D2-62C663EDB1CA}" dt="2020-06-01T07:44:55.720" v="853"/>
          <ac:spMkLst>
            <pc:docMk/>
            <pc:sldMk cId="64240318" sldId="294"/>
            <ac:spMk id="3" creationId="{21DC9115-EA07-4E43-B229-3DDAC0EF5CB9}"/>
          </ac:spMkLst>
        </pc:spChg>
      </pc:sldChg>
      <pc:sldChg chg="modSp new">
        <pc:chgData name="Ming-Chih Lin" userId="f1ba3ba5-e185-404b-b55f-b2be90e2bdc2" providerId="ADAL" clId="{794224D3-789D-47BB-A0D2-62C663EDB1CA}" dt="2020-06-01T07:45:22.900" v="856"/>
        <pc:sldMkLst>
          <pc:docMk/>
          <pc:sldMk cId="3800941536" sldId="295"/>
        </pc:sldMkLst>
        <pc:spChg chg="mod">
          <ac:chgData name="Ming-Chih Lin" userId="f1ba3ba5-e185-404b-b55f-b2be90e2bdc2" providerId="ADAL" clId="{794224D3-789D-47BB-A0D2-62C663EDB1CA}" dt="2020-06-01T07:45:22.900" v="856"/>
          <ac:spMkLst>
            <pc:docMk/>
            <pc:sldMk cId="3800941536" sldId="295"/>
            <ac:spMk id="2" creationId="{1217C976-378C-48C3-900B-3FE82C45F783}"/>
          </ac:spMkLst>
        </pc:spChg>
        <pc:spChg chg="mod">
          <ac:chgData name="Ming-Chih Lin" userId="f1ba3ba5-e185-404b-b55f-b2be90e2bdc2" providerId="ADAL" clId="{794224D3-789D-47BB-A0D2-62C663EDB1CA}" dt="2020-06-01T07:45:11.402" v="855"/>
          <ac:spMkLst>
            <pc:docMk/>
            <pc:sldMk cId="3800941536" sldId="295"/>
            <ac:spMk id="3" creationId="{B74F9DDA-5D21-4474-B5A9-0D53658E6B5E}"/>
          </ac:spMkLst>
        </pc:spChg>
      </pc:sldChg>
      <pc:sldChg chg="modSp new">
        <pc:chgData name="Ming-Chih Lin" userId="f1ba3ba5-e185-404b-b55f-b2be90e2bdc2" providerId="ADAL" clId="{794224D3-789D-47BB-A0D2-62C663EDB1CA}" dt="2020-06-01T07:45:47.506" v="859"/>
        <pc:sldMkLst>
          <pc:docMk/>
          <pc:sldMk cId="71803066" sldId="296"/>
        </pc:sldMkLst>
        <pc:spChg chg="mod">
          <ac:chgData name="Ming-Chih Lin" userId="f1ba3ba5-e185-404b-b55f-b2be90e2bdc2" providerId="ADAL" clId="{794224D3-789D-47BB-A0D2-62C663EDB1CA}" dt="2020-06-01T07:45:47.506" v="859"/>
          <ac:spMkLst>
            <pc:docMk/>
            <pc:sldMk cId="71803066" sldId="296"/>
            <ac:spMk id="2" creationId="{49291F46-BDC7-46BE-AFD5-8495C3C3E5C1}"/>
          </ac:spMkLst>
        </pc:spChg>
        <pc:spChg chg="mod">
          <ac:chgData name="Ming-Chih Lin" userId="f1ba3ba5-e185-404b-b55f-b2be90e2bdc2" providerId="ADAL" clId="{794224D3-789D-47BB-A0D2-62C663EDB1CA}" dt="2020-06-01T07:45:34.552" v="858"/>
          <ac:spMkLst>
            <pc:docMk/>
            <pc:sldMk cId="71803066" sldId="296"/>
            <ac:spMk id="3" creationId="{C8C03A03-E1F0-43C9-B0BD-2ABDF2CB329D}"/>
          </ac:spMkLst>
        </pc:spChg>
      </pc:sldChg>
      <pc:sldChg chg="modSp new">
        <pc:chgData name="Ming-Chih Lin" userId="f1ba3ba5-e185-404b-b55f-b2be90e2bdc2" providerId="ADAL" clId="{794224D3-789D-47BB-A0D2-62C663EDB1CA}" dt="2020-06-01T07:46:03.193" v="861"/>
        <pc:sldMkLst>
          <pc:docMk/>
          <pc:sldMk cId="3823943526" sldId="297"/>
        </pc:sldMkLst>
        <pc:spChg chg="mod">
          <ac:chgData name="Ming-Chih Lin" userId="f1ba3ba5-e185-404b-b55f-b2be90e2bdc2" providerId="ADAL" clId="{794224D3-789D-47BB-A0D2-62C663EDB1CA}" dt="2020-06-01T07:46:03.193" v="861"/>
          <ac:spMkLst>
            <pc:docMk/>
            <pc:sldMk cId="3823943526" sldId="297"/>
            <ac:spMk id="2" creationId="{1F7495A2-3CAF-4C5B-8D98-69F0DC66F037}"/>
          </ac:spMkLst>
        </pc:spChg>
        <pc:spChg chg="mod">
          <ac:chgData name="Ming-Chih Lin" userId="f1ba3ba5-e185-404b-b55f-b2be90e2bdc2" providerId="ADAL" clId="{794224D3-789D-47BB-A0D2-62C663EDB1CA}" dt="2020-06-01T07:45:55.457" v="860"/>
          <ac:spMkLst>
            <pc:docMk/>
            <pc:sldMk cId="3823943526" sldId="297"/>
            <ac:spMk id="3" creationId="{38DC13CC-BA4B-476C-84B1-232A460D5A2F}"/>
          </ac:spMkLst>
        </pc:spChg>
      </pc:sldChg>
      <pc:sldChg chg="new del">
        <pc:chgData name="Ming-Chih Lin" userId="f1ba3ba5-e185-404b-b55f-b2be90e2bdc2" providerId="ADAL" clId="{794224D3-789D-47BB-A0D2-62C663EDB1CA}" dt="2020-06-01T07:46:29.319" v="862" actId="47"/>
        <pc:sldMkLst>
          <pc:docMk/>
          <pc:sldMk cId="3393092084" sldId="298"/>
        </pc:sldMkLst>
      </pc:sldChg>
    </pc:docChg>
  </pc:docChgLst>
  <pc:docChgLst>
    <pc:chgData name="Ming-Chih Lin" userId="f1ba3ba5-e185-404b-b55f-b2be90e2bdc2" providerId="ADAL" clId="{98E402EA-33D0-F641-AF53-006C6173E080}"/>
    <pc:docChg chg="undo custSel modSld">
      <pc:chgData name="Ming-Chih Lin" userId="f1ba3ba5-e185-404b-b55f-b2be90e2bdc2" providerId="ADAL" clId="{98E402EA-33D0-F641-AF53-006C6173E080}" dt="2020-06-01T06:51:37.326" v="2" actId="1076"/>
      <pc:docMkLst>
        <pc:docMk/>
      </pc:docMkLst>
      <pc:sldChg chg="modSp">
        <pc:chgData name="Ming-Chih Lin" userId="f1ba3ba5-e185-404b-b55f-b2be90e2bdc2" providerId="ADAL" clId="{98E402EA-33D0-F641-AF53-006C6173E080}" dt="2020-06-01T06:51:37.326" v="2" actId="1076"/>
        <pc:sldMkLst>
          <pc:docMk/>
          <pc:sldMk cId="679909818" sldId="265"/>
        </pc:sldMkLst>
        <pc:spChg chg="mod">
          <ac:chgData name="Ming-Chih Lin" userId="f1ba3ba5-e185-404b-b55f-b2be90e2bdc2" providerId="ADAL" clId="{98E402EA-33D0-F641-AF53-006C6173E080}" dt="2020-06-01T06:51:37.326" v="2" actId="1076"/>
          <ac:spMkLst>
            <pc:docMk/>
            <pc:sldMk cId="679909818" sldId="265"/>
            <ac:spMk id="2" creationId="{5F3943C5-BE9F-4BF4-A111-F83F5931DA07}"/>
          </ac:spMkLst>
        </pc:spChg>
      </pc:sldChg>
    </pc:docChg>
  </pc:docChgLst>
  <pc:docChgLst>
    <pc:chgData name="Ming-Chih Lin" userId="f1ba3ba5-e185-404b-b55f-b2be90e2bdc2" providerId="ADAL" clId="{F1FA031A-4D31-4AEE-8DCB-44C85EA436EB}"/>
    <pc:docChg chg="undo custSel addSld delSld modSld sldOrd">
      <pc:chgData name="Ming-Chih Lin" userId="f1ba3ba5-e185-404b-b55f-b2be90e2bdc2" providerId="ADAL" clId="{F1FA031A-4D31-4AEE-8DCB-44C85EA436EB}" dt="2020-06-02T00:07:33.244" v="1133" actId="47"/>
      <pc:docMkLst>
        <pc:docMk/>
      </pc:docMkLst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698449368" sldId="256"/>
        </pc:sldMkLst>
      </pc:sldChg>
      <pc:sldChg chg="modSp mod">
        <pc:chgData name="Ming-Chih Lin" userId="f1ba3ba5-e185-404b-b55f-b2be90e2bdc2" providerId="ADAL" clId="{F1FA031A-4D31-4AEE-8DCB-44C85EA436EB}" dt="2020-06-01T23:08:41.309" v="3" actId="20577"/>
        <pc:sldMkLst>
          <pc:docMk/>
          <pc:sldMk cId="3437513085" sldId="257"/>
        </pc:sldMkLst>
        <pc:spChg chg="mod">
          <ac:chgData name="Ming-Chih Lin" userId="f1ba3ba5-e185-404b-b55f-b2be90e2bdc2" providerId="ADAL" clId="{F1FA031A-4D31-4AEE-8DCB-44C85EA436EB}" dt="2020-06-01T23:08:41.309" v="3" actId="20577"/>
          <ac:spMkLst>
            <pc:docMk/>
            <pc:sldMk cId="3437513085" sldId="257"/>
            <ac:spMk id="2" creationId="{F00E360D-5F36-459A-8321-D0EA4C8C73FE}"/>
          </ac:spMkLst>
        </pc:spChg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322618313" sldId="258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086438915" sldId="260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291901244" sldId="261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947049355" sldId="262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427989766" sldId="26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336614475" sldId="26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79909818" sldId="265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1717474662" sldId="266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751778690" sldId="267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480965944" sldId="268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517686270" sldId="269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580561292" sldId="270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984231426" sldId="271"/>
        </pc:sldMkLst>
      </pc:sldChg>
      <pc:sldChg chg="modSp mod">
        <pc:chgData name="Ming-Chih Lin" userId="f1ba3ba5-e185-404b-b55f-b2be90e2bdc2" providerId="ADAL" clId="{F1FA031A-4D31-4AEE-8DCB-44C85EA436EB}" dt="2020-06-01T23:15:24.433" v="386"/>
        <pc:sldMkLst>
          <pc:docMk/>
          <pc:sldMk cId="2189207556" sldId="272"/>
        </pc:sldMkLst>
        <pc:spChg chg="mod">
          <ac:chgData name="Ming-Chih Lin" userId="f1ba3ba5-e185-404b-b55f-b2be90e2bdc2" providerId="ADAL" clId="{F1FA031A-4D31-4AEE-8DCB-44C85EA436EB}" dt="2020-06-01T23:15:24.433" v="386"/>
          <ac:spMkLst>
            <pc:docMk/>
            <pc:sldMk cId="2189207556" sldId="272"/>
            <ac:spMk id="4" creationId="{2FA54F75-D405-4104-B6BB-EA44A23A109A}"/>
          </ac:spMkLst>
        </pc:spChg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963169921" sldId="27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52655923" sldId="275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66544265" sldId="281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344907558" sldId="282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4282441724" sldId="28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651586421" sldId="28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195449515" sldId="285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1489283586" sldId="286"/>
        </pc:sldMkLst>
      </pc:sldChg>
      <pc:sldChg chg="del">
        <pc:chgData name="Ming-Chih Lin" userId="f1ba3ba5-e185-404b-b55f-b2be90e2bdc2" providerId="ADAL" clId="{F1FA031A-4D31-4AEE-8DCB-44C85EA436EB}" dt="2020-06-01T23:12:04.010" v="173" actId="47"/>
        <pc:sldMkLst>
          <pc:docMk/>
          <pc:sldMk cId="2068811213" sldId="287"/>
        </pc:sldMkLst>
      </pc:sldChg>
      <pc:sldChg chg="modSp mod">
        <pc:chgData name="Ming-Chih Lin" userId="f1ba3ba5-e185-404b-b55f-b2be90e2bdc2" providerId="ADAL" clId="{F1FA031A-4D31-4AEE-8DCB-44C85EA436EB}" dt="2020-06-01T23:13:24.905" v="277"/>
        <pc:sldMkLst>
          <pc:docMk/>
          <pc:sldMk cId="2773999239" sldId="288"/>
        </pc:sldMkLst>
        <pc:spChg chg="mod">
          <ac:chgData name="Ming-Chih Lin" userId="f1ba3ba5-e185-404b-b55f-b2be90e2bdc2" providerId="ADAL" clId="{F1FA031A-4D31-4AEE-8DCB-44C85EA436EB}" dt="2020-06-01T23:13:24.905" v="277"/>
          <ac:spMkLst>
            <pc:docMk/>
            <pc:sldMk cId="2773999239" sldId="288"/>
            <ac:spMk id="5" creationId="{D9BE9DE2-8245-4CD7-8644-BCDBABA8D1A8}"/>
          </ac:spMkLst>
        </pc:spChg>
      </pc:sldChg>
      <pc:sldChg chg="modSp mod">
        <pc:chgData name="Ming-Chih Lin" userId="f1ba3ba5-e185-404b-b55f-b2be90e2bdc2" providerId="ADAL" clId="{F1FA031A-4D31-4AEE-8DCB-44C85EA436EB}" dt="2020-06-01T23:11:56.151" v="172"/>
        <pc:sldMkLst>
          <pc:docMk/>
          <pc:sldMk cId="1061609012" sldId="289"/>
        </pc:sldMkLst>
        <pc:spChg chg="mod">
          <ac:chgData name="Ming-Chih Lin" userId="f1ba3ba5-e185-404b-b55f-b2be90e2bdc2" providerId="ADAL" clId="{F1FA031A-4D31-4AEE-8DCB-44C85EA436EB}" dt="2020-06-01T23:11:56.151" v="172"/>
          <ac:spMkLst>
            <pc:docMk/>
            <pc:sldMk cId="1061609012" sldId="289"/>
            <ac:spMk id="4" creationId="{A96425F9-195D-4693-9E6E-3A6A87237F5E}"/>
          </ac:spMkLst>
        </pc:spChg>
      </pc:sldChg>
      <pc:sldChg chg="modSp mod">
        <pc:chgData name="Ming-Chih Lin" userId="f1ba3ba5-e185-404b-b55f-b2be90e2bdc2" providerId="ADAL" clId="{F1FA031A-4D31-4AEE-8DCB-44C85EA436EB}" dt="2020-06-01T23:22:46.379" v="630"/>
        <pc:sldMkLst>
          <pc:docMk/>
          <pc:sldMk cId="1663756997" sldId="290"/>
        </pc:sldMkLst>
        <pc:spChg chg="mod">
          <ac:chgData name="Ming-Chih Lin" userId="f1ba3ba5-e185-404b-b55f-b2be90e2bdc2" providerId="ADAL" clId="{F1FA031A-4D31-4AEE-8DCB-44C85EA436EB}" dt="2020-06-01T23:22:46.379" v="630"/>
          <ac:spMkLst>
            <pc:docMk/>
            <pc:sldMk cId="1663756997" sldId="290"/>
            <ac:spMk id="3" creationId="{FDA2CCF4-8156-43AA-A2A5-BCE09F7AF6E8}"/>
          </ac:spMkLst>
        </pc:spChg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4146132641" sldId="291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2609797397" sldId="292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289535632" sldId="29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4240318" sldId="29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800941536" sldId="295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71803066" sldId="296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823943526" sldId="297"/>
        </pc:sldMkLst>
      </pc:sldChg>
      <pc:sldChg chg="modSp new mod">
        <pc:chgData name="Ming-Chih Lin" userId="f1ba3ba5-e185-404b-b55f-b2be90e2bdc2" providerId="ADAL" clId="{F1FA031A-4D31-4AEE-8DCB-44C85EA436EB}" dt="2020-06-01T23:09:56.216" v="75"/>
        <pc:sldMkLst>
          <pc:docMk/>
          <pc:sldMk cId="888648973" sldId="298"/>
        </pc:sldMkLst>
        <pc:spChg chg="mod">
          <ac:chgData name="Ming-Chih Lin" userId="f1ba3ba5-e185-404b-b55f-b2be90e2bdc2" providerId="ADAL" clId="{F1FA031A-4D31-4AEE-8DCB-44C85EA436EB}" dt="2020-06-01T23:09:56.216" v="75"/>
          <ac:spMkLst>
            <pc:docMk/>
            <pc:sldMk cId="888648973" sldId="298"/>
            <ac:spMk id="2" creationId="{A8BA54D6-C8F9-4AAC-8CAA-D399FA342724}"/>
          </ac:spMkLst>
        </pc:spChg>
      </pc:sldChg>
      <pc:sldChg chg="modSp add mod">
        <pc:chgData name="Ming-Chih Lin" userId="f1ba3ba5-e185-404b-b55f-b2be90e2bdc2" providerId="ADAL" clId="{F1FA031A-4D31-4AEE-8DCB-44C85EA436EB}" dt="2020-06-01T23:14:32.055" v="369"/>
        <pc:sldMkLst>
          <pc:docMk/>
          <pc:sldMk cId="101432508" sldId="299"/>
        </pc:sldMkLst>
        <pc:spChg chg="mod">
          <ac:chgData name="Ming-Chih Lin" userId="f1ba3ba5-e185-404b-b55f-b2be90e2bdc2" providerId="ADAL" clId="{F1FA031A-4D31-4AEE-8DCB-44C85EA436EB}" dt="2020-06-01T23:14:32.055" v="369"/>
          <ac:spMkLst>
            <pc:docMk/>
            <pc:sldMk cId="101432508" sldId="299"/>
            <ac:spMk id="3" creationId="{FDA2CCF4-8156-43AA-A2A5-BCE09F7AF6E8}"/>
          </ac:spMkLst>
        </pc:spChg>
      </pc:sldChg>
      <pc:sldChg chg="addSp delSp modSp new mod modClrScheme chgLayout">
        <pc:chgData name="Ming-Chih Lin" userId="f1ba3ba5-e185-404b-b55f-b2be90e2bdc2" providerId="ADAL" clId="{F1FA031A-4D31-4AEE-8DCB-44C85EA436EB}" dt="2020-06-01T23:18:37.024" v="538"/>
        <pc:sldMkLst>
          <pc:docMk/>
          <pc:sldMk cId="1415465906" sldId="300"/>
        </pc:sldMkLst>
        <pc:spChg chg="del mod ord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2" creationId="{2A4DBE0D-A8A4-4F12-858B-E8F5C1DC52BA}"/>
          </ac:spMkLst>
        </pc:spChg>
        <pc:spChg chg="del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3" creationId="{AFC4772C-804D-474C-89D9-7ADC6AAA7865}"/>
          </ac:spMkLst>
        </pc:spChg>
        <pc:spChg chg="add mod ord">
          <ac:chgData name="Ming-Chih Lin" userId="f1ba3ba5-e185-404b-b55f-b2be90e2bdc2" providerId="ADAL" clId="{F1FA031A-4D31-4AEE-8DCB-44C85EA436EB}" dt="2020-06-01T23:18:37.024" v="538"/>
          <ac:spMkLst>
            <pc:docMk/>
            <pc:sldMk cId="1415465906" sldId="300"/>
            <ac:spMk id="4" creationId="{42223639-7737-4ADF-9CCC-84644374FFB5}"/>
          </ac:spMkLst>
        </pc:spChg>
        <pc:spChg chg="add mod ord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5" creationId="{B37260B8-3B0D-40A3-8B25-1D9D532C9BED}"/>
          </ac:spMkLst>
        </pc:spChg>
      </pc:sldChg>
      <pc:sldChg chg="modSp add mod">
        <pc:chgData name="Ming-Chih Lin" userId="f1ba3ba5-e185-404b-b55f-b2be90e2bdc2" providerId="ADAL" clId="{F1FA031A-4D31-4AEE-8DCB-44C85EA436EB}" dt="2020-06-01T23:26:30.522" v="688" actId="20577"/>
        <pc:sldMkLst>
          <pc:docMk/>
          <pc:sldMk cId="1171545912" sldId="301"/>
        </pc:sldMkLst>
        <pc:spChg chg="mod">
          <ac:chgData name="Ming-Chih Lin" userId="f1ba3ba5-e185-404b-b55f-b2be90e2bdc2" providerId="ADAL" clId="{F1FA031A-4D31-4AEE-8DCB-44C85EA436EB}" dt="2020-06-01T23:19:32.230" v="541"/>
          <ac:spMkLst>
            <pc:docMk/>
            <pc:sldMk cId="1171545912" sldId="301"/>
            <ac:spMk id="4" creationId="{42223639-7737-4ADF-9CCC-84644374FFB5}"/>
          </ac:spMkLst>
        </pc:spChg>
        <pc:spChg chg="mod">
          <ac:chgData name="Ming-Chih Lin" userId="f1ba3ba5-e185-404b-b55f-b2be90e2bdc2" providerId="ADAL" clId="{F1FA031A-4D31-4AEE-8DCB-44C85EA436EB}" dt="2020-06-01T23:26:30.522" v="688" actId="20577"/>
          <ac:spMkLst>
            <pc:docMk/>
            <pc:sldMk cId="1171545912" sldId="301"/>
            <ac:spMk id="5" creationId="{B37260B8-3B0D-40A3-8B25-1D9D532C9BED}"/>
          </ac:spMkLst>
        </pc:spChg>
      </pc:sldChg>
      <pc:sldChg chg="modSp add mod">
        <pc:chgData name="Ming-Chih Lin" userId="f1ba3ba5-e185-404b-b55f-b2be90e2bdc2" providerId="ADAL" clId="{F1FA031A-4D31-4AEE-8DCB-44C85EA436EB}" dt="2020-06-01T23:27:59.481" v="710" actId="20577"/>
        <pc:sldMkLst>
          <pc:docMk/>
          <pc:sldMk cId="2002684050" sldId="302"/>
        </pc:sldMkLst>
        <pc:spChg chg="mod">
          <ac:chgData name="Ming-Chih Lin" userId="f1ba3ba5-e185-404b-b55f-b2be90e2bdc2" providerId="ADAL" clId="{F1FA031A-4D31-4AEE-8DCB-44C85EA436EB}" dt="2020-06-01T23:27:59.481" v="710" actId="20577"/>
          <ac:spMkLst>
            <pc:docMk/>
            <pc:sldMk cId="2002684050" sldId="302"/>
            <ac:spMk id="4" creationId="{42223639-7737-4ADF-9CCC-84644374FFB5}"/>
          </ac:spMkLst>
        </pc:spChg>
        <pc:spChg chg="mod">
          <ac:chgData name="Ming-Chih Lin" userId="f1ba3ba5-e185-404b-b55f-b2be90e2bdc2" providerId="ADAL" clId="{F1FA031A-4D31-4AEE-8DCB-44C85EA436EB}" dt="2020-06-01T23:21:42.958" v="586" actId="21"/>
          <ac:spMkLst>
            <pc:docMk/>
            <pc:sldMk cId="2002684050" sldId="302"/>
            <ac:spMk id="5" creationId="{B37260B8-3B0D-40A3-8B25-1D9D532C9BED}"/>
          </ac:spMkLst>
        </pc:spChg>
      </pc:sldChg>
      <pc:sldChg chg="addSp delSp modSp add del mod ord">
        <pc:chgData name="Ming-Chih Lin" userId="f1ba3ba5-e185-404b-b55f-b2be90e2bdc2" providerId="ADAL" clId="{F1FA031A-4D31-4AEE-8DCB-44C85EA436EB}" dt="2020-06-01T23:27:56.183" v="708" actId="47"/>
        <pc:sldMkLst>
          <pc:docMk/>
          <pc:sldMk cId="4107279448" sldId="303"/>
        </pc:sldMkLst>
        <pc:spChg chg="add del mod">
          <ac:chgData name="Ming-Chih Lin" userId="f1ba3ba5-e185-404b-b55f-b2be90e2bdc2" providerId="ADAL" clId="{F1FA031A-4D31-4AEE-8DCB-44C85EA436EB}" dt="2020-06-01T23:23:56.344" v="655"/>
          <ac:spMkLst>
            <pc:docMk/>
            <pc:sldMk cId="4107279448" sldId="303"/>
            <ac:spMk id="2" creationId="{A47E8DDF-F70A-4E2D-8C01-9E501A43A6F7}"/>
          </ac:spMkLst>
        </pc:spChg>
        <pc:spChg chg="mod">
          <ac:chgData name="Ming-Chih Lin" userId="f1ba3ba5-e185-404b-b55f-b2be90e2bdc2" providerId="ADAL" clId="{F1FA031A-4D31-4AEE-8DCB-44C85EA436EB}" dt="2020-06-01T23:26:57.506" v="696" actId="20577"/>
          <ac:spMkLst>
            <pc:docMk/>
            <pc:sldMk cId="4107279448" sldId="303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13.818" v="713" actId="6549"/>
        <pc:sldMkLst>
          <pc:docMk/>
          <pc:sldMk cId="3346354504" sldId="304"/>
        </pc:sldMkLst>
        <pc:spChg chg="mod">
          <ac:chgData name="Ming-Chih Lin" userId="f1ba3ba5-e185-404b-b55f-b2be90e2bdc2" providerId="ADAL" clId="{F1FA031A-4D31-4AEE-8DCB-44C85EA436EB}" dt="2020-06-01T23:28:13.818" v="713" actId="6549"/>
          <ac:spMkLst>
            <pc:docMk/>
            <pc:sldMk cId="3346354504" sldId="304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27.201" v="714"/>
        <pc:sldMkLst>
          <pc:docMk/>
          <pc:sldMk cId="1699586139" sldId="305"/>
        </pc:sldMkLst>
        <pc:spChg chg="mod">
          <ac:chgData name="Ming-Chih Lin" userId="f1ba3ba5-e185-404b-b55f-b2be90e2bdc2" providerId="ADAL" clId="{F1FA031A-4D31-4AEE-8DCB-44C85EA436EB}" dt="2020-06-01T23:28:27.201" v="714"/>
          <ac:spMkLst>
            <pc:docMk/>
            <pc:sldMk cId="1699586139" sldId="305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7:17.368" v="703" actId="20577"/>
        <pc:sldMkLst>
          <pc:docMk/>
          <pc:sldMk cId="1220209127" sldId="306"/>
        </pc:sldMkLst>
        <pc:spChg chg="mod">
          <ac:chgData name="Ming-Chih Lin" userId="f1ba3ba5-e185-404b-b55f-b2be90e2bdc2" providerId="ADAL" clId="{F1FA031A-4D31-4AEE-8DCB-44C85EA436EB}" dt="2020-06-01T23:27:17.368" v="703" actId="20577"/>
          <ac:spMkLst>
            <pc:docMk/>
            <pc:sldMk cId="1220209127" sldId="306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43.758" v="715"/>
        <pc:sldMkLst>
          <pc:docMk/>
          <pc:sldMk cId="236770104" sldId="307"/>
        </pc:sldMkLst>
        <pc:spChg chg="mod">
          <ac:chgData name="Ming-Chih Lin" userId="f1ba3ba5-e185-404b-b55f-b2be90e2bdc2" providerId="ADAL" clId="{F1FA031A-4D31-4AEE-8DCB-44C85EA436EB}" dt="2020-06-01T23:28:43.758" v="715"/>
          <ac:spMkLst>
            <pc:docMk/>
            <pc:sldMk cId="236770104" sldId="307"/>
            <ac:spMk id="4" creationId="{42223639-7737-4ADF-9CCC-84644374FFB5}"/>
          </ac:spMkLst>
        </pc:spChg>
      </pc:sldChg>
      <pc:sldChg chg="modSp new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3757030699" sldId="308"/>
        </pc:sldMkLst>
        <pc:spChg chg="mod">
          <ac:chgData name="Ming-Chih Lin" userId="f1ba3ba5-e185-404b-b55f-b2be90e2bdc2" providerId="ADAL" clId="{F1FA031A-4D31-4AEE-8DCB-44C85EA436EB}" dt="2020-06-01T23:40:38.630" v="999"/>
          <ac:spMkLst>
            <pc:docMk/>
            <pc:sldMk cId="3757030699" sldId="308"/>
            <ac:spMk id="2" creationId="{9EAB2091-9337-42B7-AC34-E09D04AC6790}"/>
          </ac:spMkLst>
        </pc:spChg>
        <pc:spChg chg="mod">
          <ac:chgData name="Ming-Chih Lin" userId="f1ba3ba5-e185-404b-b55f-b2be90e2bdc2" providerId="ADAL" clId="{F1FA031A-4D31-4AEE-8DCB-44C85EA436EB}" dt="2020-06-01T23:31:21.972" v="779"/>
          <ac:spMkLst>
            <pc:docMk/>
            <pc:sldMk cId="3757030699" sldId="308"/>
            <ac:spMk id="3" creationId="{E7C3D928-2CE9-4266-A577-F5AA1DFC7CE3}"/>
          </ac:spMkLst>
        </pc:spChg>
      </pc:sldChg>
      <pc:sldChg chg="modSp add mod">
        <pc:chgData name="Ming-Chih Lin" userId="f1ba3ba5-e185-404b-b55f-b2be90e2bdc2" providerId="ADAL" clId="{F1FA031A-4D31-4AEE-8DCB-44C85EA436EB}" dt="2020-06-01T23:16:11.863" v="435"/>
        <pc:sldMkLst>
          <pc:docMk/>
          <pc:sldMk cId="2022201700" sldId="309"/>
        </pc:sldMkLst>
        <pc:spChg chg="mod">
          <ac:chgData name="Ming-Chih Lin" userId="f1ba3ba5-e185-404b-b55f-b2be90e2bdc2" providerId="ADAL" clId="{F1FA031A-4D31-4AEE-8DCB-44C85EA436EB}" dt="2020-06-01T23:16:11.863" v="435"/>
          <ac:spMkLst>
            <pc:docMk/>
            <pc:sldMk cId="2022201700" sldId="309"/>
            <ac:spMk id="4" creationId="{2FA54F75-D405-4104-B6BB-EA44A23A109A}"/>
          </ac:spMkLst>
        </pc:spChg>
      </pc:sldChg>
      <pc:sldChg chg="addSp delSp modSp add mod ord">
        <pc:chgData name="Ming-Chih Lin" userId="f1ba3ba5-e185-404b-b55f-b2be90e2bdc2" providerId="ADAL" clId="{F1FA031A-4D31-4AEE-8DCB-44C85EA436EB}" dt="2020-06-02T00:07:30.065" v="1132" actId="1076"/>
        <pc:sldMkLst>
          <pc:docMk/>
          <pc:sldMk cId="1680955994" sldId="310"/>
        </pc:sldMkLst>
        <pc:spChg chg="del mod">
          <ac:chgData name="Ming-Chih Lin" userId="f1ba3ba5-e185-404b-b55f-b2be90e2bdc2" providerId="ADAL" clId="{F1FA031A-4D31-4AEE-8DCB-44C85EA436EB}" dt="2020-06-01T23:46:50.152" v="1041" actId="478"/>
          <ac:spMkLst>
            <pc:docMk/>
            <pc:sldMk cId="1680955994" sldId="310"/>
            <ac:spMk id="2" creationId="{9EAB2091-9337-42B7-AC34-E09D04AC6790}"/>
          </ac:spMkLst>
        </pc:spChg>
        <pc:spChg chg="mod">
          <ac:chgData name="Ming-Chih Lin" userId="f1ba3ba5-e185-404b-b55f-b2be90e2bdc2" providerId="ADAL" clId="{F1FA031A-4D31-4AEE-8DCB-44C85EA436EB}" dt="2020-06-01T23:48:46.017" v="1050"/>
          <ac:spMkLst>
            <pc:docMk/>
            <pc:sldMk cId="1680955994" sldId="310"/>
            <ac:spMk id="3" creationId="{E7C3D928-2CE9-4266-A577-F5AA1DFC7CE3}"/>
          </ac:spMkLst>
        </pc:spChg>
        <pc:spChg chg="add del mod">
          <ac:chgData name="Ming-Chih Lin" userId="f1ba3ba5-e185-404b-b55f-b2be90e2bdc2" providerId="ADAL" clId="{F1FA031A-4D31-4AEE-8DCB-44C85EA436EB}" dt="2020-06-01T23:46:24.822" v="1040"/>
          <ac:spMkLst>
            <pc:docMk/>
            <pc:sldMk cId="1680955994" sldId="310"/>
            <ac:spMk id="4" creationId="{DFA67099-C7C6-4EF8-9522-C5EF93E8AFF6}"/>
          </ac:spMkLst>
        </pc:spChg>
        <pc:spChg chg="add del mod">
          <ac:chgData name="Ming-Chih Lin" userId="f1ba3ba5-e185-404b-b55f-b2be90e2bdc2" providerId="ADAL" clId="{F1FA031A-4D31-4AEE-8DCB-44C85EA436EB}" dt="2020-06-01T23:48:44.122" v="1049" actId="478"/>
          <ac:spMkLst>
            <pc:docMk/>
            <pc:sldMk cId="1680955994" sldId="310"/>
            <ac:spMk id="6" creationId="{C6523A91-946D-454F-9415-87B2845420E5}"/>
          </ac:spMkLst>
        </pc:spChg>
        <pc:picChg chg="add del mod">
          <ac:chgData name="Ming-Chih Lin" userId="f1ba3ba5-e185-404b-b55f-b2be90e2bdc2" providerId="ADAL" clId="{F1FA031A-4D31-4AEE-8DCB-44C85EA436EB}" dt="2020-06-02T00:07:21.630" v="1129" actId="478"/>
          <ac:picMkLst>
            <pc:docMk/>
            <pc:sldMk cId="1680955994" sldId="310"/>
            <ac:picMk id="7" creationId="{04167772-23D8-46EF-86E8-9F55289031D5}"/>
          </ac:picMkLst>
        </pc:picChg>
        <pc:picChg chg="add del">
          <ac:chgData name="Ming-Chih Lin" userId="f1ba3ba5-e185-404b-b55f-b2be90e2bdc2" providerId="ADAL" clId="{F1FA031A-4D31-4AEE-8DCB-44C85EA436EB}" dt="2020-06-02T00:05:20.886" v="1055"/>
          <ac:picMkLst>
            <pc:docMk/>
            <pc:sldMk cId="1680955994" sldId="310"/>
            <ac:picMk id="8" creationId="{86E0C46E-16C0-4B9D-98F5-753D5EB5E5C0}"/>
          </ac:picMkLst>
        </pc:picChg>
        <pc:picChg chg="add mod">
          <ac:chgData name="Ming-Chih Lin" userId="f1ba3ba5-e185-404b-b55f-b2be90e2bdc2" providerId="ADAL" clId="{F1FA031A-4D31-4AEE-8DCB-44C85EA436EB}" dt="2020-06-02T00:07:30.065" v="1132" actId="1076"/>
          <ac:picMkLst>
            <pc:docMk/>
            <pc:sldMk cId="1680955994" sldId="310"/>
            <ac:picMk id="9" creationId="{A8797093-BD72-4872-BB27-2A60EE738B76}"/>
          </ac:picMkLst>
        </pc:pic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3863980547" sldId="311"/>
        </pc:sldMkLst>
        <pc:spChg chg="mod">
          <ac:chgData name="Ming-Chih Lin" userId="f1ba3ba5-e185-404b-b55f-b2be90e2bdc2" providerId="ADAL" clId="{F1FA031A-4D31-4AEE-8DCB-44C85EA436EB}" dt="2020-06-01T23:34:25.883" v="974" actId="20577"/>
          <ac:spMkLst>
            <pc:docMk/>
            <pc:sldMk cId="3863980547" sldId="311"/>
            <ac:spMk id="3" creationId="{E7C3D928-2CE9-4266-A577-F5AA1DFC7CE3}"/>
          </ac:spMkLst>
        </pc:spChg>
      </pc:sldChg>
      <pc:sldChg chg="addSp delSp modSp new mod modClrScheme chgLayout">
        <pc:chgData name="Ming-Chih Lin" userId="f1ba3ba5-e185-404b-b55f-b2be90e2bdc2" providerId="ADAL" clId="{F1FA031A-4D31-4AEE-8DCB-44C85EA436EB}" dt="2020-06-02T00:07:11.358" v="1128" actId="20577"/>
        <pc:sldMkLst>
          <pc:docMk/>
          <pc:sldMk cId="1266417032" sldId="312"/>
        </pc:sldMkLst>
        <pc:spChg chg="del">
          <ac:chgData name="Ming-Chih Lin" userId="f1ba3ba5-e185-404b-b55f-b2be90e2bdc2" providerId="ADAL" clId="{F1FA031A-4D31-4AEE-8DCB-44C85EA436EB}" dt="2020-06-01T23:16:35.525" v="440" actId="700"/>
          <ac:spMkLst>
            <pc:docMk/>
            <pc:sldMk cId="1266417032" sldId="312"/>
            <ac:spMk id="2" creationId="{A62D4AC1-C50C-4058-B2A5-D69AA87B4258}"/>
          </ac:spMkLst>
        </pc:spChg>
        <pc:spChg chg="del">
          <ac:chgData name="Ming-Chih Lin" userId="f1ba3ba5-e185-404b-b55f-b2be90e2bdc2" providerId="ADAL" clId="{F1FA031A-4D31-4AEE-8DCB-44C85EA436EB}" dt="2020-06-01T23:16:35.525" v="440" actId="700"/>
          <ac:spMkLst>
            <pc:docMk/>
            <pc:sldMk cId="1266417032" sldId="312"/>
            <ac:spMk id="3" creationId="{24369F45-8D56-4C99-9BA5-CE752D1914AC}"/>
          </ac:spMkLst>
        </pc:spChg>
        <pc:spChg chg="add mod ord">
          <ac:chgData name="Ming-Chih Lin" userId="f1ba3ba5-e185-404b-b55f-b2be90e2bdc2" providerId="ADAL" clId="{F1FA031A-4D31-4AEE-8DCB-44C85EA436EB}" dt="2020-06-02T00:05:56.161" v="1059" actId="700"/>
          <ac:spMkLst>
            <pc:docMk/>
            <pc:sldMk cId="1266417032" sldId="312"/>
            <ac:spMk id="4" creationId="{1854605A-57A1-476A-82F9-537D284E62C2}"/>
          </ac:spMkLst>
        </pc:spChg>
        <pc:spChg chg="add mod ord">
          <ac:chgData name="Ming-Chih Lin" userId="f1ba3ba5-e185-404b-b55f-b2be90e2bdc2" providerId="ADAL" clId="{F1FA031A-4D31-4AEE-8DCB-44C85EA436EB}" dt="2020-06-02T00:07:11.358" v="1128" actId="20577"/>
          <ac:spMkLst>
            <pc:docMk/>
            <pc:sldMk cId="1266417032" sldId="312"/>
            <ac:spMk id="5" creationId="{221EB24A-D4DB-45CB-BE7B-D41F7B493329}"/>
          </ac:spMkLst>
        </pc:spChg>
      </pc:sldChg>
      <pc:sldChg chg="modSp add mod">
        <pc:chgData name="Ming-Chih Lin" userId="f1ba3ba5-e185-404b-b55f-b2be90e2bdc2" providerId="ADAL" clId="{F1FA031A-4D31-4AEE-8DCB-44C85EA436EB}" dt="2020-06-01T23:29:05.962" v="718" actId="20577"/>
        <pc:sldMkLst>
          <pc:docMk/>
          <pc:sldMk cId="1608459360" sldId="313"/>
        </pc:sldMkLst>
        <pc:spChg chg="mod">
          <ac:chgData name="Ming-Chih Lin" userId="f1ba3ba5-e185-404b-b55f-b2be90e2bdc2" providerId="ADAL" clId="{F1FA031A-4D31-4AEE-8DCB-44C85EA436EB}" dt="2020-06-01T23:29:05.962" v="718" actId="20577"/>
          <ac:spMkLst>
            <pc:docMk/>
            <pc:sldMk cId="1608459360" sldId="313"/>
            <ac:spMk id="4" creationId="{42223639-7737-4ADF-9CCC-84644374FFB5}"/>
          </ac:spMkLst>
        </pc:spChg>
      </pc:sldChg>
      <pc:sldChg chg="add del">
        <pc:chgData name="Ming-Chih Lin" userId="f1ba3ba5-e185-404b-b55f-b2be90e2bdc2" providerId="ADAL" clId="{F1FA031A-4D31-4AEE-8DCB-44C85EA436EB}" dt="2020-06-01T23:30:27.215" v="721" actId="47"/>
        <pc:sldMkLst>
          <pc:docMk/>
          <pc:sldMk cId="3592365506" sldId="314"/>
        </pc:sldMkLst>
      </pc:sldChg>
      <pc:sldChg chg="modSp new mod">
        <pc:chgData name="Ming-Chih Lin" userId="f1ba3ba5-e185-404b-b55f-b2be90e2bdc2" providerId="ADAL" clId="{F1FA031A-4D31-4AEE-8DCB-44C85EA436EB}" dt="2020-06-01T23:30:49.844" v="761"/>
        <pc:sldMkLst>
          <pc:docMk/>
          <pc:sldMk cId="3053501639" sldId="315"/>
        </pc:sldMkLst>
        <pc:spChg chg="mod">
          <ac:chgData name="Ming-Chih Lin" userId="f1ba3ba5-e185-404b-b55f-b2be90e2bdc2" providerId="ADAL" clId="{F1FA031A-4D31-4AEE-8DCB-44C85EA436EB}" dt="2020-06-01T23:30:49.844" v="761"/>
          <ac:spMkLst>
            <pc:docMk/>
            <pc:sldMk cId="3053501639" sldId="315"/>
            <ac:spMk id="3" creationId="{2DC53AD1-5967-4F57-9A42-A7D2F1A9323D}"/>
          </ac:spMkLst>
        </pc:sp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612939432" sldId="316"/>
        </pc:sldMkLst>
        <pc:spChg chg="mod">
          <ac:chgData name="Ming-Chih Lin" userId="f1ba3ba5-e185-404b-b55f-b2be90e2bdc2" providerId="ADAL" clId="{F1FA031A-4D31-4AEE-8DCB-44C85EA436EB}" dt="2020-06-01T23:32:42.102" v="850" actId="20577"/>
          <ac:spMkLst>
            <pc:docMk/>
            <pc:sldMk cId="612939432" sldId="316"/>
            <ac:spMk id="3" creationId="{E7C3D928-2CE9-4266-A577-F5AA1DFC7CE3}"/>
          </ac:spMkLst>
        </pc:spChg>
      </pc:sldChg>
      <pc:sldChg chg="addSp delSp modSp new add del mod">
        <pc:chgData name="Ming-Chih Lin" userId="f1ba3ba5-e185-404b-b55f-b2be90e2bdc2" providerId="ADAL" clId="{F1FA031A-4D31-4AEE-8DCB-44C85EA436EB}" dt="2020-06-02T00:07:33.244" v="1133" actId="47"/>
        <pc:sldMkLst>
          <pc:docMk/>
          <pc:sldMk cId="1830674388" sldId="316"/>
        </pc:sldMkLst>
        <pc:picChg chg="add del mod">
          <ac:chgData name="Ming-Chih Lin" userId="f1ba3ba5-e185-404b-b55f-b2be90e2bdc2" providerId="ADAL" clId="{F1FA031A-4D31-4AEE-8DCB-44C85EA436EB}" dt="2020-06-02T00:07:23.378" v="1130" actId="21"/>
          <ac:picMkLst>
            <pc:docMk/>
            <pc:sldMk cId="1830674388" sldId="316"/>
            <ac:picMk id="4" creationId="{3482E1DE-C7E8-4B64-A3F8-917B68200E56}"/>
          </ac:picMkLst>
        </pc:pic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1022163412" sldId="317"/>
        </pc:sldMkLst>
        <pc:spChg chg="mod">
          <ac:chgData name="Ming-Chih Lin" userId="f1ba3ba5-e185-404b-b55f-b2be90e2bdc2" providerId="ADAL" clId="{F1FA031A-4D31-4AEE-8DCB-44C85EA436EB}" dt="2020-06-01T23:32:53.706" v="863" actId="20577"/>
          <ac:spMkLst>
            <pc:docMk/>
            <pc:sldMk cId="1022163412" sldId="317"/>
            <ac:spMk id="3" creationId="{E7C3D928-2CE9-4266-A577-F5AA1DFC7CE3}"/>
          </ac:spMkLst>
        </pc:sp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4171406706" sldId="318"/>
        </pc:sldMkLst>
        <pc:spChg chg="mod">
          <ac:chgData name="Ming-Chih Lin" userId="f1ba3ba5-e185-404b-b55f-b2be90e2bdc2" providerId="ADAL" clId="{F1FA031A-4D31-4AEE-8DCB-44C85EA436EB}" dt="2020-06-01T23:32:59.354" v="873" actId="20577"/>
          <ac:spMkLst>
            <pc:docMk/>
            <pc:sldMk cId="4171406706" sldId="318"/>
            <ac:spMk id="3" creationId="{E7C3D928-2CE9-4266-A577-F5AA1DFC7CE3}"/>
          </ac:spMkLst>
        </pc:spChg>
      </pc:sldChg>
      <pc:sldChg chg="modSp add del mod ord">
        <pc:chgData name="Ming-Chih Lin" userId="f1ba3ba5-e185-404b-b55f-b2be90e2bdc2" providerId="ADAL" clId="{F1FA031A-4D31-4AEE-8DCB-44C85EA436EB}" dt="2020-06-01T23:41:30.159" v="1000" actId="47"/>
        <pc:sldMkLst>
          <pc:docMk/>
          <pc:sldMk cId="3934403956" sldId="319"/>
        </pc:sldMkLst>
        <pc:spChg chg="mod">
          <ac:chgData name="Ming-Chih Lin" userId="f1ba3ba5-e185-404b-b55f-b2be90e2bdc2" providerId="ADAL" clId="{F1FA031A-4D31-4AEE-8DCB-44C85EA436EB}" dt="2020-06-01T23:33:40.850" v="940" actId="20577"/>
          <ac:spMkLst>
            <pc:docMk/>
            <pc:sldMk cId="3934403956" sldId="319"/>
            <ac:spMk id="3" creationId="{E7C3D928-2CE9-4266-A577-F5AA1DFC7CE3}"/>
          </ac:spMkLst>
        </pc:spChg>
      </pc:sldChg>
      <pc:sldChg chg="modSp add del mod ord">
        <pc:chgData name="Ming-Chih Lin" userId="f1ba3ba5-e185-404b-b55f-b2be90e2bdc2" providerId="ADAL" clId="{F1FA031A-4D31-4AEE-8DCB-44C85EA436EB}" dt="2020-06-01T23:41:30.159" v="1000" actId="47"/>
        <pc:sldMkLst>
          <pc:docMk/>
          <pc:sldMk cId="816830408" sldId="320"/>
        </pc:sldMkLst>
        <pc:spChg chg="mod">
          <ac:chgData name="Ming-Chih Lin" userId="f1ba3ba5-e185-404b-b55f-b2be90e2bdc2" providerId="ADAL" clId="{F1FA031A-4D31-4AEE-8DCB-44C85EA436EB}" dt="2020-06-01T23:33:58.268" v="959"/>
          <ac:spMkLst>
            <pc:docMk/>
            <pc:sldMk cId="816830408" sldId="320"/>
            <ac:spMk id="3" creationId="{E7C3D928-2CE9-4266-A577-F5AA1DFC7CE3}"/>
          </ac:spMkLst>
        </pc:spChg>
      </pc:sldChg>
      <pc:sldChg chg="modSp new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137822786" sldId="321"/>
        </pc:sldMkLst>
        <pc:spChg chg="mod">
          <ac:chgData name="Ming-Chih Lin" userId="f1ba3ba5-e185-404b-b55f-b2be90e2bdc2" providerId="ADAL" clId="{F1FA031A-4D31-4AEE-8DCB-44C85EA436EB}" dt="2020-06-01T23:34:47.171" v="993"/>
          <ac:spMkLst>
            <pc:docMk/>
            <pc:sldMk cId="137822786" sldId="321"/>
            <ac:spMk id="3" creationId="{89E19C31-D323-4099-B1F9-A39ED7CC546B}"/>
          </ac:spMkLst>
        </pc:spChg>
      </pc:sldChg>
    </pc:docChg>
  </pc:docChgLst>
  <pc:docChgLst>
    <pc:chgData name="Ming-Chih Lin" userId="f1ba3ba5-e185-404b-b55f-b2be90e2bdc2" providerId="ADAL" clId="{73C49393-00F6-48C7-99DB-5262FA837701}"/>
    <pc:docChg chg="undo custSel addSld delSld modSld sldOrd">
      <pc:chgData name="Ming-Chih Lin" userId="f1ba3ba5-e185-404b-b55f-b2be90e2bdc2" providerId="ADAL" clId="{73C49393-00F6-48C7-99DB-5262FA837701}" dt="2020-06-11T00:42:40.773" v="2448"/>
      <pc:docMkLst>
        <pc:docMk/>
      </pc:docMkLst>
      <pc:sldChg chg="addSp delSp modSp mod">
        <pc:chgData name="Ming-Chih Lin" userId="f1ba3ba5-e185-404b-b55f-b2be90e2bdc2" providerId="ADAL" clId="{73C49393-00F6-48C7-99DB-5262FA837701}" dt="2020-06-08T00:57:30.363" v="2298"/>
        <pc:sldMkLst>
          <pc:docMk/>
          <pc:sldMk cId="3437513085" sldId="257"/>
        </pc:sldMkLst>
        <pc:spChg chg="mod">
          <ac:chgData name="Ming-Chih Lin" userId="f1ba3ba5-e185-404b-b55f-b2be90e2bdc2" providerId="ADAL" clId="{73C49393-00F6-48C7-99DB-5262FA837701}" dt="2020-06-08T00:57:30.363" v="2298"/>
          <ac:spMkLst>
            <pc:docMk/>
            <pc:sldMk cId="3437513085" sldId="257"/>
            <ac:spMk id="2" creationId="{F00E360D-5F36-459A-8321-D0EA4C8C73FE}"/>
          </ac:spMkLst>
        </pc:spChg>
        <pc:graphicFrameChg chg="add del mod">
          <ac:chgData name="Ming-Chih Lin" userId="f1ba3ba5-e185-404b-b55f-b2be90e2bdc2" providerId="ADAL" clId="{73C49393-00F6-48C7-99DB-5262FA837701}" dt="2020-06-02T00:09:49.623" v="1"/>
          <ac:graphicFrameMkLst>
            <pc:docMk/>
            <pc:sldMk cId="3437513085" sldId="257"/>
            <ac:graphicFrameMk id="4" creationId="{5049B3AE-5EA2-4052-9B86-DD46687ECD81}"/>
          </ac:graphicFrameMkLst>
        </pc:graphicFrameChg>
      </pc:sldChg>
      <pc:sldChg chg="del">
        <pc:chgData name="Ming-Chih Lin" userId="f1ba3ba5-e185-404b-b55f-b2be90e2bdc2" providerId="ADAL" clId="{73C49393-00F6-48C7-99DB-5262FA837701}" dt="2020-06-02T02:26:13.657" v="164" actId="2696"/>
        <pc:sldMkLst>
          <pc:docMk/>
          <pc:sldMk cId="2189207556" sldId="272"/>
        </pc:sldMkLst>
      </pc:sldChg>
      <pc:sldChg chg="modSp add mod">
        <pc:chgData name="Ming-Chih Lin" userId="f1ba3ba5-e185-404b-b55f-b2be90e2bdc2" providerId="ADAL" clId="{73C49393-00F6-48C7-99DB-5262FA837701}" dt="2020-06-08T00:51:54.698" v="2226"/>
        <pc:sldMkLst>
          <pc:docMk/>
          <pc:sldMk cId="3139632968" sldId="272"/>
        </pc:sldMkLst>
        <pc:spChg chg="mod">
          <ac:chgData name="Ming-Chih Lin" userId="f1ba3ba5-e185-404b-b55f-b2be90e2bdc2" providerId="ADAL" clId="{73C49393-00F6-48C7-99DB-5262FA837701}" dt="2020-06-08T00:51:54.698" v="2226"/>
          <ac:spMkLst>
            <pc:docMk/>
            <pc:sldMk cId="3139632968" sldId="272"/>
            <ac:spMk id="4" creationId="{2FA54F75-D405-4104-B6BB-EA44A23A109A}"/>
          </ac:spMkLst>
        </pc:spChg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2773999239" sldId="288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061609012" sldId="289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663756997" sldId="290"/>
        </pc:sldMkLst>
      </pc:sldChg>
      <pc:sldChg chg="del">
        <pc:chgData name="Ming-Chih Lin" userId="f1ba3ba5-e185-404b-b55f-b2be90e2bdc2" providerId="ADAL" clId="{73C49393-00F6-48C7-99DB-5262FA837701}" dt="2020-06-02T00:10:19.448" v="5" actId="47"/>
        <pc:sldMkLst>
          <pc:docMk/>
          <pc:sldMk cId="888648973" sldId="298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01432508" sldId="299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415465906" sldId="300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171545912" sldId="301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2002684050" sldId="302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3346354504" sldId="304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699586139" sldId="305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220209127" sldId="306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236770104" sldId="307"/>
        </pc:sldMkLst>
      </pc:sldChg>
      <pc:sldChg chg="del">
        <pc:chgData name="Ming-Chih Lin" userId="f1ba3ba5-e185-404b-b55f-b2be90e2bdc2" providerId="ADAL" clId="{73C49393-00F6-48C7-99DB-5262FA837701}" dt="2020-06-02T00:11:59.394" v="14" actId="47"/>
        <pc:sldMkLst>
          <pc:docMk/>
          <pc:sldMk cId="2022201700" sldId="309"/>
        </pc:sldMkLst>
      </pc:sldChg>
      <pc:sldChg chg="del">
        <pc:chgData name="Ming-Chih Lin" userId="f1ba3ba5-e185-404b-b55f-b2be90e2bdc2" providerId="ADAL" clId="{73C49393-00F6-48C7-99DB-5262FA837701}" dt="2020-06-02T00:11:59.980" v="15" actId="47"/>
        <pc:sldMkLst>
          <pc:docMk/>
          <pc:sldMk cId="1680955994" sldId="310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608459360" sldId="313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3053501639" sldId="315"/>
        </pc:sldMkLst>
      </pc:sldChg>
      <pc:sldChg chg="modSp add mod">
        <pc:chgData name="Ming-Chih Lin" userId="f1ba3ba5-e185-404b-b55f-b2be90e2bdc2" providerId="ADAL" clId="{73C49393-00F6-48C7-99DB-5262FA837701}" dt="2020-06-07T23:59:06.853" v="446"/>
        <pc:sldMkLst>
          <pc:docMk/>
          <pc:sldMk cId="19629556" sldId="316"/>
        </pc:sldMkLst>
        <pc:spChg chg="mod">
          <ac:chgData name="Ming-Chih Lin" userId="f1ba3ba5-e185-404b-b55f-b2be90e2bdc2" providerId="ADAL" clId="{73C49393-00F6-48C7-99DB-5262FA837701}" dt="2020-06-07T23:59:06.853" v="446"/>
          <ac:spMkLst>
            <pc:docMk/>
            <pc:sldMk cId="19629556" sldId="316"/>
            <ac:spMk id="4" creationId="{2FA54F75-D405-4104-B6BB-EA44A23A109A}"/>
          </ac:spMkLst>
        </pc:spChg>
      </pc:sldChg>
      <pc:sldChg chg="addSp delSp modSp add mod">
        <pc:chgData name="Ming-Chih Lin" userId="f1ba3ba5-e185-404b-b55f-b2be90e2bdc2" providerId="ADAL" clId="{73C49393-00F6-48C7-99DB-5262FA837701}" dt="2020-06-02T00:23:43.677" v="98" actId="14100"/>
        <pc:sldMkLst>
          <pc:docMk/>
          <pc:sldMk cId="497064445" sldId="317"/>
        </pc:sldMkLst>
        <pc:spChg chg="add mod">
          <ac:chgData name="Ming-Chih Lin" userId="f1ba3ba5-e185-404b-b55f-b2be90e2bdc2" providerId="ADAL" clId="{73C49393-00F6-48C7-99DB-5262FA837701}" dt="2020-06-02T00:23:36.110" v="95" actId="14100"/>
          <ac:spMkLst>
            <pc:docMk/>
            <pc:sldMk cId="497064445" sldId="317"/>
            <ac:spMk id="5" creationId="{B9F44C00-80B7-4B93-A0AD-85D9AEC0F763}"/>
          </ac:spMkLst>
        </pc:spChg>
        <pc:spChg chg="add mod">
          <ac:chgData name="Ming-Chih Lin" userId="f1ba3ba5-e185-404b-b55f-b2be90e2bdc2" providerId="ADAL" clId="{73C49393-00F6-48C7-99DB-5262FA837701}" dt="2020-06-02T00:23:43.677" v="98" actId="14100"/>
          <ac:spMkLst>
            <pc:docMk/>
            <pc:sldMk cId="497064445" sldId="317"/>
            <ac:spMk id="6" creationId="{43046FB8-6D26-4EF8-9D8C-B7F0233C2D3E}"/>
          </ac:spMkLst>
        </pc:spChg>
        <pc:picChg chg="add mod">
          <ac:chgData name="Ming-Chih Lin" userId="f1ba3ba5-e185-404b-b55f-b2be90e2bdc2" providerId="ADAL" clId="{73C49393-00F6-48C7-99DB-5262FA837701}" dt="2020-06-02T00:11:09.974" v="12" actId="1076"/>
          <ac:picMkLst>
            <pc:docMk/>
            <pc:sldMk cId="497064445" sldId="317"/>
            <ac:picMk id="2" creationId="{24B42EE7-EE76-400D-B513-614BD7A34C4E}"/>
          </ac:picMkLst>
        </pc:picChg>
        <pc:picChg chg="add del">
          <ac:chgData name="Ming-Chih Lin" userId="f1ba3ba5-e185-404b-b55f-b2be90e2bdc2" providerId="ADAL" clId="{73C49393-00F6-48C7-99DB-5262FA837701}" dt="2020-06-02T00:22:59.530" v="92"/>
          <ac:picMkLst>
            <pc:docMk/>
            <pc:sldMk cId="497064445" sldId="317"/>
            <ac:picMk id="4" creationId="{86AFA7C1-F1E9-43DE-9F2C-BC70D5ADDB41}"/>
          </ac:picMkLst>
        </pc:picChg>
        <pc:picChg chg="del">
          <ac:chgData name="Ming-Chih Lin" userId="f1ba3ba5-e185-404b-b55f-b2be90e2bdc2" providerId="ADAL" clId="{73C49393-00F6-48C7-99DB-5262FA837701}" dt="2020-06-02T00:11:00.632" v="6" actId="478"/>
          <ac:picMkLst>
            <pc:docMk/>
            <pc:sldMk cId="497064445" sldId="317"/>
            <ac:picMk id="9" creationId="{A8797093-BD72-4872-BB27-2A60EE738B76}"/>
          </ac:picMkLst>
        </pc:picChg>
      </pc:sldChg>
      <pc:sldChg chg="addSp delSp modSp add del mod chgLayout">
        <pc:chgData name="Ming-Chih Lin" userId="f1ba3ba5-e185-404b-b55f-b2be90e2bdc2" providerId="ADAL" clId="{73C49393-00F6-48C7-99DB-5262FA837701}" dt="2020-06-05T00:06:08.318" v="178" actId="2696"/>
        <pc:sldMkLst>
          <pc:docMk/>
          <pc:sldMk cId="1705629521" sldId="318"/>
        </pc:sldMkLst>
        <pc:spChg chg="add mod ord">
          <ac:chgData name="Ming-Chih Lin" userId="f1ba3ba5-e185-404b-b55f-b2be90e2bdc2" providerId="ADAL" clId="{73C49393-00F6-48C7-99DB-5262FA837701}" dt="2020-06-02T00:24:39.936" v="116" actId="700"/>
          <ac:spMkLst>
            <pc:docMk/>
            <pc:sldMk cId="1705629521" sldId="318"/>
            <ac:spMk id="2" creationId="{6323B9C6-4296-4701-9395-884F01AEB1BA}"/>
          </ac:spMkLst>
        </pc:spChg>
        <pc:spChg chg="mod ord">
          <ac:chgData name="Ming-Chih Lin" userId="f1ba3ba5-e185-404b-b55f-b2be90e2bdc2" providerId="ADAL" clId="{73C49393-00F6-48C7-99DB-5262FA837701}" dt="2020-06-05T00:05:50.570" v="177" actId="20577"/>
          <ac:spMkLst>
            <pc:docMk/>
            <pc:sldMk cId="1705629521" sldId="318"/>
            <ac:spMk id="3" creationId="{E7C3D928-2CE9-4266-A577-F5AA1DFC7CE3}"/>
          </ac:spMkLst>
        </pc:spChg>
        <pc:picChg chg="del">
          <ac:chgData name="Ming-Chih Lin" userId="f1ba3ba5-e185-404b-b55f-b2be90e2bdc2" providerId="ADAL" clId="{73C49393-00F6-48C7-99DB-5262FA837701}" dt="2020-06-02T00:13:26.758" v="34" actId="478"/>
          <ac:picMkLst>
            <pc:docMk/>
            <pc:sldMk cId="1705629521" sldId="318"/>
            <ac:picMk id="2" creationId="{24B42EE7-EE76-400D-B513-614BD7A34C4E}"/>
          </ac:picMkLst>
        </pc:picChg>
      </pc:sldChg>
      <pc:sldChg chg="addSp delSp modSp add mod">
        <pc:chgData name="Ming-Chih Lin" userId="f1ba3ba5-e185-404b-b55f-b2be90e2bdc2" providerId="ADAL" clId="{73C49393-00F6-48C7-99DB-5262FA837701}" dt="2020-06-11T00:36:26.069" v="2402" actId="6549"/>
        <pc:sldMkLst>
          <pc:docMk/>
          <pc:sldMk cId="2205041351" sldId="318"/>
        </pc:sldMkLst>
        <pc:spChg chg="mod">
          <ac:chgData name="Ming-Chih Lin" userId="f1ba3ba5-e185-404b-b55f-b2be90e2bdc2" providerId="ADAL" clId="{73C49393-00F6-48C7-99DB-5262FA837701}" dt="2020-06-11T00:36:26.069" v="2402" actId="6549"/>
          <ac:spMkLst>
            <pc:docMk/>
            <pc:sldMk cId="2205041351" sldId="318"/>
            <ac:spMk id="2" creationId="{6323B9C6-4296-4701-9395-884F01AEB1BA}"/>
          </ac:spMkLst>
        </pc:spChg>
        <pc:spChg chg="mod">
          <ac:chgData name="Ming-Chih Lin" userId="f1ba3ba5-e185-404b-b55f-b2be90e2bdc2" providerId="ADAL" clId="{73C49393-00F6-48C7-99DB-5262FA837701}" dt="2020-06-08T00:11:56.906" v="471"/>
          <ac:spMkLst>
            <pc:docMk/>
            <pc:sldMk cId="2205041351" sldId="318"/>
            <ac:spMk id="3" creationId="{E7C3D928-2CE9-4266-A577-F5AA1DFC7CE3}"/>
          </ac:spMkLst>
        </pc:spChg>
        <pc:picChg chg="add del mod">
          <ac:chgData name="Ming-Chih Lin" userId="f1ba3ba5-e185-404b-b55f-b2be90e2bdc2" providerId="ADAL" clId="{73C49393-00F6-48C7-99DB-5262FA837701}" dt="2020-06-11T00:32:14.822" v="2321"/>
          <ac:picMkLst>
            <pc:docMk/>
            <pc:sldMk cId="2205041351" sldId="318"/>
            <ac:picMk id="4" creationId="{BAAE2F85-E226-45D8-AE20-3747524D7BC7}"/>
          </ac:picMkLst>
        </pc:picChg>
        <pc:picChg chg="add del">
          <ac:chgData name="Ming-Chih Lin" userId="f1ba3ba5-e185-404b-b55f-b2be90e2bdc2" providerId="ADAL" clId="{73C49393-00F6-48C7-99DB-5262FA837701}" dt="2020-06-11T00:35:11.025" v="2324" actId="478"/>
          <ac:picMkLst>
            <pc:docMk/>
            <pc:sldMk cId="2205041351" sldId="318"/>
            <ac:picMk id="5" creationId="{18B7C4D3-62AC-4DC9-A1A0-BCC00716764A}"/>
          </ac:picMkLst>
        </pc:picChg>
        <pc:picChg chg="add mod">
          <ac:chgData name="Ming-Chih Lin" userId="f1ba3ba5-e185-404b-b55f-b2be90e2bdc2" providerId="ADAL" clId="{73C49393-00F6-48C7-99DB-5262FA837701}" dt="2020-06-11T00:35:19.184" v="2327" actId="1076"/>
          <ac:picMkLst>
            <pc:docMk/>
            <pc:sldMk cId="2205041351" sldId="318"/>
            <ac:picMk id="6" creationId="{85034C2B-3432-4626-84CF-94B6DBF5DFD8}"/>
          </ac:picMkLst>
        </pc:picChg>
      </pc:sldChg>
      <pc:sldChg chg="addSp delSp modSp new mod ord modClrScheme chgLayout">
        <pc:chgData name="Ming-Chih Lin" userId="f1ba3ba5-e185-404b-b55f-b2be90e2bdc2" providerId="ADAL" clId="{73C49393-00F6-48C7-99DB-5262FA837701}" dt="2020-06-11T00:42:23.790" v="2446"/>
        <pc:sldMkLst>
          <pc:docMk/>
          <pc:sldMk cId="1655947332" sldId="319"/>
        </pc:sldMkLst>
        <pc:spChg chg="del mod ord">
          <ac:chgData name="Ming-Chih Lin" userId="f1ba3ba5-e185-404b-b55f-b2be90e2bdc2" providerId="ADAL" clId="{73C49393-00F6-48C7-99DB-5262FA837701}" dt="2020-06-02T00:41:46.937" v="122" actId="700"/>
          <ac:spMkLst>
            <pc:docMk/>
            <pc:sldMk cId="1655947332" sldId="319"/>
            <ac:spMk id="2" creationId="{278D5408-D063-469E-8287-F1761DF8BFB1}"/>
          </ac:spMkLst>
        </pc:spChg>
        <pc:spChg chg="del">
          <ac:chgData name="Ming-Chih Lin" userId="f1ba3ba5-e185-404b-b55f-b2be90e2bdc2" providerId="ADAL" clId="{73C49393-00F6-48C7-99DB-5262FA837701}" dt="2020-06-02T00:41:46.937" v="122" actId="700"/>
          <ac:spMkLst>
            <pc:docMk/>
            <pc:sldMk cId="1655947332" sldId="319"/>
            <ac:spMk id="3" creationId="{2E40D952-6C8B-4E11-84E3-3278ED68872F}"/>
          </ac:spMkLst>
        </pc:spChg>
        <pc:spChg chg="add mod ord">
          <ac:chgData name="Ming-Chih Lin" userId="f1ba3ba5-e185-404b-b55f-b2be90e2bdc2" providerId="ADAL" clId="{73C49393-00F6-48C7-99DB-5262FA837701}" dt="2020-06-08T00:51:06.090" v="2159"/>
          <ac:spMkLst>
            <pc:docMk/>
            <pc:sldMk cId="1655947332" sldId="319"/>
            <ac:spMk id="4" creationId="{4F757CAB-CFF8-4102-BD5C-AF5056C64951}"/>
          </ac:spMkLst>
        </pc:spChg>
        <pc:spChg chg="add mod ord">
          <ac:chgData name="Ming-Chih Lin" userId="f1ba3ba5-e185-404b-b55f-b2be90e2bdc2" providerId="ADAL" clId="{73C49393-00F6-48C7-99DB-5262FA837701}" dt="2020-06-08T00:56:00.315" v="2297"/>
          <ac:spMkLst>
            <pc:docMk/>
            <pc:sldMk cId="1655947332" sldId="319"/>
            <ac:spMk id="5" creationId="{680D27AA-D6DD-4913-B75C-C4DC715BB99D}"/>
          </ac:spMkLst>
        </pc:spChg>
      </pc:sldChg>
      <pc:sldChg chg="modSp new del mod">
        <pc:chgData name="Ming-Chih Lin" userId="f1ba3ba5-e185-404b-b55f-b2be90e2bdc2" providerId="ADAL" clId="{73C49393-00F6-48C7-99DB-5262FA837701}" dt="2020-06-08T00:51:08.469" v="2160" actId="47"/>
        <pc:sldMkLst>
          <pc:docMk/>
          <pc:sldMk cId="1219695762" sldId="320"/>
        </pc:sldMkLst>
        <pc:spChg chg="mod">
          <ac:chgData name="Ming-Chih Lin" userId="f1ba3ba5-e185-404b-b55f-b2be90e2bdc2" providerId="ADAL" clId="{73C49393-00F6-48C7-99DB-5262FA837701}" dt="2020-06-08T00:50:41.586" v="2140" actId="21"/>
          <ac:spMkLst>
            <pc:docMk/>
            <pc:sldMk cId="1219695762" sldId="320"/>
            <ac:spMk id="2" creationId="{3FE29309-5345-4E19-8AE7-4649FDF97613}"/>
          </ac:spMkLst>
        </pc:spChg>
      </pc:sldChg>
      <pc:sldChg chg="modSp new del mod">
        <pc:chgData name="Ming-Chih Lin" userId="f1ba3ba5-e185-404b-b55f-b2be90e2bdc2" providerId="ADAL" clId="{73C49393-00F6-48C7-99DB-5262FA837701}" dt="2020-06-05T00:07:32.418" v="269" actId="47"/>
        <pc:sldMkLst>
          <pc:docMk/>
          <pc:sldMk cId="2968284391" sldId="321"/>
        </pc:sldMkLst>
        <pc:spChg chg="mod">
          <ac:chgData name="Ming-Chih Lin" userId="f1ba3ba5-e185-404b-b55f-b2be90e2bdc2" providerId="ADAL" clId="{73C49393-00F6-48C7-99DB-5262FA837701}" dt="2020-06-02T00:57:27.845" v="152" actId="5793"/>
          <ac:spMkLst>
            <pc:docMk/>
            <pc:sldMk cId="2968284391" sldId="321"/>
            <ac:spMk id="2" creationId="{CC0F63CD-5F6F-40F4-9DD1-1ADE29154084}"/>
          </ac:spMkLst>
        </pc:spChg>
      </pc:sldChg>
      <pc:sldChg chg="addSp delSp modSp new mod modClrScheme chgLayout">
        <pc:chgData name="Ming-Chih Lin" userId="f1ba3ba5-e185-404b-b55f-b2be90e2bdc2" providerId="ADAL" clId="{73C49393-00F6-48C7-99DB-5262FA837701}" dt="2020-06-11T00:37:25.548" v="2404" actId="27636"/>
        <pc:sldMkLst>
          <pc:docMk/>
          <pc:sldMk cId="7019956" sldId="322"/>
        </pc:sldMkLst>
        <pc:spChg chg="del mod ord">
          <ac:chgData name="Ming-Chih Lin" userId="f1ba3ba5-e185-404b-b55f-b2be90e2bdc2" providerId="ADAL" clId="{73C49393-00F6-48C7-99DB-5262FA837701}" dt="2020-06-02T02:03:51.646" v="154" actId="700"/>
          <ac:spMkLst>
            <pc:docMk/>
            <pc:sldMk cId="7019956" sldId="322"/>
            <ac:spMk id="2" creationId="{DBCA22C7-EEA5-486E-BA8F-EB6AF3A249A3}"/>
          </ac:spMkLst>
        </pc:spChg>
        <pc:spChg chg="del">
          <ac:chgData name="Ming-Chih Lin" userId="f1ba3ba5-e185-404b-b55f-b2be90e2bdc2" providerId="ADAL" clId="{73C49393-00F6-48C7-99DB-5262FA837701}" dt="2020-06-02T02:03:51.646" v="154" actId="700"/>
          <ac:spMkLst>
            <pc:docMk/>
            <pc:sldMk cId="7019956" sldId="322"/>
            <ac:spMk id="3" creationId="{243040C2-FBA9-49C8-8873-1337357D1DB9}"/>
          </ac:spMkLst>
        </pc:spChg>
        <pc:spChg chg="add mod ord">
          <ac:chgData name="Ming-Chih Lin" userId="f1ba3ba5-e185-404b-b55f-b2be90e2bdc2" providerId="ADAL" clId="{73C49393-00F6-48C7-99DB-5262FA837701}" dt="2020-06-02T02:04:00.492" v="156"/>
          <ac:spMkLst>
            <pc:docMk/>
            <pc:sldMk cId="7019956" sldId="322"/>
            <ac:spMk id="4" creationId="{A1FA83DE-77B4-4FD3-A6E8-90A05C834CA2}"/>
          </ac:spMkLst>
        </pc:spChg>
        <pc:spChg chg="add mod ord">
          <ac:chgData name="Ming-Chih Lin" userId="f1ba3ba5-e185-404b-b55f-b2be90e2bdc2" providerId="ADAL" clId="{73C49393-00F6-48C7-99DB-5262FA837701}" dt="2020-06-11T00:37:25.548" v="2404" actId="27636"/>
          <ac:spMkLst>
            <pc:docMk/>
            <pc:sldMk cId="7019956" sldId="322"/>
            <ac:spMk id="5" creationId="{13882B9C-0321-47C2-A3C8-516DA6756FEE}"/>
          </ac:spMkLst>
        </pc:spChg>
      </pc:sldChg>
      <pc:sldChg chg="modSp new del mod">
        <pc:chgData name="Ming-Chih Lin" userId="f1ba3ba5-e185-404b-b55f-b2be90e2bdc2" providerId="ADAL" clId="{73C49393-00F6-48C7-99DB-5262FA837701}" dt="2020-06-08T00:52:59.702" v="2234" actId="47"/>
        <pc:sldMkLst>
          <pc:docMk/>
          <pc:sldMk cId="1999714696" sldId="323"/>
        </pc:sldMkLst>
        <pc:spChg chg="mod">
          <ac:chgData name="Ming-Chih Lin" userId="f1ba3ba5-e185-404b-b55f-b2be90e2bdc2" providerId="ADAL" clId="{73C49393-00F6-48C7-99DB-5262FA837701}" dt="2020-06-08T00:52:54.410" v="2230" actId="21"/>
          <ac:spMkLst>
            <pc:docMk/>
            <pc:sldMk cId="1999714696" sldId="323"/>
            <ac:spMk id="2" creationId="{DEB8D6FB-A8C1-4133-91A9-13A0E502A066}"/>
          </ac:spMkLst>
        </pc:spChg>
        <pc:spChg chg="mod">
          <ac:chgData name="Ming-Chih Lin" userId="f1ba3ba5-e185-404b-b55f-b2be90e2bdc2" providerId="ADAL" clId="{73C49393-00F6-48C7-99DB-5262FA837701}" dt="2020-06-02T02:04:22.042" v="158"/>
          <ac:spMkLst>
            <pc:docMk/>
            <pc:sldMk cId="1999714696" sldId="323"/>
            <ac:spMk id="3" creationId="{AD18A9C0-55E2-46C6-8FAD-AD980AFCAB2A}"/>
          </ac:spMkLst>
        </pc:spChg>
      </pc:sldChg>
      <pc:sldChg chg="modSp new del mod">
        <pc:chgData name="Ming-Chih Lin" userId="f1ba3ba5-e185-404b-b55f-b2be90e2bdc2" providerId="ADAL" clId="{73C49393-00F6-48C7-99DB-5262FA837701}" dt="2020-06-08T00:53:32.175" v="2242" actId="47"/>
        <pc:sldMkLst>
          <pc:docMk/>
          <pc:sldMk cId="1818927525" sldId="324"/>
        </pc:sldMkLst>
        <pc:spChg chg="mod">
          <ac:chgData name="Ming-Chih Lin" userId="f1ba3ba5-e185-404b-b55f-b2be90e2bdc2" providerId="ADAL" clId="{73C49393-00F6-48C7-99DB-5262FA837701}" dt="2020-06-08T00:53:25.848" v="2237" actId="21"/>
          <ac:spMkLst>
            <pc:docMk/>
            <pc:sldMk cId="1818927525" sldId="324"/>
            <ac:spMk id="2" creationId="{68F6B3DB-638E-43E7-96C6-4A7E2096237E}"/>
          </ac:spMkLst>
        </pc:spChg>
        <pc:spChg chg="mod">
          <ac:chgData name="Ming-Chih Lin" userId="f1ba3ba5-e185-404b-b55f-b2be90e2bdc2" providerId="ADAL" clId="{73C49393-00F6-48C7-99DB-5262FA837701}" dt="2020-06-05T00:05:15.267" v="172"/>
          <ac:spMkLst>
            <pc:docMk/>
            <pc:sldMk cId="1818927525" sldId="324"/>
            <ac:spMk id="3" creationId="{7CF71D4B-9055-46CA-AA21-6A4A6AC943F5}"/>
          </ac:spMkLst>
        </pc:spChg>
      </pc:sldChg>
      <pc:sldChg chg="add">
        <pc:chgData name="Ming-Chih Lin" userId="f1ba3ba5-e185-404b-b55f-b2be90e2bdc2" providerId="ADAL" clId="{73C49393-00F6-48C7-99DB-5262FA837701}" dt="2020-06-02T02:26:09.657" v="163"/>
        <pc:sldMkLst>
          <pc:docMk/>
          <pc:sldMk cId="2484227852" sldId="325"/>
        </pc:sldMkLst>
      </pc:sldChg>
      <pc:sldChg chg="addSp delSp modSp new mod">
        <pc:chgData name="Ming-Chih Lin" userId="f1ba3ba5-e185-404b-b55f-b2be90e2bdc2" providerId="ADAL" clId="{73C49393-00F6-48C7-99DB-5262FA837701}" dt="2020-06-07T23:59:59.181" v="449"/>
        <pc:sldMkLst>
          <pc:docMk/>
          <pc:sldMk cId="1096945965" sldId="326"/>
        </pc:sldMkLst>
        <pc:spChg chg="mod">
          <ac:chgData name="Ming-Chih Lin" userId="f1ba3ba5-e185-404b-b55f-b2be90e2bdc2" providerId="ADAL" clId="{73C49393-00F6-48C7-99DB-5262FA837701}" dt="2020-06-07T23:58:55.355" v="434" actId="20577"/>
          <ac:spMkLst>
            <pc:docMk/>
            <pc:sldMk cId="1096945965" sldId="326"/>
            <ac:spMk id="2" creationId="{EAABEF2F-5C08-417B-87A5-1D12C74B051E}"/>
          </ac:spMkLst>
        </pc:spChg>
        <pc:spChg chg="mod">
          <ac:chgData name="Ming-Chih Lin" userId="f1ba3ba5-e185-404b-b55f-b2be90e2bdc2" providerId="ADAL" clId="{73C49393-00F6-48C7-99DB-5262FA837701}" dt="2020-06-07T23:59:55.686" v="447"/>
          <ac:spMkLst>
            <pc:docMk/>
            <pc:sldMk cId="1096945965" sldId="326"/>
            <ac:spMk id="3" creationId="{B6F007FF-43A2-4732-8D5A-724C4E433F2E}"/>
          </ac:spMkLst>
        </pc:spChg>
        <pc:spChg chg="add del mod">
          <ac:chgData name="Ming-Chih Lin" userId="f1ba3ba5-e185-404b-b55f-b2be90e2bdc2" providerId="ADAL" clId="{73C49393-00F6-48C7-99DB-5262FA837701}" dt="2020-06-07T23:59:59.181" v="449"/>
          <ac:spMkLst>
            <pc:docMk/>
            <pc:sldMk cId="1096945965" sldId="326"/>
            <ac:spMk id="4" creationId="{7F137CDD-E733-4B46-91FC-BA070EB3C8EE}"/>
          </ac:spMkLst>
        </pc:spChg>
      </pc:sldChg>
      <pc:sldChg chg="addSp delSp modSp new mod">
        <pc:chgData name="Ming-Chih Lin" userId="f1ba3ba5-e185-404b-b55f-b2be90e2bdc2" providerId="ADAL" clId="{73C49393-00F6-48C7-99DB-5262FA837701}" dt="2020-06-08T00:49:50.706" v="2139" actId="20577"/>
        <pc:sldMkLst>
          <pc:docMk/>
          <pc:sldMk cId="2286263138" sldId="327"/>
        </pc:sldMkLst>
        <pc:spChg chg="mod">
          <ac:chgData name="Ming-Chih Lin" userId="f1ba3ba5-e185-404b-b55f-b2be90e2bdc2" providerId="ADAL" clId="{73C49393-00F6-48C7-99DB-5262FA837701}" dt="2020-06-08T00:49:50.706" v="2139" actId="20577"/>
          <ac:spMkLst>
            <pc:docMk/>
            <pc:sldMk cId="2286263138" sldId="327"/>
            <ac:spMk id="2" creationId="{7E1411A4-FA18-4CF5-8726-F8EBBD7B7A62}"/>
          </ac:spMkLst>
        </pc:spChg>
        <pc:spChg chg="mod">
          <ac:chgData name="Ming-Chih Lin" userId="f1ba3ba5-e185-404b-b55f-b2be90e2bdc2" providerId="ADAL" clId="{73C49393-00F6-48C7-99DB-5262FA837701}" dt="2020-06-08T00:40:52.299" v="1951" actId="21"/>
          <ac:spMkLst>
            <pc:docMk/>
            <pc:sldMk cId="2286263138" sldId="327"/>
            <ac:spMk id="3" creationId="{D6468701-1EFF-4708-A4DB-2F3CA4B6D346}"/>
          </ac:spMkLst>
        </pc:spChg>
        <pc:picChg chg="add del mod">
          <ac:chgData name="Ming-Chih Lin" userId="f1ba3ba5-e185-404b-b55f-b2be90e2bdc2" providerId="ADAL" clId="{73C49393-00F6-48C7-99DB-5262FA837701}" dt="2020-06-08T00:40:09.138" v="1912" actId="21"/>
          <ac:picMkLst>
            <pc:docMk/>
            <pc:sldMk cId="2286263138" sldId="327"/>
            <ac:picMk id="4" creationId="{3D6CE71E-AABE-46F2-A032-29C8F5FD764B}"/>
          </ac:picMkLst>
        </pc:picChg>
        <pc:picChg chg="add mod">
          <ac:chgData name="Ming-Chih Lin" userId="f1ba3ba5-e185-404b-b55f-b2be90e2bdc2" providerId="ADAL" clId="{73C49393-00F6-48C7-99DB-5262FA837701}" dt="2020-06-08T00:41:00.110" v="1954" actId="1076"/>
          <ac:picMkLst>
            <pc:docMk/>
            <pc:sldMk cId="2286263138" sldId="327"/>
            <ac:picMk id="5" creationId="{B304793A-1876-44C9-AB89-096E1C2B63D7}"/>
          </ac:picMkLst>
        </pc:picChg>
        <pc:picChg chg="add del mod">
          <ac:chgData name="Ming-Chih Lin" userId="f1ba3ba5-e185-404b-b55f-b2be90e2bdc2" providerId="ADAL" clId="{73C49393-00F6-48C7-99DB-5262FA837701}" dt="2020-06-08T00:42:20.377" v="1986" actId="478"/>
          <ac:picMkLst>
            <pc:docMk/>
            <pc:sldMk cId="2286263138" sldId="327"/>
            <ac:picMk id="6" creationId="{4D2B8DE5-09B6-4A9E-B7B9-41F60FB0048E}"/>
          </ac:picMkLst>
        </pc:picChg>
        <pc:picChg chg="add del mod">
          <ac:chgData name="Ming-Chih Lin" userId="f1ba3ba5-e185-404b-b55f-b2be90e2bdc2" providerId="ADAL" clId="{73C49393-00F6-48C7-99DB-5262FA837701}" dt="2020-06-08T00:43:41.473" v="2016" actId="478"/>
          <ac:picMkLst>
            <pc:docMk/>
            <pc:sldMk cId="2286263138" sldId="327"/>
            <ac:picMk id="7" creationId="{2E02B268-9E67-42A4-9B8E-A9EC06283E5E}"/>
          </ac:picMkLst>
        </pc:picChg>
        <pc:picChg chg="add mod">
          <ac:chgData name="Ming-Chih Lin" userId="f1ba3ba5-e185-404b-b55f-b2be90e2bdc2" providerId="ADAL" clId="{73C49393-00F6-48C7-99DB-5262FA837701}" dt="2020-06-08T00:44:26.942" v="2020" actId="1076"/>
          <ac:picMkLst>
            <pc:docMk/>
            <pc:sldMk cId="2286263138" sldId="327"/>
            <ac:picMk id="8" creationId="{A52B2C48-806B-4BAF-AD82-00A2BAD0ED4A}"/>
          </ac:picMkLst>
        </pc:picChg>
      </pc:sldChg>
      <pc:sldChg chg="modSp new del mod">
        <pc:chgData name="Ming-Chih Lin" userId="f1ba3ba5-e185-404b-b55f-b2be90e2bdc2" providerId="ADAL" clId="{73C49393-00F6-48C7-99DB-5262FA837701}" dt="2020-06-08T00:02:22.076" v="470" actId="47"/>
        <pc:sldMkLst>
          <pc:docMk/>
          <pc:sldMk cId="1830241539" sldId="328"/>
        </pc:sldMkLst>
        <pc:spChg chg="mod">
          <ac:chgData name="Ming-Chih Lin" userId="f1ba3ba5-e185-404b-b55f-b2be90e2bdc2" providerId="ADAL" clId="{73C49393-00F6-48C7-99DB-5262FA837701}" dt="2020-06-08T00:00:08.821" v="468" actId="20577"/>
          <ac:spMkLst>
            <pc:docMk/>
            <pc:sldMk cId="1830241539" sldId="328"/>
            <ac:spMk id="3" creationId="{CB4A2A7F-D493-40F1-B9E5-5D7791FF9F2B}"/>
          </ac:spMkLst>
        </pc:spChg>
      </pc:sldChg>
      <pc:sldChg chg="add modTransition">
        <pc:chgData name="Ming-Chih Lin" userId="f1ba3ba5-e185-404b-b55f-b2be90e2bdc2" providerId="ADAL" clId="{73C49393-00F6-48C7-99DB-5262FA837701}" dt="2020-06-08T00:01:13.187" v="469"/>
        <pc:sldMkLst>
          <pc:docMk/>
          <pc:sldMk cId="2980351257" sldId="1956"/>
        </pc:sldMkLst>
      </pc:sldChg>
      <pc:sldChg chg="add modTransition">
        <pc:chgData name="Ming-Chih Lin" userId="f1ba3ba5-e185-404b-b55f-b2be90e2bdc2" providerId="ADAL" clId="{73C49393-00F6-48C7-99DB-5262FA837701}" dt="2020-06-08T00:01:13.187" v="469"/>
        <pc:sldMkLst>
          <pc:docMk/>
          <pc:sldMk cId="3031599788" sldId="1961"/>
        </pc:sldMkLst>
      </pc:sldChg>
      <pc:sldChg chg="addSp delSp modSp new del mod">
        <pc:chgData name="Ming-Chih Lin" userId="f1ba3ba5-e185-404b-b55f-b2be90e2bdc2" providerId="ADAL" clId="{73C49393-00F6-48C7-99DB-5262FA837701}" dt="2020-06-08T00:40:40.300" v="1948" actId="47"/>
        <pc:sldMkLst>
          <pc:docMk/>
          <pc:sldMk cId="708872954" sldId="1962"/>
        </pc:sldMkLst>
        <pc:spChg chg="add del mod">
          <ac:chgData name="Ming-Chih Lin" userId="f1ba3ba5-e185-404b-b55f-b2be90e2bdc2" providerId="ADAL" clId="{73C49393-00F6-48C7-99DB-5262FA837701}" dt="2020-06-08T00:40:38.313" v="1947" actId="14100"/>
          <ac:spMkLst>
            <pc:docMk/>
            <pc:sldMk cId="708872954" sldId="1962"/>
            <ac:spMk id="2" creationId="{1E66F45F-6EFD-4FD7-B144-8BFFEE52D343}"/>
          </ac:spMkLst>
        </pc:spChg>
        <pc:spChg chg="mod">
          <ac:chgData name="Ming-Chih Lin" userId="f1ba3ba5-e185-404b-b55f-b2be90e2bdc2" providerId="ADAL" clId="{73C49393-00F6-48C7-99DB-5262FA837701}" dt="2020-06-08T00:40:18.179" v="1933" actId="20577"/>
          <ac:spMkLst>
            <pc:docMk/>
            <pc:sldMk cId="708872954" sldId="1962"/>
            <ac:spMk id="3" creationId="{F540ED53-81B1-4AE0-BA54-15A9796B2316}"/>
          </ac:spMkLst>
        </pc:spChg>
        <pc:picChg chg="add del mod">
          <ac:chgData name="Ming-Chih Lin" userId="f1ba3ba5-e185-404b-b55f-b2be90e2bdc2" providerId="ADAL" clId="{73C49393-00F6-48C7-99DB-5262FA837701}" dt="2020-06-08T00:40:22.315" v="1935"/>
          <ac:picMkLst>
            <pc:docMk/>
            <pc:sldMk cId="708872954" sldId="1962"/>
            <ac:picMk id="4" creationId="{AED9004D-9C75-453B-84D4-76D1EEDF3225}"/>
          </ac:picMkLst>
        </pc:picChg>
        <pc:picChg chg="add del mod">
          <ac:chgData name="Ming-Chih Lin" userId="f1ba3ba5-e185-404b-b55f-b2be90e2bdc2" providerId="ADAL" clId="{73C49393-00F6-48C7-99DB-5262FA837701}" dt="2020-06-08T00:40:37.803" v="1946"/>
          <ac:picMkLst>
            <pc:docMk/>
            <pc:sldMk cId="708872954" sldId="1962"/>
            <ac:picMk id="5" creationId="{A011643D-D885-44E8-B6A7-83AFD4F284F0}"/>
          </ac:picMkLst>
        </pc:picChg>
      </pc:sldChg>
      <pc:sldChg chg="addSp delSp modSp new mod">
        <pc:chgData name="Ming-Chih Lin" userId="f1ba3ba5-e185-404b-b55f-b2be90e2bdc2" providerId="ADAL" clId="{73C49393-00F6-48C7-99DB-5262FA837701}" dt="2020-06-08T00:48:25.195" v="2134" actId="1076"/>
        <pc:sldMkLst>
          <pc:docMk/>
          <pc:sldMk cId="3815406527" sldId="1962"/>
        </pc:sldMkLst>
        <pc:spChg chg="mod">
          <ac:chgData name="Ming-Chih Lin" userId="f1ba3ba5-e185-404b-b55f-b2be90e2bdc2" providerId="ADAL" clId="{73C49393-00F6-48C7-99DB-5262FA837701}" dt="2020-06-08T00:46:36.506" v="2123" actId="20577"/>
          <ac:spMkLst>
            <pc:docMk/>
            <pc:sldMk cId="3815406527" sldId="1962"/>
            <ac:spMk id="2" creationId="{C1BA32D2-A354-4ABF-8901-B8CEB8AB9735}"/>
          </ac:spMkLst>
        </pc:spChg>
        <pc:spChg chg="mod">
          <ac:chgData name="Ming-Chih Lin" userId="f1ba3ba5-e185-404b-b55f-b2be90e2bdc2" providerId="ADAL" clId="{73C49393-00F6-48C7-99DB-5262FA837701}" dt="2020-06-08T00:40:56.376" v="1953"/>
          <ac:spMkLst>
            <pc:docMk/>
            <pc:sldMk cId="3815406527" sldId="1962"/>
            <ac:spMk id="3" creationId="{8F062A07-9BD4-4DA5-B790-26153CC4FBA3}"/>
          </ac:spMkLst>
        </pc:spChg>
        <pc:picChg chg="add del mod">
          <ac:chgData name="Ming-Chih Lin" userId="f1ba3ba5-e185-404b-b55f-b2be90e2bdc2" providerId="ADAL" clId="{73C49393-00F6-48C7-99DB-5262FA837701}" dt="2020-06-08T00:48:20.368" v="2131" actId="478"/>
          <ac:picMkLst>
            <pc:docMk/>
            <pc:sldMk cId="3815406527" sldId="1962"/>
            <ac:picMk id="4" creationId="{F10026FF-9E8B-4109-A88D-9A038037DC42}"/>
          </ac:picMkLst>
        </pc:picChg>
        <pc:picChg chg="add mod">
          <ac:chgData name="Ming-Chih Lin" userId="f1ba3ba5-e185-404b-b55f-b2be90e2bdc2" providerId="ADAL" clId="{73C49393-00F6-48C7-99DB-5262FA837701}" dt="2020-06-08T00:48:25.195" v="2134" actId="1076"/>
          <ac:picMkLst>
            <pc:docMk/>
            <pc:sldMk cId="3815406527" sldId="1962"/>
            <ac:picMk id="5" creationId="{29E80870-B46C-439A-A39B-95E563C27F19}"/>
          </ac:picMkLst>
        </pc:picChg>
      </pc:sldChg>
      <pc:sldChg chg="addSp modSp new mod ord">
        <pc:chgData name="Ming-Chih Lin" userId="f1ba3ba5-e185-404b-b55f-b2be90e2bdc2" providerId="ADAL" clId="{73C49393-00F6-48C7-99DB-5262FA837701}" dt="2020-06-11T00:42:40.773" v="2448"/>
        <pc:sldMkLst>
          <pc:docMk/>
          <pc:sldMk cId="4119878490" sldId="1963"/>
        </pc:sldMkLst>
        <pc:spChg chg="mod">
          <ac:chgData name="Ming-Chih Lin" userId="f1ba3ba5-e185-404b-b55f-b2be90e2bdc2" providerId="ADAL" clId="{73C49393-00F6-48C7-99DB-5262FA837701}" dt="2020-06-09T00:03:42.552" v="2302" actId="14100"/>
          <ac:spMkLst>
            <pc:docMk/>
            <pc:sldMk cId="4119878490" sldId="1963"/>
            <ac:spMk id="2" creationId="{3360A62E-57ED-4C96-A3D3-7908E0A76E21}"/>
          </ac:spMkLst>
        </pc:spChg>
        <pc:spChg chg="mod">
          <ac:chgData name="Ming-Chih Lin" userId="f1ba3ba5-e185-404b-b55f-b2be90e2bdc2" providerId="ADAL" clId="{73C49393-00F6-48C7-99DB-5262FA837701}" dt="2020-06-09T00:03:35.486" v="2301"/>
          <ac:spMkLst>
            <pc:docMk/>
            <pc:sldMk cId="4119878490" sldId="1963"/>
            <ac:spMk id="3" creationId="{63D7A325-963B-489F-91E9-A3F5AE2DF8C7}"/>
          </ac:spMkLst>
        </pc:spChg>
        <pc:picChg chg="add mod">
          <ac:chgData name="Ming-Chih Lin" userId="f1ba3ba5-e185-404b-b55f-b2be90e2bdc2" providerId="ADAL" clId="{73C49393-00F6-48C7-99DB-5262FA837701}" dt="2020-06-09T00:04:53.130" v="2309" actId="1076"/>
          <ac:picMkLst>
            <pc:docMk/>
            <pc:sldMk cId="4119878490" sldId="1963"/>
            <ac:picMk id="5" creationId="{1E64636B-B5D0-4D78-B07A-E367448C7959}"/>
          </ac:picMkLst>
        </pc:picChg>
      </pc:sldChg>
      <pc:sldChg chg="addSp delSp modSp new mod chgLayout">
        <pc:chgData name="Ming-Chih Lin" userId="f1ba3ba5-e185-404b-b55f-b2be90e2bdc2" providerId="ADAL" clId="{73C49393-00F6-48C7-99DB-5262FA837701}" dt="2020-06-11T00:42:12.153" v="2444" actId="1076"/>
        <pc:sldMkLst>
          <pc:docMk/>
          <pc:sldMk cId="2198752928" sldId="1964"/>
        </pc:sldMkLst>
        <pc:spChg chg="add del mod ord">
          <ac:chgData name="Ming-Chih Lin" userId="f1ba3ba5-e185-404b-b55f-b2be90e2bdc2" providerId="ADAL" clId="{73C49393-00F6-48C7-99DB-5262FA837701}" dt="2020-06-11T00:41:30.060" v="2442" actId="700"/>
          <ac:spMkLst>
            <pc:docMk/>
            <pc:sldMk cId="2198752928" sldId="1964"/>
            <ac:spMk id="2" creationId="{59AB1304-0A84-43D4-86EA-C45938C0568F}"/>
          </ac:spMkLst>
        </pc:spChg>
        <pc:spChg chg="mod ord">
          <ac:chgData name="Ming-Chih Lin" userId="f1ba3ba5-e185-404b-b55f-b2be90e2bdc2" providerId="ADAL" clId="{73C49393-00F6-48C7-99DB-5262FA837701}" dt="2020-06-11T00:41:30.060" v="2442" actId="700"/>
          <ac:spMkLst>
            <pc:docMk/>
            <pc:sldMk cId="2198752928" sldId="1964"/>
            <ac:spMk id="3" creationId="{6E0CBFF7-9300-4AE1-B4BB-6E16CD7B2143}"/>
          </ac:spMkLst>
        </pc:spChg>
        <pc:spChg chg="add del mod">
          <ac:chgData name="Ming-Chih Lin" userId="f1ba3ba5-e185-404b-b55f-b2be90e2bdc2" providerId="ADAL" clId="{73C49393-00F6-48C7-99DB-5262FA837701}" dt="2020-06-11T00:40:13.510" v="2431"/>
          <ac:spMkLst>
            <pc:docMk/>
            <pc:sldMk cId="2198752928" sldId="1964"/>
            <ac:spMk id="4" creationId="{168F6B86-4FFB-4D35-BDFD-F056A0461058}"/>
          </ac:spMkLst>
        </pc:spChg>
        <pc:picChg chg="add mod">
          <ac:chgData name="Ming-Chih Lin" userId="f1ba3ba5-e185-404b-b55f-b2be90e2bdc2" providerId="ADAL" clId="{73C49393-00F6-48C7-99DB-5262FA837701}" dt="2020-06-11T00:42:12.153" v="2444" actId="1076"/>
          <ac:picMkLst>
            <pc:docMk/>
            <pc:sldMk cId="2198752928" sldId="1964"/>
            <ac:picMk id="1027" creationId="{BA17854D-BDB8-49BC-BA2F-3B54811F078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7ED9D4-4466-3D4A-A1D8-243DBFC4D97A}"/>
              </a:ext>
            </a:extLst>
          </p:cNvPr>
          <p:cNvSpPr/>
          <p:nvPr/>
        </p:nvSpPr>
        <p:spPr>
          <a:xfrm>
            <a:off x="0" y="0"/>
            <a:ext cx="922906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2E9555-C0E3-6242-8DEA-C2B96DDE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653"/>
            <a:ext cx="877612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F273EDE-AC3D-0847-BF58-4E2A082BA547}"/>
              </a:ext>
            </a:extLst>
          </p:cNvPr>
          <p:cNvGrpSpPr/>
          <p:nvPr/>
        </p:nvGrpSpPr>
        <p:grpSpPr>
          <a:xfrm>
            <a:off x="5803820" y="-1653"/>
            <a:ext cx="6392156" cy="6870847"/>
            <a:chOff x="4283367" y="-1653"/>
            <a:chExt cx="6392156" cy="6870847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E988F835-CE2B-8940-857B-F1AFC70D7F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3367" y="-1653"/>
              <a:ext cx="5942010" cy="6870847"/>
            </a:xfrm>
            <a:prstGeom prst="parallelogram">
              <a:avLst>
                <a:gd name="adj" fmla="val 495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FE45CA28-206C-A24E-8060-0B768C4C5C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3513" y="-1653"/>
              <a:ext cx="5942010" cy="6870847"/>
            </a:xfrm>
            <a:prstGeom prst="parallelogram">
              <a:avLst>
                <a:gd name="adj" fmla="val 495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3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491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4687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87182008-9414-AB43-BE9E-97630CA1A98F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957888" y="1371600"/>
            <a:ext cx="6132511" cy="48471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按一下圖示以新增表格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594F819-73D6-7A44-B97C-D99C7DAB92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2410E9C-C65D-7447-B0BA-C5E38652445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24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76C186EF-8C58-7249-A024-F6C1D0AD12BC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958260" y="1371601"/>
            <a:ext cx="6132139" cy="4835524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按一下圖示以新增多媒體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31A0CB9-E7C5-BC4C-83B3-6A04784CA5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98ED7D5-C7B2-E244-865C-DA32752CCB1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4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B3363707-8337-D14D-8CD6-076D7F38DE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1430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F67D610-3DBA-EB48-B589-E895E66AEF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36576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BFD49B6-2BF3-F94C-AD6B-7B77861203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70400" y="11599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75F3481B-E073-FC4C-8662-89F64D4786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70400" y="36745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E9685A2-20AD-6C44-B1B9-DCB2E44370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8000" y="11514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498EFFC6-47A8-C248-AF67-33A51B0388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8000" y="36660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327F1EC-8CEB-F348-A688-603CC6AF3B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D8D84EB5-FEF7-D145-9924-EDC82C5DD7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704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73B743E4-6516-C94E-BADC-931FCAF3B3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50577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ED4C7F5-70CF-2C4D-8AF3-4D76760714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57023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6B853D87-F6A1-6443-AB6D-6E9819089E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70400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256BC893-7821-9640-98BC-FFCFED83EB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50577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2F90602-9DC6-3F4D-B178-EF64100603F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14245B8-8FB7-884E-9CF1-3AAE4CDBCC4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774FC734-09F5-2F40-BB01-29D6BBF7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5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34EBE792-3674-F042-8191-29D73F7CA4C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44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3ABDDAC-BA7B-4A4A-9D64-71FA88868E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44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E481E25-6792-6B48-8A87-D3E9D1B2232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D548604C-E487-1D4F-91AF-D210004A51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92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624EDF6-2365-2545-8099-338237F309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592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0D36446A-2E05-9F4F-83D7-905FD354E02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592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BC79A31-D13D-4C49-88CC-6B949DE06C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040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CFF59C9F-D752-594A-A821-7BDA91DA374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6040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54F3492-5AA9-9249-B742-69BFC01BE9E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6040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C51E22CD-7582-9D41-A0FC-914A34BF189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456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3D0B9166-BA76-6544-89C3-4C8B4A739F7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2456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537026EB-3BFB-0947-A881-5729F13CFA4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456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D9580FA-CA76-994A-9775-1D87D5927DB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4CD1467-D5F8-974A-B81D-099495E5ECA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C81C7F89-740B-3143-8447-70CC0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7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F46A438-A6DD-9A4D-9633-A82F4BA46D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5795" y="479973"/>
            <a:ext cx="7556205" cy="6378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EF558-9B78-CA48-A7D1-7E767A41B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321" y="2844383"/>
            <a:ext cx="3487479" cy="116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9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5C748-07C9-497F-B422-D0EBB29B0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059865-ED53-44F2-8B4C-53B04D5EF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59D8D-01DC-439F-9144-D42CCE0D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3ED8-1BB4-4BD2-AB23-359644E070C2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0DF88B-73C1-4DE4-A74A-0C78B2C9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6DF636-6542-499C-B339-9773AA45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73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FB69D8B-3849-A240-8C91-34D6FFA0BA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8560" y="-12916"/>
            <a:ext cx="8473440" cy="6870916"/>
          </a:xfrm>
          <a:prstGeom prst="rect">
            <a:avLst/>
          </a:prstGeom>
        </p:spPr>
      </p:pic>
      <p:sp>
        <p:nvSpPr>
          <p:cNvPr id="7" name="Rectangle 17">
            <a:extLst>
              <a:ext uri="{FF2B5EF4-FFF2-40B4-BE49-F238E27FC236}">
                <a16:creationId xmlns:a16="http://schemas.microsoft.com/office/drawing/2014/main" id="{E49F7C9D-6B55-D14B-93E2-401D1F629EF9}"/>
              </a:ext>
            </a:extLst>
          </p:cNvPr>
          <p:cNvSpPr/>
          <p:nvPr/>
        </p:nvSpPr>
        <p:spPr>
          <a:xfrm>
            <a:off x="0" y="-12916"/>
            <a:ext cx="5938285" cy="6870916"/>
          </a:xfrm>
          <a:custGeom>
            <a:avLst/>
            <a:gdLst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688312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46668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903217"/>
              <a:gd name="connsiteX1" fmla="*/ 6883121 w 6883121"/>
              <a:gd name="connsiteY1" fmla="*/ 0 h 6903217"/>
              <a:gd name="connsiteX2" fmla="*/ 3908809 w 6883121"/>
              <a:gd name="connsiteY2" fmla="*/ 6903217 h 6903217"/>
              <a:gd name="connsiteX3" fmla="*/ 0 w 6883121"/>
              <a:gd name="connsiteY3" fmla="*/ 6883121 h 6903217"/>
              <a:gd name="connsiteX4" fmla="*/ 0 w 6883121"/>
              <a:gd name="connsiteY4" fmla="*/ 0 h 6903217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6664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80357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  <a:gd name="connsiteX0" fmla="*/ 0 w 6887693"/>
              <a:gd name="connsiteY0" fmla="*/ 8128 h 6891249"/>
              <a:gd name="connsiteX1" fmla="*/ 6887693 w 6887693"/>
              <a:gd name="connsiteY1" fmla="*/ 0 h 6891249"/>
              <a:gd name="connsiteX2" fmla="*/ 3949957 w 6887693"/>
              <a:gd name="connsiteY2" fmla="*/ 6888485 h 6891249"/>
              <a:gd name="connsiteX3" fmla="*/ 0 w 6887693"/>
              <a:gd name="connsiteY3" fmla="*/ 6891249 h 6891249"/>
              <a:gd name="connsiteX4" fmla="*/ 0 w 6887693"/>
              <a:gd name="connsiteY4" fmla="*/ 8128 h 6891249"/>
              <a:gd name="connsiteX0" fmla="*/ 0 w 6862293"/>
              <a:gd name="connsiteY0" fmla="*/ 0 h 6883121"/>
              <a:gd name="connsiteX1" fmla="*/ 6862293 w 6862293"/>
              <a:gd name="connsiteY1" fmla="*/ 4572 h 6883121"/>
              <a:gd name="connsiteX2" fmla="*/ 3949957 w 6862293"/>
              <a:gd name="connsiteY2" fmla="*/ 6880357 h 6883121"/>
              <a:gd name="connsiteX3" fmla="*/ 0 w 6862293"/>
              <a:gd name="connsiteY3" fmla="*/ 6883121 h 6883121"/>
              <a:gd name="connsiteX4" fmla="*/ 0 w 6862293"/>
              <a:gd name="connsiteY4" fmla="*/ 0 h 6883121"/>
              <a:gd name="connsiteX0" fmla="*/ 0 w 6836893"/>
              <a:gd name="connsiteY0" fmla="*/ 8128 h 6891249"/>
              <a:gd name="connsiteX1" fmla="*/ 6836893 w 6836893"/>
              <a:gd name="connsiteY1" fmla="*/ 0 h 6891249"/>
              <a:gd name="connsiteX2" fmla="*/ 3949957 w 6836893"/>
              <a:gd name="connsiteY2" fmla="*/ 6888485 h 6891249"/>
              <a:gd name="connsiteX3" fmla="*/ 0 w 6836893"/>
              <a:gd name="connsiteY3" fmla="*/ 6891249 h 6891249"/>
              <a:gd name="connsiteX4" fmla="*/ 0 w 6836893"/>
              <a:gd name="connsiteY4" fmla="*/ 8128 h 6891249"/>
              <a:gd name="connsiteX0" fmla="*/ 0 w 6887693"/>
              <a:gd name="connsiteY0" fmla="*/ 20828 h 6903949"/>
              <a:gd name="connsiteX1" fmla="*/ 6887693 w 6887693"/>
              <a:gd name="connsiteY1" fmla="*/ 0 h 6903949"/>
              <a:gd name="connsiteX2" fmla="*/ 3949957 w 6887693"/>
              <a:gd name="connsiteY2" fmla="*/ 6901185 h 6903949"/>
              <a:gd name="connsiteX3" fmla="*/ 0 w 6887693"/>
              <a:gd name="connsiteY3" fmla="*/ 6903949 h 6903949"/>
              <a:gd name="connsiteX4" fmla="*/ 0 w 6887693"/>
              <a:gd name="connsiteY4" fmla="*/ 20828 h 6903949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7693" h="6883121">
                <a:moveTo>
                  <a:pt x="0" y="0"/>
                </a:moveTo>
                <a:lnTo>
                  <a:pt x="6887693" y="4572"/>
                </a:lnTo>
                <a:lnTo>
                  <a:pt x="3949957" y="6880357"/>
                </a:lnTo>
                <a:lnTo>
                  <a:pt x="0" y="688312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317996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754766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1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65A684-5DC8-FE42-BB5D-5B218F3D7804}"/>
              </a:ext>
            </a:extLst>
          </p:cNvPr>
          <p:cNvSpPr/>
          <p:nvPr/>
        </p:nvSpPr>
        <p:spPr>
          <a:xfrm>
            <a:off x="1158949" y="-12916"/>
            <a:ext cx="11033051" cy="68709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2B66B-F07A-5447-82E5-385624EDF0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8948" y="-12916"/>
            <a:ext cx="11033051" cy="6870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-1227785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-181264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7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65A4ABC-77BE-CE47-883D-BB492DCC3F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915"/>
            <a:ext cx="6985946" cy="68709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5DC0F0-9D39-8B42-97E1-6C28375C1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6" r="31164"/>
          <a:stretch/>
        </p:blipFill>
        <p:spPr>
          <a:xfrm>
            <a:off x="6985946" y="-14513"/>
            <a:ext cx="5206054" cy="68741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65C968-B347-444D-A160-C01AA98E8F3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755" y="5956663"/>
            <a:ext cx="1799954" cy="556687"/>
          </a:xfrm>
          <a:prstGeom prst="rect">
            <a:avLst/>
          </a:prstGeom>
        </p:spPr>
      </p:pic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FE471EC-4756-5A46-8A91-EE7656DE16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99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B87891C-26C4-D547-ADE0-47DD9B781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499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36C1837E-FF11-E643-9965-E922BDC980BB}"/>
              </a:ext>
            </a:extLst>
          </p:cNvPr>
          <p:cNvSpPr>
            <a:spLocks noChangeAspect="1"/>
          </p:cNvSpPr>
          <p:nvPr/>
        </p:nvSpPr>
        <p:spPr>
          <a:xfrm>
            <a:off x="4506297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3589C0E9-E9AE-AC41-B6D0-B8D36416818B}"/>
              </a:ext>
            </a:extLst>
          </p:cNvPr>
          <p:cNvSpPr>
            <a:spLocks noChangeAspect="1"/>
          </p:cNvSpPr>
          <p:nvPr/>
        </p:nvSpPr>
        <p:spPr>
          <a:xfrm>
            <a:off x="394807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91B1960-CB3F-4DE2-8E04-B6FA1CE6E35D}"/>
              </a:ext>
            </a:extLst>
          </p:cNvPr>
          <p:cNvSpPr>
            <a:spLocks noChangeAspect="1"/>
          </p:cNvSpPr>
          <p:nvPr/>
        </p:nvSpPr>
        <p:spPr>
          <a:xfrm>
            <a:off x="4014911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2DB04-0C1C-8C49-B65E-A9668E39A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551B1-8C77-DE46-84F6-6C3CFD6993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8341DC2-F80D-BD4F-90EE-4B809029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2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112776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="0" i="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3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F32C60-B018-3948-80B8-2826AA2552D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24602" y="1378527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6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CE20C0D-A7DE-48DF-B095-F557A06629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58261" y="1371600"/>
            <a:ext cx="6132138" cy="48352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4A5571E-6D46-AF49-B918-ACB2130FFF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A1FEDCA-9CCA-FF42-B441-D093CF338E0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6B59188-CA07-ED4C-990F-C94539E4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2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599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F2261C8B-A96F-5641-9461-4553158F07C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958260" y="1371597"/>
            <a:ext cx="6132139" cy="4835297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按一下圖示以新增圖表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D433F9-2D70-7E4E-9171-17DDDD0C1B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02C0E7C-100C-7845-90B3-64AF49AFE8D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33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F0A99-5B9C-4CA5-9F50-2F4E34F6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581"/>
            <a:ext cx="10972799" cy="845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F89E09-A731-CC49-8125-C8F8CE0318F9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59F023-66C6-6F4C-B75E-9943C4BA33DD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16" name="Parallelogram 15">
            <a:extLst>
              <a:ext uri="{FF2B5EF4-FFF2-40B4-BE49-F238E27FC236}">
                <a16:creationId xmlns:a16="http://schemas.microsoft.com/office/drawing/2014/main" id="{4BB4A01D-7D6E-BB4E-BD5D-E3A388293815}"/>
              </a:ext>
            </a:extLst>
          </p:cNvPr>
          <p:cNvSpPr>
            <a:spLocks noChangeAspect="1"/>
          </p:cNvSpPr>
          <p:nvPr/>
        </p:nvSpPr>
        <p:spPr>
          <a:xfrm>
            <a:off x="256215" y="130869"/>
            <a:ext cx="353385" cy="515176"/>
          </a:xfrm>
          <a:prstGeom prst="parallelogram">
            <a:avLst>
              <a:gd name="adj" fmla="val 596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9833-0938-F747-9F14-C1C0453E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789" y="6610276"/>
            <a:ext cx="27432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262525-585B-874C-A8F4-E6885E804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0276"/>
            <a:ext cx="41148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227F0-8FC0-9046-A60F-1749263C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7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6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utorialspoint.com/python/index.htm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runoob.com/python/att-string-format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F00E360D-5F36-459A-8321-D0EA4C8C73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20950"/>
            <a:ext cx="6527270" cy="1449388"/>
          </a:xfrm>
        </p:spPr>
        <p:txBody>
          <a:bodyPr/>
          <a:lstStyle/>
          <a:p>
            <a:r>
              <a:rPr lang="en-US" altLang="zh-TW" dirty="0"/>
              <a:t>Week 3-</a:t>
            </a:r>
            <a:r>
              <a:rPr lang="zh-TW" altLang="en-US" dirty="0"/>
              <a:t>檔案處理與格式化輸出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52AD1A-182B-460B-94B6-6E62CFD582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5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概念解說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22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3882B9C-0321-47C2-A3C8-516DA6756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AEDT</a:t>
            </a:r>
            <a:r>
              <a:rPr lang="zh-TW" altLang="en-US" dirty="0"/>
              <a:t>存在許多的的設定檔，比方說是材料設定檔，激發設定檔，堆疊設定檔等等。以文字檔格式紀錄。對前處理來說，讀取設定檔便可以取得必要的訊息，也可以透過修改檔案來更新設計參數。對後處理來說，模擬結果都可以匯出到檔案當中。因此熟悉檔案的讀寫，對模擬自動化是必要的技能。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檔案採用的資料種類及方法，根據資料的格式及之後要進行的運算，我們必須選擇適當的資料結構來儲存，才能有效的完成後續的工作。解析檔案並儲存至資料結構的程式稱之為</a:t>
            </a:r>
            <a:r>
              <a:rPr lang="en-US" altLang="zh-TW" dirty="0"/>
              <a:t>parser</a:t>
            </a:r>
            <a:r>
              <a:rPr lang="zh-TW" altLang="en-US" dirty="0"/>
              <a:t>。最常見的</a:t>
            </a:r>
            <a:r>
              <a:rPr lang="en-US" altLang="zh-TW" dirty="0"/>
              <a:t>csv</a:t>
            </a:r>
            <a:r>
              <a:rPr lang="zh-TW" altLang="en-US" dirty="0"/>
              <a:t>檔為例，</a:t>
            </a:r>
            <a:r>
              <a:rPr lang="en-US" altLang="zh-TW" dirty="0"/>
              <a:t>csv parser</a:t>
            </a:r>
            <a:r>
              <a:rPr lang="zh-TW" altLang="en-US" dirty="0"/>
              <a:t>便是將</a:t>
            </a:r>
            <a:r>
              <a:rPr lang="en-US" altLang="zh-TW" dirty="0"/>
              <a:t>csv</a:t>
            </a:r>
            <a:r>
              <a:rPr lang="zh-TW" altLang="en-US" dirty="0"/>
              <a:t>檔案讀到</a:t>
            </a:r>
            <a:r>
              <a:rPr lang="en-US" altLang="zh-TW" dirty="0"/>
              <a:t>list of list</a:t>
            </a:r>
            <a:r>
              <a:rPr lang="zh-TW" altLang="en-US" dirty="0"/>
              <a:t>的資料結構，使用者可以輕鬆的使用切片來取得某一列，某一行的資料。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1FA83DE-77B4-4FD3-A6E8-90A05C83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熟悉檔案的讀寫為何重要？</a:t>
            </a:r>
          </a:p>
        </p:txBody>
      </p:sp>
    </p:spTree>
    <p:extLst>
      <p:ext uri="{BB962C8B-B14F-4D97-AF65-F5344CB8AC3E}">
        <p14:creationId xmlns:p14="http://schemas.microsoft.com/office/powerpoint/2010/main" val="701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360A62E-57ED-4C96-A3D3-7908E0A76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6308785" cy="4762471"/>
          </a:xfrm>
        </p:spPr>
        <p:txBody>
          <a:bodyPr/>
          <a:lstStyle/>
          <a:p>
            <a:r>
              <a:rPr lang="zh-TW" altLang="en-US" dirty="0"/>
              <a:t>當完成模擬之後，多數的資料是以二進制的格式儲存在專案檔中，無法直接取用。我們可以先行產生表格報告之後為，再以</a:t>
            </a:r>
            <a:r>
              <a:rPr lang="en-US" altLang="zh-TW" dirty="0"/>
              <a:t>csv</a:t>
            </a:r>
            <a:r>
              <a:rPr lang="zh-TW" altLang="en-US" dirty="0"/>
              <a:t>檔案格式匯出。在另行以</a:t>
            </a:r>
            <a:r>
              <a:rPr lang="en-US" altLang="zh-TW" dirty="0"/>
              <a:t>python</a:t>
            </a:r>
            <a:r>
              <a:rPr lang="zh-TW" altLang="en-US" dirty="0"/>
              <a:t>做處理。有些常用的模擬結果可以支援特定檔案格式的直接輸出，像是</a:t>
            </a:r>
            <a:r>
              <a:rPr lang="en-US" altLang="zh-TW" dirty="0" err="1"/>
              <a:t>snp</a:t>
            </a:r>
            <a:r>
              <a:rPr lang="zh-TW" altLang="en-US" dirty="0"/>
              <a:t>，</a:t>
            </a:r>
            <a:r>
              <a:rPr lang="en-US" altLang="zh-TW" dirty="0" err="1"/>
              <a:t>ffd</a:t>
            </a:r>
            <a:r>
              <a:rPr lang="zh-TW" altLang="en-US" dirty="0"/>
              <a:t>，</a:t>
            </a:r>
            <a:r>
              <a:rPr lang="en-US" altLang="zh-TW" dirty="0" err="1"/>
              <a:t>nfd</a:t>
            </a:r>
            <a:r>
              <a:rPr lang="zh-TW" altLang="en-US" dirty="0"/>
              <a:t>，</a:t>
            </a:r>
            <a:r>
              <a:rPr lang="en-US" altLang="zh-TW" dirty="0"/>
              <a:t>spice</a:t>
            </a:r>
            <a:r>
              <a:rPr lang="zh-TW" altLang="en-US" dirty="0"/>
              <a:t>等。這些匯出動作都有</a:t>
            </a:r>
            <a:r>
              <a:rPr lang="en-US" altLang="zh-TW" dirty="0"/>
              <a:t>AEDT</a:t>
            </a:r>
            <a:r>
              <a:rPr lang="zh-TW" altLang="en-US" dirty="0"/>
              <a:t>函式可以支援。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3D7A325-963B-489F-91E9-A3F5AE2DF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如何從</a:t>
            </a:r>
            <a:r>
              <a:rPr lang="en-US" altLang="zh-TW" dirty="0"/>
              <a:t>AEDT</a:t>
            </a:r>
            <a:r>
              <a:rPr lang="zh-TW" altLang="en-US" dirty="0"/>
              <a:t>當中匯出模擬資料</a:t>
            </a:r>
          </a:p>
        </p:txBody>
      </p:sp>
      <p:pic>
        <p:nvPicPr>
          <p:cNvPr id="5" name="圖片 4" descr="電腦螢幕上的程式設計資料">
            <a:extLst>
              <a:ext uri="{FF2B5EF4-FFF2-40B4-BE49-F238E27FC236}">
                <a16:creationId xmlns:a16="http://schemas.microsoft.com/office/drawing/2014/main" id="{1E64636B-B5D0-4D78-B07A-E367448C7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268" y="1846053"/>
            <a:ext cx="4749999" cy="316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7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80D27AA-D6DD-4913-B75C-C4DC715BB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CSV</a:t>
            </a:r>
            <a:r>
              <a:rPr lang="zh-TW" altLang="en-US" dirty="0"/>
              <a:t>是最為普遍的資料儲存格式，每一列當中不同屬性的資料以分隔號區分開來。這種格式不但可讀性高，程式碼也容易處理。除了資料本身，最前面的行數也會用來記錄相關訊息，比方說是日期或是單位等等。為了與資料區分，檔頭的這些訊息前面多以特殊字元表示，以利區隔。各位所熟悉的</a:t>
            </a:r>
            <a:r>
              <a:rPr lang="en-US" altLang="zh-TW" dirty="0"/>
              <a:t>S</a:t>
            </a:r>
            <a:r>
              <a:rPr lang="zh-TW" altLang="en-US" dirty="0"/>
              <a:t>參數就是屬於這種格式。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要讀取</a:t>
            </a:r>
            <a:r>
              <a:rPr lang="en-US" altLang="zh-TW" dirty="0"/>
              <a:t>csv</a:t>
            </a:r>
            <a:r>
              <a:rPr lang="zh-TW" altLang="en-US" dirty="0"/>
              <a:t>格式，首先要先分離檔頭及資料，檔頭的資訊可以透過字串處理或是正規表示法來擷取資訊，並存到變數當中。資料的部分就簡單的多，讀取每一列，並根據分隔號分割資料並存到</a:t>
            </a:r>
            <a:r>
              <a:rPr lang="en-US" altLang="zh-TW" dirty="0"/>
              <a:t>list</a:t>
            </a:r>
            <a:r>
              <a:rPr lang="zh-TW" altLang="en-US" dirty="0"/>
              <a:t>當中。</a:t>
            </a:r>
            <a:r>
              <a:rPr lang="en-US" altLang="zh-TW" dirty="0"/>
              <a:t>Csv</a:t>
            </a:r>
            <a:r>
              <a:rPr lang="zh-TW" altLang="en-US" dirty="0"/>
              <a:t>所儲存的資料格式通常較為單純。複雜度較高的資料一般透過</a:t>
            </a:r>
            <a:r>
              <a:rPr lang="en-US" altLang="zh-TW" dirty="0"/>
              <a:t>xml</a:t>
            </a:r>
            <a:r>
              <a:rPr lang="zh-TW" altLang="en-US" dirty="0"/>
              <a:t>檔或</a:t>
            </a:r>
            <a:r>
              <a:rPr lang="en-US" altLang="zh-TW" dirty="0"/>
              <a:t>json</a:t>
            </a:r>
            <a:r>
              <a:rPr lang="zh-TW" altLang="en-US" dirty="0"/>
              <a:t>檔紀錄。</a:t>
            </a:r>
            <a:r>
              <a:rPr lang="en-US" altLang="zh-TW" dirty="0"/>
              <a:t>AEDT</a:t>
            </a:r>
            <a:r>
              <a:rPr lang="zh-TW" altLang="en-US" dirty="0"/>
              <a:t>的堆疊設定便是</a:t>
            </a:r>
            <a:r>
              <a:rPr lang="en-US" altLang="zh-TW" dirty="0"/>
              <a:t>xml</a:t>
            </a:r>
            <a:r>
              <a:rPr lang="zh-TW" altLang="en-US" dirty="0"/>
              <a:t>格式。</a:t>
            </a:r>
            <a:r>
              <a:rPr lang="en-US" altLang="zh-TW" dirty="0"/>
              <a:t>json</a:t>
            </a:r>
            <a:r>
              <a:rPr lang="zh-TW" altLang="en-US" dirty="0"/>
              <a:t>檔對於</a:t>
            </a:r>
            <a:r>
              <a:rPr lang="en-US" altLang="zh-TW" dirty="0"/>
              <a:t>python</a:t>
            </a:r>
            <a:r>
              <a:rPr lang="zh-TW" altLang="en-US" dirty="0"/>
              <a:t>而言，較易處理。也是這幾年較受歡迎的格式。</a:t>
            </a:r>
            <a:r>
              <a:rPr lang="en-US" altLang="zh-TW" dirty="0"/>
              <a:t>xml</a:t>
            </a:r>
            <a:r>
              <a:rPr lang="zh-TW" altLang="en-US" dirty="0"/>
              <a:t>格式基於歷史因素仍大量存在於</a:t>
            </a:r>
            <a:r>
              <a:rPr lang="en-US" altLang="zh-TW" dirty="0"/>
              <a:t>AEDT</a:t>
            </a:r>
            <a:r>
              <a:rPr lang="zh-TW" altLang="en-US" dirty="0"/>
              <a:t>當中。要完整剖析</a:t>
            </a:r>
            <a:r>
              <a:rPr lang="en-US" altLang="zh-TW" dirty="0"/>
              <a:t>xml</a:t>
            </a:r>
            <a:r>
              <a:rPr lang="zh-TW" altLang="en-US" dirty="0"/>
              <a:t>檔可以使用內建的</a:t>
            </a:r>
            <a:r>
              <a:rPr lang="en-US" altLang="zh-TW" dirty="0"/>
              <a:t>parser</a:t>
            </a:r>
            <a:r>
              <a:rPr lang="zh-TW" altLang="en-US" dirty="0"/>
              <a:t>。如果只需要擷取部分資料可以使用正規表示法。正規表示法留到之後再作介紹。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F757CAB-CFF8-4102-BD5C-AF5056C6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CSV</a:t>
            </a:r>
            <a:r>
              <a:rPr lang="zh-TW" altLang="en-US" dirty="0"/>
              <a:t>檔與</a:t>
            </a:r>
            <a:r>
              <a:rPr lang="en-US" altLang="zh-TW" dirty="0"/>
              <a:t>XML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594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9AB1304-0A84-43D4-86EA-C45938C05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基本輸入輸出除了利用基本 </a:t>
            </a:r>
            <a:r>
              <a:rPr lang="en-US" altLang="zh-TW" dirty="0"/>
              <a:t>I/O</a:t>
            </a:r>
            <a:r>
              <a:rPr lang="zh-TW" altLang="en-US" dirty="0"/>
              <a:t>，自行決定要保存的運算結果之外，如果想直接保存物件狀態，在下次重新執行程式時讀取以恢復運算時必要的資料，這類的技術稱為物件序列化（</a:t>
            </a:r>
            <a:r>
              <a:rPr lang="en-US" altLang="zh-TW" dirty="0"/>
              <a:t>Object serialization</a:t>
            </a:r>
            <a:r>
              <a:rPr lang="zh-TW" altLang="en-US" dirty="0"/>
              <a:t>），在 </a:t>
            </a:r>
            <a:r>
              <a:rPr lang="en-US" altLang="zh-TW" dirty="0"/>
              <a:t>Python </a:t>
            </a:r>
            <a:r>
              <a:rPr lang="zh-TW" altLang="en-US" dirty="0"/>
              <a:t>中，提供標準模組 </a:t>
            </a:r>
            <a:r>
              <a:rPr lang="en-US" altLang="zh-TW" dirty="0"/>
              <a:t>pickle</a:t>
            </a:r>
            <a:r>
              <a:rPr lang="zh-TW" altLang="en-US" dirty="0"/>
              <a:t>來進行這方面的支援。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E0CBFF7-9300-4AE1-B4BB-6E16CD7B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Pickle</a:t>
            </a:r>
            <a:r>
              <a:rPr lang="zh-TW" altLang="en-US" dirty="0"/>
              <a:t>讀寫</a:t>
            </a:r>
          </a:p>
        </p:txBody>
      </p:sp>
      <p:pic>
        <p:nvPicPr>
          <p:cNvPr id="1027" name="Picture 3" descr="Python Pickle Security Problems and Solutions | SmartFile">
            <a:extLst>
              <a:ext uri="{FF2B5EF4-FFF2-40B4-BE49-F238E27FC236}">
                <a16:creationId xmlns:a16="http://schemas.microsoft.com/office/drawing/2014/main" id="{BA17854D-BDB8-49BC-BA2F-3B54811F0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494" y="3801374"/>
            <a:ext cx="6770194" cy="168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75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範例解說：如何讀取</a:t>
            </a:r>
            <a:r>
              <a:rPr lang="en-US" altLang="zh-TW" dirty="0"/>
              <a:t> CSV</a:t>
            </a:r>
            <a:r>
              <a:rPr lang="zh-TW" altLang="en-US" dirty="0"/>
              <a:t>檔篩選資料並格式化輸出。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63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專題討論 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90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21EB24A-D4DB-45CB-BE7B-D41F7B493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緣由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輸入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輸出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該如何分解題目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54605A-57A1-476A-82F9-537D284E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個人專題分享</a:t>
            </a:r>
          </a:p>
        </p:txBody>
      </p:sp>
    </p:spTree>
    <p:extLst>
      <p:ext uri="{BB962C8B-B14F-4D97-AF65-F5344CB8AC3E}">
        <p14:creationId xmlns:p14="http://schemas.microsoft.com/office/powerpoint/2010/main" val="126641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基本語法簡介</a:t>
            </a:r>
            <a:r>
              <a:rPr lang="en-US" altLang="zh-TW" dirty="0"/>
              <a:t>(</a:t>
            </a:r>
            <a:r>
              <a:rPr lang="zh-TW" altLang="en-US" dirty="0"/>
              <a:t>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7C3D928-2CE9-4266-A577-F5AA1DFC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https://www.tutorialspoint.com/python/index.htm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4B42EE7-EE76-400D-B513-614BD7A34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455" y="1312938"/>
            <a:ext cx="5515090" cy="42321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9F44C00-80B7-4B93-A0AD-85D9AEC0F763}"/>
              </a:ext>
            </a:extLst>
          </p:cNvPr>
          <p:cNvSpPr/>
          <p:nvPr/>
        </p:nvSpPr>
        <p:spPr>
          <a:xfrm>
            <a:off x="3282127" y="1312938"/>
            <a:ext cx="5627745" cy="16419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046FB8-6D26-4EF8-9D8C-B7F0233C2D3E}"/>
              </a:ext>
            </a:extLst>
          </p:cNvPr>
          <p:cNvSpPr/>
          <p:nvPr/>
        </p:nvSpPr>
        <p:spPr>
          <a:xfrm>
            <a:off x="3282126" y="4428067"/>
            <a:ext cx="5627745" cy="6174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06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AABEF2F-5C08-417B-87A5-1D12C74B0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altLang="zh-TW" dirty="0"/>
              <a:t>Accessing Values in Lists</a:t>
            </a:r>
          </a:p>
          <a:p>
            <a:r>
              <a:rPr lang="en-US" altLang="zh-TW" dirty="0"/>
              <a:t>Updating Lists</a:t>
            </a:r>
          </a:p>
          <a:p>
            <a:r>
              <a:rPr lang="en-US" altLang="zh-TW" dirty="0"/>
              <a:t>Delete List Elements</a:t>
            </a:r>
          </a:p>
          <a:p>
            <a:r>
              <a:rPr lang="en-US" altLang="zh-TW" dirty="0"/>
              <a:t>Basic List Operations</a:t>
            </a:r>
          </a:p>
          <a:p>
            <a:r>
              <a:rPr lang="en-US" altLang="zh-TW" dirty="0"/>
              <a:t>Indexing, Slicing, and Matrixes</a:t>
            </a:r>
          </a:p>
          <a:p>
            <a:r>
              <a:rPr lang="en-US" altLang="zh-TW" dirty="0"/>
              <a:t>Built-in List Functions &amp; Methods</a:t>
            </a:r>
          </a:p>
          <a:p>
            <a:r>
              <a:rPr lang="en-US" altLang="zh-TW" dirty="0"/>
              <a:t>List Comprehension</a:t>
            </a:r>
          </a:p>
          <a:p>
            <a:r>
              <a:rPr lang="en-US" altLang="zh-TW" dirty="0"/>
              <a:t>Accessing Values in Tuples</a:t>
            </a:r>
          </a:p>
          <a:p>
            <a:r>
              <a:rPr lang="en-US" altLang="zh-TW" dirty="0"/>
              <a:t>Accessing Values in Dictionary</a:t>
            </a:r>
          </a:p>
          <a:p>
            <a:r>
              <a:rPr lang="en-US" altLang="zh-TW" dirty="0"/>
              <a:t>Updating Dictionary</a:t>
            </a:r>
          </a:p>
          <a:p>
            <a:r>
              <a:rPr lang="en-US" altLang="zh-TW" dirty="0"/>
              <a:t>Built-in Dictionary Functions</a:t>
            </a:r>
          </a:p>
          <a:p>
            <a:r>
              <a:rPr lang="en-US" altLang="zh-TW" dirty="0"/>
              <a:t>Opening and Closing Files</a:t>
            </a:r>
          </a:p>
          <a:p>
            <a:r>
              <a:rPr lang="en-US" altLang="zh-TW" dirty="0"/>
              <a:t>Reading and Writing Files</a:t>
            </a:r>
          </a:p>
          <a:p>
            <a:r>
              <a:rPr lang="en-US" altLang="zh-TW" dirty="0"/>
              <a:t>Directories in Python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6F007FF-43A2-4732-8D5A-724C4E43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重點</a:t>
            </a:r>
          </a:p>
        </p:txBody>
      </p:sp>
    </p:spTree>
    <p:extLst>
      <p:ext uri="{BB962C8B-B14F-4D97-AF65-F5344CB8AC3E}">
        <p14:creationId xmlns:p14="http://schemas.microsoft.com/office/powerpoint/2010/main" val="109694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04359-4928-453C-BBD7-AF4DC7C2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我們以頻率對應複數的</a:t>
            </a:r>
            <a:r>
              <a:rPr lang="en-US" altLang="zh-TW" dirty="0"/>
              <a:t>CSV</a:t>
            </a:r>
            <a:r>
              <a:rPr lang="zh-TW" altLang="en-US" dirty="0"/>
              <a:t>為例，列舉了幾種不同的資料結構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62C4826-8DBA-4331-B0D8-6AA003D62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638" y="1786747"/>
            <a:ext cx="9266723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5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06C6CA-CAC4-475D-A192-7D3CCF081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資料結構的選擇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BD15D1-A6F9-43AC-8CE6-00FC86BD0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資料結構的選擇沒有絕對的好壞，完全取決於要執行的操作。</a:t>
            </a:r>
            <a:r>
              <a:rPr lang="en-US" altLang="zh-TW" dirty="0"/>
              <a:t>A</a:t>
            </a:r>
            <a:r>
              <a:rPr lang="zh-TW" altLang="en-US" dirty="0"/>
              <a:t>資料結構適合的操作對於資料結構</a:t>
            </a:r>
            <a:r>
              <a:rPr lang="en-US" altLang="zh-TW" dirty="0"/>
              <a:t>B</a:t>
            </a:r>
            <a:r>
              <a:rPr lang="zh-TW" altLang="en-US" dirty="0"/>
              <a:t>可能相當困難，反之亦然。</a:t>
            </a:r>
          </a:p>
          <a:p>
            <a:endParaRPr lang="zh-TW" altLang="en-US" dirty="0"/>
          </a:p>
          <a:p>
            <a:r>
              <a:rPr lang="zh-TW" altLang="en-US" dirty="0"/>
              <a:t>必要的時候我們可以做資料結構轉換，以適應不同的操作程序。</a:t>
            </a:r>
          </a:p>
          <a:p>
            <a:pPr marL="0" indent="0">
              <a:buNone/>
            </a:pPr>
            <a:endParaRPr lang="zh-TW" altLang="en-US" dirty="0"/>
          </a:p>
          <a:p>
            <a:r>
              <a:rPr lang="zh-TW" altLang="en-US" dirty="0"/>
              <a:t>下面是</a:t>
            </a:r>
            <a:r>
              <a:rPr lang="en-US" altLang="zh-TW" dirty="0"/>
              <a:t>Python</a:t>
            </a:r>
            <a:r>
              <a:rPr lang="zh-TW" altLang="en-US" dirty="0"/>
              <a:t>常用於儲存大量資料的資料結構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List</a:t>
            </a:r>
          </a:p>
          <a:p>
            <a:pPr lvl="1"/>
            <a:r>
              <a:rPr lang="en-US" altLang="zh-TW" dirty="0"/>
              <a:t>List of tuple</a:t>
            </a:r>
          </a:p>
          <a:p>
            <a:pPr lvl="1"/>
            <a:r>
              <a:rPr lang="en-US" altLang="zh-TW" dirty="0"/>
              <a:t>Tuple of list</a:t>
            </a:r>
          </a:p>
          <a:p>
            <a:pPr lvl="1"/>
            <a:r>
              <a:rPr lang="en-US" altLang="zh-TW" dirty="0"/>
              <a:t>Dictionary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3159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1411A4-FA18-4CF5-8726-F8EBBD7B7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11277600" cy="476247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zip</a:t>
            </a:r>
            <a:r>
              <a:rPr lang="zh-TW" altLang="en-US" dirty="0"/>
              <a:t>可以將多個數值</a:t>
            </a:r>
            <a:r>
              <a:rPr lang="en-US" altLang="zh-TW" dirty="0"/>
              <a:t>list</a:t>
            </a:r>
            <a:r>
              <a:rPr lang="zh-TW" altLang="en-US" dirty="0"/>
              <a:t>打包成一個</a:t>
            </a:r>
            <a:r>
              <a:rPr lang="en-US" altLang="zh-TW" dirty="0"/>
              <a:t>list of tuple</a:t>
            </a:r>
            <a:r>
              <a:rPr lang="zh-TW" altLang="en-US" dirty="0"/>
              <a:t>，舉例來說，我們將</a:t>
            </a:r>
            <a:r>
              <a:rPr lang="en-US" altLang="zh-TW" dirty="0" err="1"/>
              <a:t>freq</a:t>
            </a:r>
            <a:r>
              <a:rPr lang="en-US" altLang="zh-TW" dirty="0"/>
              <a:t>, gain</a:t>
            </a:r>
            <a:r>
              <a:rPr lang="zh-TW" altLang="en-US" dirty="0"/>
              <a:t>和溫度放到</a:t>
            </a:r>
            <a:r>
              <a:rPr lang="en-US" altLang="zh-TW" dirty="0"/>
              <a:t>list of tuple</a:t>
            </a:r>
            <a:r>
              <a:rPr lang="zh-TW" altLang="en-US" dirty="0"/>
              <a:t>當中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將數值透過</a:t>
            </a:r>
            <a:r>
              <a:rPr lang="en-US" altLang="zh-TW" dirty="0"/>
              <a:t>zip</a:t>
            </a:r>
            <a:r>
              <a:rPr lang="zh-TW" altLang="en-US" dirty="0"/>
              <a:t>關連起來之後，可以容易在</a:t>
            </a:r>
            <a:r>
              <a:rPr lang="en-US" altLang="zh-TW" dirty="0"/>
              <a:t>for loop</a:t>
            </a:r>
            <a:r>
              <a:rPr lang="zh-TW" altLang="en-US" dirty="0"/>
              <a:t>當中做篩選處理，比方說，找出滿足</a:t>
            </a:r>
            <a:r>
              <a:rPr lang="en-US" altLang="zh-TW" dirty="0"/>
              <a:t>gain</a:t>
            </a:r>
            <a:r>
              <a:rPr lang="zh-TW" altLang="en-US" dirty="0"/>
              <a:t>大於</a:t>
            </a:r>
            <a:r>
              <a:rPr lang="en-US" altLang="zh-TW" dirty="0"/>
              <a:t>5</a:t>
            </a:r>
            <a:r>
              <a:rPr lang="zh-TW" altLang="en-US" dirty="0"/>
              <a:t>，溫度小於</a:t>
            </a:r>
            <a:r>
              <a:rPr lang="en-US" altLang="zh-TW" dirty="0"/>
              <a:t>27</a:t>
            </a:r>
            <a:r>
              <a:rPr lang="zh-TW" altLang="en-US" dirty="0"/>
              <a:t>所有的頻率點及溫度，可以寫成</a:t>
            </a: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6468701-1EFF-4708-A4DB-2F3CA4B6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 = zip(x , y)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304793A-1876-44C9-AB89-096E1C2B6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249" y="2188597"/>
            <a:ext cx="4283501" cy="112187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52B2C48-806B-4BAF-AD82-00A2BAD0E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249" y="4380179"/>
            <a:ext cx="6113957" cy="133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6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1BA32D2-A354-4ABF-8901-B8CEB8AB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可以透過</a:t>
            </a:r>
            <a:r>
              <a:rPr lang="en-US" altLang="zh-TW" dirty="0"/>
              <a:t>zip(</a:t>
            </a:r>
            <a:r>
              <a:rPr lang="zh-TW" altLang="en-US" dirty="0"/>
              <a:t>*</a:t>
            </a:r>
            <a:r>
              <a:rPr lang="en-US" altLang="zh-TW" dirty="0"/>
              <a:t>)</a:t>
            </a:r>
            <a:r>
              <a:rPr lang="zh-TW" altLang="en-US" dirty="0"/>
              <a:t>的方法將</a:t>
            </a:r>
            <a:r>
              <a:rPr lang="en-US" altLang="zh-TW" dirty="0"/>
              <a:t>list of tuple</a:t>
            </a:r>
            <a:r>
              <a:rPr lang="zh-TW" altLang="en-US" dirty="0"/>
              <a:t>拆成多個</a:t>
            </a:r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F062A07-9BD4-4DA5-B790-26153CC4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and x, y = zip(*w)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E80870-B46C-439A-A39B-95E563C27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367" y="2191142"/>
            <a:ext cx="7169265" cy="123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0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323B9C6-4296-4701-9395-884F01AEB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5791200" cy="4762471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在輸出資料檔時，為了容易閱讀，要串接固定字串及變數，或是要將輸出字串對齊或置中。這時候就可以利用字串的</a:t>
            </a:r>
            <a:r>
              <a:rPr lang="en-US" altLang="zh-TW" dirty="0"/>
              <a:t>format</a:t>
            </a:r>
            <a:r>
              <a:rPr lang="zh-TW" altLang="en-US" dirty="0"/>
              <a:t>方法來快速完成複雜字串的編輯。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參考網址：</a:t>
            </a:r>
            <a:endParaRPr lang="en-US" altLang="zh-TW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altLang="zh-TW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https://www.runoob.com/python/att-string-format.html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7C3D928-2CE9-4266-A577-F5AA1DFC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格式化輸出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5034C2B-3432-4626-84CF-94B6DBF5D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15" y="760918"/>
            <a:ext cx="5182049" cy="506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4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2020">
  <a:themeElements>
    <a:clrScheme name="ANSYS 2020 Colors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898A8D"/>
      </a:accent2>
      <a:accent3>
        <a:srgbClr val="D9D8D6"/>
      </a:accent3>
      <a:accent4>
        <a:srgbClr val="FFB71B"/>
      </a:accent4>
      <a:accent5>
        <a:srgbClr val="898A8D"/>
      </a:accent5>
      <a:accent6>
        <a:srgbClr val="D9D8D6"/>
      </a:accent6>
      <a:hlink>
        <a:srgbClr val="000000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" id="{38474C5C-C832-4F6C-A089-BF2C2C556CFF}" vid="{71A4DB3F-8CD7-4C4E-844B-2A8753103D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</Template>
  <TotalTime>256</TotalTime>
  <Words>945</Words>
  <Application>Microsoft Office PowerPoint</Application>
  <PresentationFormat>寬螢幕</PresentationFormat>
  <Paragraphs>63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Montserrat</vt:lpstr>
      <vt:lpstr>Wingdings</vt:lpstr>
      <vt:lpstr>2020</vt:lpstr>
      <vt:lpstr>PowerPoint 簡報</vt:lpstr>
      <vt:lpstr>PowerPoint 簡報</vt:lpstr>
      <vt:lpstr>https://www.tutorialspoint.com/python/index.htm</vt:lpstr>
      <vt:lpstr>重點</vt:lpstr>
      <vt:lpstr>我們以頻率對應複數的CSV為例，列舉了幾種不同的資料結構</vt:lpstr>
      <vt:lpstr>資料結構的選擇</vt:lpstr>
      <vt:lpstr>w = zip(x , y)</vt:lpstr>
      <vt:lpstr>and x, y = zip(*w)</vt:lpstr>
      <vt:lpstr>格式化輸出</vt:lpstr>
      <vt:lpstr>PowerPoint 簡報</vt:lpstr>
      <vt:lpstr>熟悉檔案的讀寫為何重要？</vt:lpstr>
      <vt:lpstr>如何從AEDT當中匯出模擬資料</vt:lpstr>
      <vt:lpstr>CSV檔與XML</vt:lpstr>
      <vt:lpstr>Pickle讀寫</vt:lpstr>
      <vt:lpstr>PowerPoint 簡報</vt:lpstr>
      <vt:lpstr>PowerPoint 簡報</vt:lpstr>
      <vt:lpstr>個人專題分享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Ming-Chih Lin</dc:creator>
  <cp:lastModifiedBy>Ming-Chih Lin</cp:lastModifiedBy>
  <cp:revision>2</cp:revision>
  <dcterms:created xsi:type="dcterms:W3CDTF">2020-05-31T06:54:16Z</dcterms:created>
  <dcterms:modified xsi:type="dcterms:W3CDTF">2020-06-11T00:43:08Z</dcterms:modified>
</cp:coreProperties>
</file>