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9" r:id="rId4"/>
    <p:sldId id="321" r:id="rId5"/>
    <p:sldId id="323" r:id="rId6"/>
    <p:sldId id="322" r:id="rId7"/>
    <p:sldId id="317" r:id="rId8"/>
    <p:sldId id="324" r:id="rId9"/>
    <p:sldId id="320" r:id="rId10"/>
    <p:sldId id="259"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2E660-6EAC-4E5F-9FAD-C2E9F9826A85}" v="125" dt="2020-06-04T00:25:14.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113" d="100"/>
          <a:sy n="113" d="100"/>
        </p:scale>
        <p:origin x="120" y="240"/>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B8F2E660-6EAC-4E5F-9FAD-C2E9F9826A85}"/>
    <pc:docChg chg="undo custSel addSld delSld modSld sldOrd">
      <pc:chgData name="Ming-Chih Lin" userId="f1ba3ba5-e185-404b-b55f-b2be90e2bdc2" providerId="ADAL" clId="{B8F2E660-6EAC-4E5F-9FAD-C2E9F9826A85}" dt="2020-06-04T00:25:14.914" v="828"/>
      <pc:docMkLst>
        <pc:docMk/>
      </pc:docMkLst>
      <pc:sldChg chg="modSp mod">
        <pc:chgData name="Ming-Chih Lin" userId="f1ba3ba5-e185-404b-b55f-b2be90e2bdc2" providerId="ADAL" clId="{B8F2E660-6EAC-4E5F-9FAD-C2E9F9826A85}" dt="2020-06-02T02:27:33.295" v="3"/>
        <pc:sldMkLst>
          <pc:docMk/>
          <pc:sldMk cId="3437513085" sldId="257"/>
        </pc:sldMkLst>
        <pc:spChg chg="mod">
          <ac:chgData name="Ming-Chih Lin" userId="f1ba3ba5-e185-404b-b55f-b2be90e2bdc2" providerId="ADAL" clId="{B8F2E660-6EAC-4E5F-9FAD-C2E9F9826A85}" dt="2020-06-02T02:27:33.295" v="3"/>
          <ac:spMkLst>
            <pc:docMk/>
            <pc:sldMk cId="3437513085" sldId="257"/>
            <ac:spMk id="2" creationId="{F00E360D-5F36-459A-8321-D0EA4C8C73FE}"/>
          </ac:spMkLst>
        </pc:spChg>
      </pc:sldChg>
      <pc:sldChg chg="addSp modSp mod">
        <pc:chgData name="Ming-Chih Lin" userId="f1ba3ba5-e185-404b-b55f-b2be90e2bdc2" providerId="ADAL" clId="{B8F2E660-6EAC-4E5F-9FAD-C2E9F9826A85}" dt="2020-06-03T23:32:42.601" v="99"/>
        <pc:sldMkLst>
          <pc:docMk/>
          <pc:sldMk cId="497064445" sldId="317"/>
        </pc:sldMkLst>
        <pc:spChg chg="mod">
          <ac:chgData name="Ming-Chih Lin" userId="f1ba3ba5-e185-404b-b55f-b2be90e2bdc2" providerId="ADAL" clId="{B8F2E660-6EAC-4E5F-9FAD-C2E9F9826A85}" dt="2020-06-03T23:32:42.601" v="99"/>
          <ac:spMkLst>
            <pc:docMk/>
            <pc:sldMk cId="497064445" sldId="317"/>
            <ac:spMk id="3" creationId="{E7C3D928-2CE9-4266-A577-F5AA1DFC7CE3}"/>
          </ac:spMkLst>
        </pc:spChg>
        <pc:picChg chg="add mod">
          <ac:chgData name="Ming-Chih Lin" userId="f1ba3ba5-e185-404b-b55f-b2be90e2bdc2" providerId="ADAL" clId="{B8F2E660-6EAC-4E5F-9FAD-C2E9F9826A85}" dt="2020-06-03T23:32:36.680" v="98" actId="1076"/>
          <ac:picMkLst>
            <pc:docMk/>
            <pc:sldMk cId="497064445" sldId="317"/>
            <ac:picMk id="2" creationId="{2540FDFD-AE3E-438D-8FBB-57936C0FCAE4}"/>
          </ac:picMkLst>
        </pc:picChg>
      </pc:sldChg>
      <pc:sldChg chg="del">
        <pc:chgData name="Ming-Chih Lin" userId="f1ba3ba5-e185-404b-b55f-b2be90e2bdc2" providerId="ADAL" clId="{B8F2E660-6EAC-4E5F-9FAD-C2E9F9826A85}" dt="2020-06-03T23:32:49.382" v="100" actId="47"/>
        <pc:sldMkLst>
          <pc:docMk/>
          <pc:sldMk cId="1705629521" sldId="318"/>
        </pc:sldMkLst>
      </pc:sldChg>
      <pc:sldChg chg="addSp delSp modSp new mod modClrScheme chgLayout">
        <pc:chgData name="Ming-Chih Lin" userId="f1ba3ba5-e185-404b-b55f-b2be90e2bdc2" providerId="ADAL" clId="{B8F2E660-6EAC-4E5F-9FAD-C2E9F9826A85}" dt="2020-06-03T23:28:49.805" v="58" actId="1076"/>
        <pc:sldMkLst>
          <pc:docMk/>
          <pc:sldMk cId="4059692705" sldId="319"/>
        </pc:sldMkLst>
        <pc:spChg chg="del mod ord">
          <ac:chgData name="Ming-Chih Lin" userId="f1ba3ba5-e185-404b-b55f-b2be90e2bdc2" providerId="ADAL" clId="{B8F2E660-6EAC-4E5F-9FAD-C2E9F9826A85}" dt="2020-06-03T23:25:07.333" v="5" actId="700"/>
          <ac:spMkLst>
            <pc:docMk/>
            <pc:sldMk cId="4059692705" sldId="319"/>
            <ac:spMk id="2" creationId="{A3A06B80-3A70-4E5F-B160-6F7D2787C032}"/>
          </ac:spMkLst>
        </pc:spChg>
        <pc:spChg chg="del">
          <ac:chgData name="Ming-Chih Lin" userId="f1ba3ba5-e185-404b-b55f-b2be90e2bdc2" providerId="ADAL" clId="{B8F2E660-6EAC-4E5F-9FAD-C2E9F9826A85}" dt="2020-06-03T23:25:07.333" v="5" actId="700"/>
          <ac:spMkLst>
            <pc:docMk/>
            <pc:sldMk cId="4059692705" sldId="319"/>
            <ac:spMk id="3" creationId="{B67EEB19-4FC2-4256-A1D5-E86CAEA5F4B5}"/>
          </ac:spMkLst>
        </pc:spChg>
        <pc:spChg chg="add mod ord">
          <ac:chgData name="Ming-Chih Lin" userId="f1ba3ba5-e185-404b-b55f-b2be90e2bdc2" providerId="ADAL" clId="{B8F2E660-6EAC-4E5F-9FAD-C2E9F9826A85}" dt="2020-06-03T23:28:33.876" v="52" actId="20577"/>
          <ac:spMkLst>
            <pc:docMk/>
            <pc:sldMk cId="4059692705" sldId="319"/>
            <ac:spMk id="4" creationId="{4F95566C-C51C-458E-89D5-CB1D07CA277C}"/>
          </ac:spMkLst>
        </pc:spChg>
        <pc:spChg chg="add mod ord">
          <ac:chgData name="Ming-Chih Lin" userId="f1ba3ba5-e185-404b-b55f-b2be90e2bdc2" providerId="ADAL" clId="{B8F2E660-6EAC-4E5F-9FAD-C2E9F9826A85}" dt="2020-06-03T23:28:46.372" v="55" actId="14100"/>
          <ac:spMkLst>
            <pc:docMk/>
            <pc:sldMk cId="4059692705" sldId="319"/>
            <ac:spMk id="5" creationId="{C5C7751A-A26B-48D2-A8DC-F602DAD2C2AA}"/>
          </ac:spMkLst>
        </pc:spChg>
        <pc:picChg chg="add mod">
          <ac:chgData name="Ming-Chih Lin" userId="f1ba3ba5-e185-404b-b55f-b2be90e2bdc2" providerId="ADAL" clId="{B8F2E660-6EAC-4E5F-9FAD-C2E9F9826A85}" dt="2020-06-03T23:28:49.805" v="58" actId="1076"/>
          <ac:picMkLst>
            <pc:docMk/>
            <pc:sldMk cId="4059692705" sldId="319"/>
            <ac:picMk id="1026" creationId="{DC555990-684F-463D-85CE-0AAAADB8561E}"/>
          </ac:picMkLst>
        </pc:picChg>
      </pc:sldChg>
      <pc:sldChg chg="modSp new mod ord">
        <pc:chgData name="Ming-Chih Lin" userId="f1ba3ba5-e185-404b-b55f-b2be90e2bdc2" providerId="ADAL" clId="{B8F2E660-6EAC-4E5F-9FAD-C2E9F9826A85}" dt="2020-06-03T23:33:07.082" v="112"/>
        <pc:sldMkLst>
          <pc:docMk/>
          <pc:sldMk cId="2991303812" sldId="320"/>
        </pc:sldMkLst>
        <pc:spChg chg="mod">
          <ac:chgData name="Ming-Chih Lin" userId="f1ba3ba5-e185-404b-b55f-b2be90e2bdc2" providerId="ADAL" clId="{B8F2E660-6EAC-4E5F-9FAD-C2E9F9826A85}" dt="2020-06-03T23:26:35.588" v="25" actId="27636"/>
          <ac:spMkLst>
            <pc:docMk/>
            <pc:sldMk cId="2991303812" sldId="320"/>
            <ac:spMk id="2" creationId="{321E889C-5E99-4AF9-916D-1EBE7FB87C5E}"/>
          </ac:spMkLst>
        </pc:spChg>
        <pc:spChg chg="mod">
          <ac:chgData name="Ming-Chih Lin" userId="f1ba3ba5-e185-404b-b55f-b2be90e2bdc2" providerId="ADAL" clId="{B8F2E660-6EAC-4E5F-9FAD-C2E9F9826A85}" dt="2020-06-03T23:33:03.910" v="110"/>
          <ac:spMkLst>
            <pc:docMk/>
            <pc:sldMk cId="2991303812" sldId="320"/>
            <ac:spMk id="3" creationId="{316A6F7F-2312-45A2-8C1D-697B3AAFE442}"/>
          </ac:spMkLst>
        </pc:spChg>
      </pc:sldChg>
      <pc:sldChg chg="modSp new mod ord">
        <pc:chgData name="Ming-Chih Lin" userId="f1ba3ba5-e185-404b-b55f-b2be90e2bdc2" providerId="ADAL" clId="{B8F2E660-6EAC-4E5F-9FAD-C2E9F9826A85}" dt="2020-06-03T23:30:26.606" v="80"/>
        <pc:sldMkLst>
          <pc:docMk/>
          <pc:sldMk cId="862432837" sldId="321"/>
        </pc:sldMkLst>
        <pc:spChg chg="mod">
          <ac:chgData name="Ming-Chih Lin" userId="f1ba3ba5-e185-404b-b55f-b2be90e2bdc2" providerId="ADAL" clId="{B8F2E660-6EAC-4E5F-9FAD-C2E9F9826A85}" dt="2020-06-03T23:25:53.579" v="20" actId="5793"/>
          <ac:spMkLst>
            <pc:docMk/>
            <pc:sldMk cId="862432837" sldId="321"/>
            <ac:spMk id="2" creationId="{45A1718E-0453-4C68-8CBA-C2B06E4E2A8F}"/>
          </ac:spMkLst>
        </pc:spChg>
        <pc:spChg chg="mod">
          <ac:chgData name="Ming-Chih Lin" userId="f1ba3ba5-e185-404b-b55f-b2be90e2bdc2" providerId="ADAL" clId="{B8F2E660-6EAC-4E5F-9FAD-C2E9F9826A85}" dt="2020-06-03T23:30:26.606" v="80"/>
          <ac:spMkLst>
            <pc:docMk/>
            <pc:sldMk cId="862432837" sldId="321"/>
            <ac:spMk id="3" creationId="{F01E50BF-3788-43A8-95D3-D7614FBB9512}"/>
          </ac:spMkLst>
        </pc:spChg>
      </pc:sldChg>
      <pc:sldChg chg="modSp new mod ord">
        <pc:chgData name="Ming-Chih Lin" userId="f1ba3ba5-e185-404b-b55f-b2be90e2bdc2" providerId="ADAL" clId="{B8F2E660-6EAC-4E5F-9FAD-C2E9F9826A85}" dt="2020-06-04T00:25:14.914" v="828"/>
        <pc:sldMkLst>
          <pc:docMk/>
          <pc:sldMk cId="2929879816" sldId="322"/>
        </pc:sldMkLst>
        <pc:spChg chg="mod">
          <ac:chgData name="Ming-Chih Lin" userId="f1ba3ba5-e185-404b-b55f-b2be90e2bdc2" providerId="ADAL" clId="{B8F2E660-6EAC-4E5F-9FAD-C2E9F9826A85}" dt="2020-06-04T00:25:14.914" v="828"/>
          <ac:spMkLst>
            <pc:docMk/>
            <pc:sldMk cId="2929879816" sldId="322"/>
            <ac:spMk id="2" creationId="{623FEF88-6580-469C-A19C-88FD88EF5D0D}"/>
          </ac:spMkLst>
        </pc:spChg>
        <pc:spChg chg="mod">
          <ac:chgData name="Ming-Chih Lin" userId="f1ba3ba5-e185-404b-b55f-b2be90e2bdc2" providerId="ADAL" clId="{B8F2E660-6EAC-4E5F-9FAD-C2E9F9826A85}" dt="2020-06-03T23:33:25.157" v="141"/>
          <ac:spMkLst>
            <pc:docMk/>
            <pc:sldMk cId="2929879816" sldId="322"/>
            <ac:spMk id="3" creationId="{D7B6C160-44DE-48DB-BF35-233CD4892070}"/>
          </ac:spMkLst>
        </pc:spChg>
      </pc:sldChg>
      <pc:sldChg chg="addSp delSp modSp new mod">
        <pc:chgData name="Ming-Chih Lin" userId="f1ba3ba5-e185-404b-b55f-b2be90e2bdc2" providerId="ADAL" clId="{B8F2E660-6EAC-4E5F-9FAD-C2E9F9826A85}" dt="2020-06-04T00:10:36.333" v="433" actId="1076"/>
        <pc:sldMkLst>
          <pc:docMk/>
          <pc:sldMk cId="3648043440" sldId="323"/>
        </pc:sldMkLst>
        <pc:spChg chg="del mod">
          <ac:chgData name="Ming-Chih Lin" userId="f1ba3ba5-e185-404b-b55f-b2be90e2bdc2" providerId="ADAL" clId="{B8F2E660-6EAC-4E5F-9FAD-C2E9F9826A85}" dt="2020-06-04T00:10:05.644" v="425" actId="478"/>
          <ac:spMkLst>
            <pc:docMk/>
            <pc:sldMk cId="3648043440" sldId="323"/>
            <ac:spMk id="2" creationId="{EE7F55F0-918C-4AA5-8572-FF80652168AA}"/>
          </ac:spMkLst>
        </pc:spChg>
        <pc:spChg chg="mod">
          <ac:chgData name="Ming-Chih Lin" userId="f1ba3ba5-e185-404b-b55f-b2be90e2bdc2" providerId="ADAL" clId="{B8F2E660-6EAC-4E5F-9FAD-C2E9F9826A85}" dt="2020-06-04T00:10:12.920" v="429"/>
          <ac:spMkLst>
            <pc:docMk/>
            <pc:sldMk cId="3648043440" sldId="323"/>
            <ac:spMk id="3" creationId="{514DB474-42E5-4F9D-A0C2-0BBEB2C73057}"/>
          </ac:spMkLst>
        </pc:spChg>
        <pc:spChg chg="add del mod">
          <ac:chgData name="Ming-Chih Lin" userId="f1ba3ba5-e185-404b-b55f-b2be90e2bdc2" providerId="ADAL" clId="{B8F2E660-6EAC-4E5F-9FAD-C2E9F9826A85}" dt="2020-06-04T00:10:16.030" v="430" actId="478"/>
          <ac:spMkLst>
            <pc:docMk/>
            <pc:sldMk cId="3648043440" sldId="323"/>
            <ac:spMk id="5" creationId="{1770E6BF-6193-4001-B2B6-AA0075F4F85C}"/>
          </ac:spMkLst>
        </pc:spChg>
        <pc:picChg chg="add mod">
          <ac:chgData name="Ming-Chih Lin" userId="f1ba3ba5-e185-404b-b55f-b2be90e2bdc2" providerId="ADAL" clId="{B8F2E660-6EAC-4E5F-9FAD-C2E9F9826A85}" dt="2020-06-04T00:10:36.333" v="433" actId="1076"/>
          <ac:picMkLst>
            <pc:docMk/>
            <pc:sldMk cId="3648043440" sldId="323"/>
            <ac:picMk id="6" creationId="{6B88A9C9-F72A-45AF-8BCA-46D185A6B737}"/>
          </ac:picMkLst>
        </pc:picChg>
      </pc:sldChg>
      <pc:sldChg chg="modSp new mod">
        <pc:chgData name="Ming-Chih Lin" userId="f1ba3ba5-e185-404b-b55f-b2be90e2bdc2" providerId="ADAL" clId="{B8F2E660-6EAC-4E5F-9FAD-C2E9F9826A85}" dt="2020-06-04T00:15:16.643" v="496"/>
        <pc:sldMkLst>
          <pc:docMk/>
          <pc:sldMk cId="180708548" sldId="324"/>
        </pc:sldMkLst>
        <pc:spChg chg="mod">
          <ac:chgData name="Ming-Chih Lin" userId="f1ba3ba5-e185-404b-b55f-b2be90e2bdc2" providerId="ADAL" clId="{B8F2E660-6EAC-4E5F-9FAD-C2E9F9826A85}" dt="2020-06-04T00:15:16.643" v="496"/>
          <ac:spMkLst>
            <pc:docMk/>
            <pc:sldMk cId="180708548" sldId="324"/>
            <ac:spMk id="3" creationId="{CC06B32B-07B0-4126-A639-C87B2AC69785}"/>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A2F4D413-9D68-4A8C-9D49-8D8D17D6E9EA}"/>
    <pc:docChg chg="custSel delSld modSld">
      <pc:chgData name="Ming-Chih Lin" userId="f1ba3ba5-e185-404b-b55f-b2be90e2bdc2" providerId="ADAL" clId="{A2F4D413-9D68-4A8C-9D49-8D8D17D6E9EA}" dt="2020-06-02T00:29:06.813" v="41"/>
      <pc:docMkLst>
        <pc:docMk/>
      </pc:docMkLst>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26:55.108" v="21"/>
        <pc:sldMkLst>
          <pc:docMk/>
          <pc:sldMk cId="19629556" sldId="316"/>
        </pc:sldMkLst>
        <pc:spChg chg="mod">
          <ac:chgData name="Ming-Chih Lin" userId="f1ba3ba5-e185-404b-b55f-b2be90e2bdc2" providerId="ADAL" clId="{A2F4D413-9D68-4A8C-9D49-8D8D17D6E9EA}" dt="2020-06-02T00:26:55.108" v="21"/>
          <ac:spMkLst>
            <pc:docMk/>
            <pc:sldMk cId="19629556" sldId="316"/>
            <ac:spMk id="4" creationId="{2FA54F75-D405-4104-B6BB-EA44A23A109A}"/>
          </ac:spMkLst>
        </pc:spChg>
      </pc:sldChg>
      <pc:sldChg chg="delSp mod">
        <pc:chgData name="Ming-Chih Lin" userId="f1ba3ba5-e185-404b-b55f-b2be90e2bdc2" providerId="ADAL" clId="{A2F4D413-9D68-4A8C-9D49-8D8D17D6E9EA}" dt="2020-06-02T00:26:42.606" v="2" actId="478"/>
        <pc:sldMkLst>
          <pc:docMk/>
          <pc:sldMk cId="497064445" sldId="317"/>
        </pc:sldMkLst>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2020/6/4</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egexone.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egex101.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6-</a:t>
            </a:r>
            <a:r>
              <a:rPr lang="zh-TW" altLang="en-US"/>
              <a:t>正規表示式</a:t>
            </a:r>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221EB24A-D4DB-45CB-BE7B-D41F7B493329}"/>
              </a:ext>
            </a:extLst>
          </p:cNvPr>
          <p:cNvSpPr>
            <a:spLocks noGrp="1"/>
          </p:cNvSpPr>
          <p:nvPr>
            <p:ph idx="1"/>
          </p:nvPr>
        </p:nvSpPr>
        <p:spPr/>
        <p:txBody>
          <a:bodyPr/>
          <a:lstStyle/>
          <a:p>
            <a:r>
              <a:rPr lang="zh-TW" altLang="en-US" dirty="0"/>
              <a:t>題目</a:t>
            </a:r>
            <a:r>
              <a:rPr lang="en-US" altLang="zh-TW" dirty="0"/>
              <a:t>:</a:t>
            </a:r>
          </a:p>
          <a:p>
            <a:r>
              <a:rPr lang="zh-TW" altLang="en-US" dirty="0"/>
              <a:t>緣由</a:t>
            </a:r>
            <a:r>
              <a:rPr lang="en-US" altLang="zh-TW" dirty="0"/>
              <a:t>:</a:t>
            </a:r>
          </a:p>
          <a:p>
            <a:r>
              <a:rPr lang="zh-TW" altLang="en-US" dirty="0"/>
              <a:t>輸入</a:t>
            </a:r>
            <a:r>
              <a:rPr lang="en-US" altLang="zh-TW" dirty="0"/>
              <a:t>:</a:t>
            </a:r>
          </a:p>
          <a:p>
            <a:r>
              <a:rPr lang="zh-TW" altLang="en-US" dirty="0"/>
              <a:t>輸出</a:t>
            </a:r>
            <a:r>
              <a:rPr lang="en-US" altLang="zh-TW" dirty="0"/>
              <a:t>:</a:t>
            </a:r>
          </a:p>
          <a:p>
            <a:r>
              <a:rPr lang="zh-TW" altLang="en-US" dirty="0"/>
              <a:t>該如何分解題目</a:t>
            </a:r>
            <a:r>
              <a:rPr lang="en-US" altLang="zh-TW" dirty="0"/>
              <a:t>:</a:t>
            </a:r>
            <a:endParaRPr lang="zh-TW" alt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p:txBody>
          <a:bodyPr/>
          <a:lstStyle/>
          <a:p>
            <a:r>
              <a:rPr lang="zh-TW" altLang="en-US"/>
              <a:t>個人進度報告</a:t>
            </a:r>
            <a:endParaRPr lang="zh-TW" altLang="en-US" dirty="0"/>
          </a:p>
        </p:txBody>
      </p:sp>
    </p:spTree>
    <p:extLst>
      <p:ext uri="{BB962C8B-B14F-4D97-AF65-F5344CB8AC3E}">
        <p14:creationId xmlns:p14="http://schemas.microsoft.com/office/powerpoint/2010/main" val="126641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正規表示式</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5C7751A-A26B-48D2-A8DC-F602DAD2C2AA}"/>
              </a:ext>
            </a:extLst>
          </p:cNvPr>
          <p:cNvSpPr>
            <a:spLocks noGrp="1"/>
          </p:cNvSpPr>
          <p:nvPr>
            <p:ph idx="1"/>
          </p:nvPr>
        </p:nvSpPr>
        <p:spPr>
          <a:xfrm>
            <a:off x="609600" y="1371600"/>
            <a:ext cx="5731933" cy="4762471"/>
          </a:xfrm>
        </p:spPr>
        <p:txBody>
          <a:bodyPr/>
          <a:lstStyle/>
          <a:p>
            <a:pPr marL="0" indent="0">
              <a:buNone/>
            </a:pPr>
            <a:r>
              <a:rPr lang="zh-TW" altLang="en-US" dirty="0"/>
              <a:t>正規表示式是用來找出符合某一種模式的字串，對初次接觸的人來說，看到宛如天書的模式字串，覺得困惑是很正常的事。這些看似令人不解的字串其實並不是如此的高深莫測。一旦掌握了模式字串的意義便可以輕鬆的處理各式的文本檔案，原本處理起來相當棘手的字串搜尋，取代的工作也迎刃而解。正規表示式是進階高階自動化程式設計的鑰匙。你一定要了解並熟練的掌握這項強大的工具。</a:t>
            </a:r>
          </a:p>
        </p:txBody>
      </p:sp>
      <p:sp>
        <p:nvSpPr>
          <p:cNvPr id="4" name="標題 3">
            <a:extLst>
              <a:ext uri="{FF2B5EF4-FFF2-40B4-BE49-F238E27FC236}">
                <a16:creationId xmlns:a16="http://schemas.microsoft.com/office/drawing/2014/main" id="{4F95566C-C51C-458E-89D5-CB1D07CA277C}"/>
              </a:ext>
            </a:extLst>
          </p:cNvPr>
          <p:cNvSpPr>
            <a:spLocks noGrp="1"/>
          </p:cNvSpPr>
          <p:nvPr>
            <p:ph type="title"/>
          </p:nvPr>
        </p:nvSpPr>
        <p:spPr/>
        <p:txBody>
          <a:bodyPr/>
          <a:lstStyle/>
          <a:p>
            <a:r>
              <a:rPr lang="zh-TW" altLang="en-US" dirty="0"/>
              <a:t>正規表示式 </a:t>
            </a:r>
            <a:r>
              <a:rPr lang="en-US" altLang="zh-TW" dirty="0"/>
              <a:t>(Regular Expression)</a:t>
            </a:r>
            <a:endParaRPr lang="zh-TW" altLang="en-US" dirty="0"/>
          </a:p>
        </p:txBody>
      </p:sp>
      <p:pic>
        <p:nvPicPr>
          <p:cNvPr id="1026" name="Picture 2" descr="Formal Language - Ch3 正則表達式Regular Expression, RE | Mr. Opengate">
            <a:extLst>
              <a:ext uri="{FF2B5EF4-FFF2-40B4-BE49-F238E27FC236}">
                <a16:creationId xmlns:a16="http://schemas.microsoft.com/office/drawing/2014/main" id="{DC555990-684F-463D-85CE-0AAAADB8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7" y="1371600"/>
            <a:ext cx="4555066" cy="3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A1718E-0453-4C68-8CBA-C2B06E4E2A8F}"/>
              </a:ext>
            </a:extLst>
          </p:cNvPr>
          <p:cNvSpPr>
            <a:spLocks noGrp="1"/>
          </p:cNvSpPr>
          <p:nvPr>
            <p:ph idx="1"/>
          </p:nvPr>
        </p:nvSpPr>
        <p:spPr/>
        <p:txBody>
          <a:bodyPr/>
          <a:lstStyle/>
          <a:p>
            <a:pPr marL="0" indent="0">
              <a:buNone/>
            </a:pPr>
            <a:r>
              <a:rPr lang="zh-TW" altLang="en-US" dirty="0"/>
              <a:t>首先解釋何謂模式字串，舉例來說，我們每個人都有一組身分證號碼。第一位是大寫英文數字，接下來是九位數字。這就是身分證號碼的模式字串。在正規表示式便可以用</a:t>
            </a:r>
            <a:r>
              <a:rPr lang="en-US" altLang="zh-TW" dirty="0"/>
              <a:t>[A-Z]\d{9}</a:t>
            </a:r>
            <a:r>
              <a:rPr lang="zh-TW" altLang="en-US" dirty="0"/>
              <a:t>來表示。中括號表示了一個字元的長度，字元必須為大寫字母</a:t>
            </a:r>
            <a:r>
              <a:rPr lang="en-US" altLang="zh-TW" dirty="0"/>
              <a:t>A-Z</a:t>
            </a:r>
            <a:r>
              <a:rPr lang="zh-TW" altLang="en-US" dirty="0"/>
              <a:t>其中一個。</a:t>
            </a:r>
            <a:r>
              <a:rPr lang="en-US" altLang="zh-TW" dirty="0"/>
              <a:t>\d</a:t>
            </a:r>
            <a:r>
              <a:rPr lang="zh-TW" altLang="en-US" dirty="0"/>
              <a:t>代表了一個字元長度的數字，後面的</a:t>
            </a:r>
            <a:r>
              <a:rPr lang="en-US" altLang="zh-TW" dirty="0"/>
              <a:t>{9}</a:t>
            </a:r>
            <a:r>
              <a:rPr lang="zh-TW" altLang="en-US" dirty="0"/>
              <a:t>代表了前面的字元，這裡也就是數字。要連續出現九遍。我們用這個模式字串對整個文檔做搜尋便可以將所有的身分證字號給找出來。</a:t>
            </a:r>
          </a:p>
        </p:txBody>
      </p:sp>
      <p:sp>
        <p:nvSpPr>
          <p:cNvPr id="3" name="標題 2">
            <a:extLst>
              <a:ext uri="{FF2B5EF4-FFF2-40B4-BE49-F238E27FC236}">
                <a16:creationId xmlns:a16="http://schemas.microsoft.com/office/drawing/2014/main" id="{F01E50BF-3788-43A8-95D3-D7614FBB9512}"/>
              </a:ext>
            </a:extLst>
          </p:cNvPr>
          <p:cNvSpPr>
            <a:spLocks noGrp="1"/>
          </p:cNvSpPr>
          <p:nvPr>
            <p:ph type="title"/>
          </p:nvPr>
        </p:nvSpPr>
        <p:spPr/>
        <p:txBody>
          <a:bodyPr/>
          <a:lstStyle/>
          <a:p>
            <a:r>
              <a:rPr lang="zh-TW" altLang="en-US" dirty="0"/>
              <a:t>簡單例子</a:t>
            </a:r>
          </a:p>
        </p:txBody>
      </p:sp>
    </p:spTree>
    <p:extLst>
      <p:ext uri="{BB962C8B-B14F-4D97-AF65-F5344CB8AC3E}">
        <p14:creationId xmlns:p14="http://schemas.microsoft.com/office/powerpoint/2010/main" val="862432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4DB474-42E5-4F9D-A0C2-0BBEB2C73057}"/>
              </a:ext>
            </a:extLst>
          </p:cNvPr>
          <p:cNvSpPr>
            <a:spLocks noGrp="1"/>
          </p:cNvSpPr>
          <p:nvPr>
            <p:ph type="title"/>
          </p:nvPr>
        </p:nvSpPr>
        <p:spPr/>
        <p:txBody>
          <a:bodyPr/>
          <a:lstStyle/>
          <a:p>
            <a:r>
              <a:rPr lang="zh-TW" altLang="en-US" dirty="0"/>
              <a:t>基本練習：</a:t>
            </a:r>
            <a:r>
              <a:rPr lang="en-US" altLang="zh-TW" dirty="0">
                <a:hlinkClick r:id="rId2"/>
              </a:rPr>
              <a:t>https://regexone.com/</a:t>
            </a:r>
            <a:endParaRPr lang="zh-TW" altLang="en-US" dirty="0"/>
          </a:p>
        </p:txBody>
      </p:sp>
      <p:pic>
        <p:nvPicPr>
          <p:cNvPr id="6" name="圖片 5">
            <a:extLst>
              <a:ext uri="{FF2B5EF4-FFF2-40B4-BE49-F238E27FC236}">
                <a16:creationId xmlns:a16="http://schemas.microsoft.com/office/drawing/2014/main" id="{6B88A9C9-F72A-45AF-8BCA-46D185A6B737}"/>
              </a:ext>
            </a:extLst>
          </p:cNvPr>
          <p:cNvPicPr>
            <a:picLocks noChangeAspect="1"/>
          </p:cNvPicPr>
          <p:nvPr/>
        </p:nvPicPr>
        <p:blipFill>
          <a:blip r:embed="rId3"/>
          <a:stretch>
            <a:fillRect/>
          </a:stretch>
        </p:blipFill>
        <p:spPr>
          <a:xfrm>
            <a:off x="2364036" y="1121579"/>
            <a:ext cx="7463927" cy="4879044"/>
          </a:xfrm>
          <a:prstGeom prst="rect">
            <a:avLst/>
          </a:prstGeom>
        </p:spPr>
      </p:pic>
    </p:spTree>
    <p:extLst>
      <p:ext uri="{BB962C8B-B14F-4D97-AF65-F5344CB8AC3E}">
        <p14:creationId xmlns:p14="http://schemas.microsoft.com/office/powerpoint/2010/main" val="364804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23FEF88-6580-469C-A19C-88FD88EF5D0D}"/>
              </a:ext>
            </a:extLst>
          </p:cNvPr>
          <p:cNvSpPr>
            <a:spLocks noGrp="1"/>
          </p:cNvSpPr>
          <p:nvPr>
            <p:ph idx="1"/>
          </p:nvPr>
        </p:nvSpPr>
        <p:spPr/>
        <p:txBody>
          <a:bodyPr/>
          <a:lstStyle/>
          <a:p>
            <a:pPr marL="0" indent="0">
              <a:buNone/>
            </a:pPr>
            <a:r>
              <a:rPr lang="zh-TW" altLang="en-US" dirty="0"/>
              <a:t>在</a:t>
            </a:r>
            <a:r>
              <a:rPr lang="en-US" altLang="zh-TW" dirty="0"/>
              <a:t>AEDT</a:t>
            </a:r>
            <a:r>
              <a:rPr lang="zh-TW" altLang="en-US" dirty="0"/>
              <a:t>當中有許多的文檔紀錄著模擬相關的資訊及模擬結果，接下來我們用這些實際的檔案來練習如何使用正規表示式來找出特定的訊息。</a:t>
            </a:r>
            <a:endParaRPr lang="en-US" altLang="zh-TW" dirty="0"/>
          </a:p>
          <a:p>
            <a:pPr marL="0" indent="0">
              <a:buNone/>
            </a:pPr>
            <a:endParaRPr lang="en-US" altLang="zh-TW" dirty="0"/>
          </a:p>
          <a:p>
            <a:pPr marL="0" indent="0">
              <a:buNone/>
            </a:pPr>
            <a:r>
              <a:rPr lang="zh-TW" altLang="en-US" dirty="0"/>
              <a:t>以</a:t>
            </a:r>
            <a:r>
              <a:rPr lang="en-US" altLang="zh-TW" dirty="0"/>
              <a:t>stackup.xml</a:t>
            </a:r>
            <a:r>
              <a:rPr lang="zh-TW" altLang="en-US" dirty="0"/>
              <a:t>為例</a:t>
            </a:r>
            <a:endParaRPr lang="en-US" altLang="zh-TW" dirty="0"/>
          </a:p>
          <a:p>
            <a:r>
              <a:rPr lang="zh-TW" altLang="en-US" dirty="0"/>
              <a:t>找出所有的材料名</a:t>
            </a:r>
            <a:endParaRPr lang="en-US" altLang="zh-TW" dirty="0"/>
          </a:p>
          <a:p>
            <a:r>
              <a:rPr lang="zh-TW" altLang="en-US" dirty="0"/>
              <a:t>找出所有的層數名稱及對應的材料及厚度</a:t>
            </a:r>
            <a:endParaRPr lang="en-US" altLang="zh-TW" dirty="0"/>
          </a:p>
          <a:p>
            <a:pPr marL="0" indent="0">
              <a:buNone/>
            </a:pPr>
            <a:r>
              <a:rPr lang="zh-TW" altLang="en-US" dirty="0"/>
              <a:t>以</a:t>
            </a:r>
            <a:r>
              <a:rPr lang="en-US" altLang="zh-TW" dirty="0"/>
              <a:t>.prof</a:t>
            </a:r>
            <a:r>
              <a:rPr lang="zh-TW" altLang="en-US" dirty="0"/>
              <a:t>為例</a:t>
            </a:r>
            <a:endParaRPr lang="en-US" altLang="zh-TW" dirty="0"/>
          </a:p>
          <a:p>
            <a:r>
              <a:rPr lang="zh-TW" altLang="en-US" dirty="0"/>
              <a:t>找出每一次</a:t>
            </a:r>
            <a:r>
              <a:rPr lang="en-US" altLang="zh-TW" dirty="0"/>
              <a:t>adaptive mesh</a:t>
            </a:r>
            <a:r>
              <a:rPr lang="zh-TW" altLang="en-US" dirty="0"/>
              <a:t>網格</a:t>
            </a:r>
            <a:r>
              <a:rPr lang="en-US" altLang="zh-TW" dirty="0"/>
              <a:t>(tetrahedra)</a:t>
            </a:r>
            <a:r>
              <a:rPr lang="zh-TW" altLang="en-US" dirty="0"/>
              <a:t>的數量</a:t>
            </a:r>
            <a:endParaRPr lang="en-US" altLang="zh-TW" dirty="0"/>
          </a:p>
          <a:p>
            <a:r>
              <a:rPr lang="zh-TW" altLang="en-US" dirty="0"/>
              <a:t>找出每一次</a:t>
            </a:r>
            <a:r>
              <a:rPr lang="en-US" altLang="zh-TW" dirty="0"/>
              <a:t>Solver</a:t>
            </a:r>
            <a:r>
              <a:rPr lang="zh-TW" altLang="en-US"/>
              <a:t>所花的時間及耗用的記憶體。</a:t>
            </a:r>
            <a:endParaRPr lang="zh-TW" altLang="en-US" dirty="0"/>
          </a:p>
        </p:txBody>
      </p:sp>
      <p:sp>
        <p:nvSpPr>
          <p:cNvPr id="3" name="標題 2">
            <a:extLst>
              <a:ext uri="{FF2B5EF4-FFF2-40B4-BE49-F238E27FC236}">
                <a16:creationId xmlns:a16="http://schemas.microsoft.com/office/drawing/2014/main" id="{D7B6C160-44DE-48DB-BF35-233CD4892070}"/>
              </a:ext>
            </a:extLst>
          </p:cNvPr>
          <p:cNvSpPr>
            <a:spLocks noGrp="1"/>
          </p:cNvSpPr>
          <p:nvPr>
            <p:ph type="title"/>
          </p:nvPr>
        </p:nvSpPr>
        <p:spPr/>
        <p:txBody>
          <a:bodyPr/>
          <a:lstStyle/>
          <a:p>
            <a:r>
              <a:rPr lang="zh-TW" altLang="en-US" dirty="0"/>
              <a:t>實際案例操作</a:t>
            </a:r>
          </a:p>
        </p:txBody>
      </p:sp>
    </p:spTree>
    <p:extLst>
      <p:ext uri="{BB962C8B-B14F-4D97-AF65-F5344CB8AC3E}">
        <p14:creationId xmlns:p14="http://schemas.microsoft.com/office/powerpoint/2010/main" val="292987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hlinkClick r:id="rId2"/>
              </a:rPr>
              <a:t>https://regex101.com/</a:t>
            </a:r>
            <a:endParaRPr lang="zh-TW" altLang="en-US" dirty="0">
              <a:solidFill>
                <a:schemeClr val="accent6">
                  <a:lumMod val="10000"/>
                </a:schemeClr>
              </a:solidFill>
            </a:endParaRPr>
          </a:p>
        </p:txBody>
      </p:sp>
      <p:pic>
        <p:nvPicPr>
          <p:cNvPr id="2" name="圖片 1">
            <a:extLst>
              <a:ext uri="{FF2B5EF4-FFF2-40B4-BE49-F238E27FC236}">
                <a16:creationId xmlns:a16="http://schemas.microsoft.com/office/drawing/2014/main" id="{2540FDFD-AE3E-438D-8FBB-57936C0FCAE4}"/>
              </a:ext>
            </a:extLst>
          </p:cNvPr>
          <p:cNvPicPr>
            <a:picLocks noChangeAspect="1"/>
          </p:cNvPicPr>
          <p:nvPr/>
        </p:nvPicPr>
        <p:blipFill>
          <a:blip r:embed="rId3"/>
          <a:stretch>
            <a:fillRect/>
          </a:stretch>
        </p:blipFill>
        <p:spPr>
          <a:xfrm>
            <a:off x="2224146" y="984994"/>
            <a:ext cx="7743707" cy="4888011"/>
          </a:xfrm>
          <a:prstGeom prst="rect">
            <a:avLst/>
          </a:prstGeom>
        </p:spPr>
      </p:pic>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2F40032-C3A5-4055-AD61-F715E5F4BA1F}"/>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CC06B32B-07B0-4126-A639-C87B2AC69785}"/>
              </a:ext>
            </a:extLst>
          </p:cNvPr>
          <p:cNvSpPr>
            <a:spLocks noGrp="1"/>
          </p:cNvSpPr>
          <p:nvPr>
            <p:ph type="title"/>
          </p:nvPr>
        </p:nvSpPr>
        <p:spPr/>
        <p:txBody>
          <a:bodyPr/>
          <a:lstStyle/>
          <a:p>
            <a:r>
              <a:rPr lang="zh-TW" altLang="en-US" dirty="0"/>
              <a:t>實際套用到程式碼試試看</a:t>
            </a:r>
          </a:p>
        </p:txBody>
      </p:sp>
    </p:spTree>
    <p:extLst>
      <p:ext uri="{BB962C8B-B14F-4D97-AF65-F5344CB8AC3E}">
        <p14:creationId xmlns:p14="http://schemas.microsoft.com/office/powerpoint/2010/main" val="18070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21E889C-5E99-4AF9-916D-1EBE7FB87C5E}"/>
              </a:ext>
            </a:extLst>
          </p:cNvPr>
          <p:cNvSpPr>
            <a:spLocks noGrp="1"/>
          </p:cNvSpPr>
          <p:nvPr>
            <p:ph idx="1"/>
          </p:nvPr>
        </p:nvSpPr>
        <p:spPr/>
        <p:txBody>
          <a:bodyPr>
            <a:normAutofit lnSpcReduction="10000"/>
          </a:bodyPr>
          <a:lstStyle/>
          <a:p>
            <a:pPr marL="0" indent="0">
              <a:buNone/>
            </a:pPr>
            <a:r>
              <a:rPr lang="zh-TW" altLang="en-US" dirty="0"/>
              <a:t>上面的例子只是一個簡單的說明，正規表示式還可以處理不定長度，夾雜著字母，數字甚至標點符號的模式。要補充的是針對一個模式，正規表示式的模式字串有多種不同的寫法。不同的寫法可能都可以在特定文檔類型當中找到同樣的結果，但有可能在另一類文檔找到的結果卻不盡然相同。雖然這裡一直強調正規表示式的方便，但是如果可以用簡單的方式就可以找出字串，就不要使用正規表示式。比方說一個</a:t>
            </a:r>
            <a:r>
              <a:rPr lang="en-US" altLang="zh-TW" dirty="0"/>
              <a:t>CSV</a:t>
            </a:r>
            <a:r>
              <a:rPr lang="zh-TW" altLang="en-US" dirty="0"/>
              <a:t>檔用</a:t>
            </a:r>
            <a:r>
              <a:rPr lang="en-US" altLang="zh-TW" dirty="0"/>
              <a:t>split</a:t>
            </a:r>
            <a:r>
              <a:rPr lang="zh-TW" altLang="en-US" dirty="0"/>
              <a:t>就可以把數值資料分離出來。用正規表示式雖然也可以做到，但可耗費數十倍的時間。</a:t>
            </a:r>
            <a:endParaRPr lang="en-US" altLang="zh-TW" dirty="0"/>
          </a:p>
          <a:p>
            <a:pPr marL="0" indent="0">
              <a:buNone/>
            </a:pPr>
            <a:endParaRPr lang="en-US" altLang="zh-TW" dirty="0"/>
          </a:p>
          <a:p>
            <a:pPr marL="0" indent="0">
              <a:buNone/>
            </a:pPr>
            <a:r>
              <a:rPr lang="zh-TW" altLang="en-US" dirty="0"/>
              <a:t>實務上要一次寫出正確的正規表示式來精確的吻合所要的結果，不多不少，並不是一件容易的事。通常要經過多次的嘗試才能找到最適合的模式字串。這裡推薦一個網站，你可以將要搜尋的文本複製到文本框當中，在正規表示式的欄位輸入模式字串，文檔當中所有匹配到的字串便立即以顏色標示出來，這讓我們很容易的判斷模式字串是否有過度匹配或有匹配不足的狀況。透過不斷調整直到符合所需。最後便可以將找到的模式字串寫到程式當中。</a:t>
            </a:r>
          </a:p>
        </p:txBody>
      </p:sp>
      <p:sp>
        <p:nvSpPr>
          <p:cNvPr id="3" name="標題 2">
            <a:extLst>
              <a:ext uri="{FF2B5EF4-FFF2-40B4-BE49-F238E27FC236}">
                <a16:creationId xmlns:a16="http://schemas.microsoft.com/office/drawing/2014/main" id="{316A6F7F-2312-45A2-8C1D-697B3AAFE442}"/>
              </a:ext>
            </a:extLst>
          </p:cNvPr>
          <p:cNvSpPr>
            <a:spLocks noGrp="1"/>
          </p:cNvSpPr>
          <p:nvPr>
            <p:ph type="title"/>
          </p:nvPr>
        </p:nvSpPr>
        <p:spPr/>
        <p:txBody>
          <a:bodyPr/>
          <a:lstStyle/>
          <a:p>
            <a:r>
              <a:rPr lang="en-US" altLang="zh-TW" dirty="0"/>
              <a:t>REGEX</a:t>
            </a:r>
            <a:r>
              <a:rPr lang="zh-TW" altLang="en-US" dirty="0"/>
              <a:t>使用場合</a:t>
            </a:r>
          </a:p>
        </p:txBody>
      </p:sp>
    </p:spTree>
    <p:extLst>
      <p:ext uri="{BB962C8B-B14F-4D97-AF65-F5344CB8AC3E}">
        <p14:creationId xmlns:p14="http://schemas.microsoft.com/office/powerpoint/2010/main" val="299130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212</TotalTime>
  <Words>657</Words>
  <Application>Microsoft Office PowerPoint</Application>
  <PresentationFormat>寬螢幕</PresentationFormat>
  <Paragraphs>29</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Arial</vt:lpstr>
      <vt:lpstr>Calibri</vt:lpstr>
      <vt:lpstr>Courier New</vt:lpstr>
      <vt:lpstr>Montserrat</vt:lpstr>
      <vt:lpstr>Wingdings</vt:lpstr>
      <vt:lpstr>2020</vt:lpstr>
      <vt:lpstr>PowerPoint 簡報</vt:lpstr>
      <vt:lpstr>PowerPoint 簡報</vt:lpstr>
      <vt:lpstr>正規表示式 (Regular Expression)</vt:lpstr>
      <vt:lpstr>簡單例子</vt:lpstr>
      <vt:lpstr>基本練習：https://regexone.com/</vt:lpstr>
      <vt:lpstr>實際案例操作</vt:lpstr>
      <vt:lpstr>https://regex101.com/</vt:lpstr>
      <vt:lpstr>實際套用到程式碼試試看</vt:lpstr>
      <vt:lpstr>REGEX使用場合</vt:lpstr>
      <vt:lpstr>PowerPoint 簡報</vt:lpstr>
      <vt:lpstr>個人進度報告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2020-06-04T00:25:15Z</dcterms:modified>
</cp:coreProperties>
</file>