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26" r:id="rId5"/>
    <p:sldId id="327" r:id="rId6"/>
    <p:sldId id="318" r:id="rId7"/>
    <p:sldId id="325" r:id="rId8"/>
    <p:sldId id="322" r:id="rId9"/>
    <p:sldId id="323" r:id="rId10"/>
    <p:sldId id="324" r:id="rId11"/>
    <p:sldId id="319" r:id="rId12"/>
    <p:sldId id="320" r:id="rId13"/>
    <p:sldId id="272" r:id="rId14"/>
    <p:sldId id="259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49393-00F6-48C7-99DB-5262FA837701}" v="75" dt="2020-06-05T05:15:44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5T05:21:56.321" v="378" actId="20577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25:00.263" v="120" actId="20577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25:00.263" v="120" actId="20577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2:26:13.657" v="164" actId="2696"/>
        <pc:sldMkLst>
          <pc:docMk/>
          <pc:sldMk cId="2189207556" sldId="272"/>
        </pc:sldMkLst>
      </pc:sldChg>
      <pc:sldChg chg="modSp add mod">
        <pc:chgData name="Ming-Chih Lin" userId="f1ba3ba5-e185-404b-b55f-b2be90e2bdc2" providerId="ADAL" clId="{73C49393-00F6-48C7-99DB-5262FA837701}" dt="2020-06-05T00:08:00.669" v="286"/>
        <pc:sldMkLst>
          <pc:docMk/>
          <pc:sldMk cId="3139632968" sldId="272"/>
        </pc:sldMkLst>
        <pc:spChg chg="mod">
          <ac:chgData name="Ming-Chih Lin" userId="f1ba3ba5-e185-404b-b55f-b2be90e2bdc2" providerId="ADAL" clId="{73C49393-00F6-48C7-99DB-5262FA837701}" dt="2020-06-05T00:08:00.669" v="286"/>
          <ac:spMkLst>
            <pc:docMk/>
            <pc:sldMk cId="3139632968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23:43.677" v="98" actId="14100"/>
        <pc:sldMkLst>
          <pc:docMk/>
          <pc:sldMk cId="497064445" sldId="317"/>
        </pc:sldMkLst>
        <pc:spChg chg="add mod">
          <ac:chgData name="Ming-Chih Lin" userId="f1ba3ba5-e185-404b-b55f-b2be90e2bdc2" providerId="ADAL" clId="{73C49393-00F6-48C7-99DB-5262FA837701}" dt="2020-06-02T00:23:36.110" v="95" actId="14100"/>
          <ac:spMkLst>
            <pc:docMk/>
            <pc:sldMk cId="497064445" sldId="317"/>
            <ac:spMk id="5" creationId="{B9F44C00-80B7-4B93-A0AD-85D9AEC0F763}"/>
          </ac:spMkLst>
        </pc:spChg>
        <pc:spChg chg="add mod">
          <ac:chgData name="Ming-Chih Lin" userId="f1ba3ba5-e185-404b-b55f-b2be90e2bdc2" providerId="ADAL" clId="{73C49393-00F6-48C7-99DB-5262FA837701}" dt="2020-06-02T00:23:43.677" v="98" actId="14100"/>
          <ac:spMkLst>
            <pc:docMk/>
            <pc:sldMk cId="497064445" sldId="317"/>
            <ac:spMk id="6" creationId="{43046FB8-6D26-4EF8-9D8C-B7F0233C2D3E}"/>
          </ac:spMkLst>
        </pc:spChg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add del">
          <ac:chgData name="Ming-Chih Lin" userId="f1ba3ba5-e185-404b-b55f-b2be90e2bdc2" providerId="ADAL" clId="{73C49393-00F6-48C7-99DB-5262FA837701}" dt="2020-06-02T00:22:59.530" v="92"/>
          <ac:picMkLst>
            <pc:docMk/>
            <pc:sldMk cId="497064445" sldId="317"/>
            <ac:picMk id="4" creationId="{86AFA7C1-F1E9-43DE-9F2C-BC70D5ADDB41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addSp delSp modSp add del mod chgLayout">
        <pc:chgData name="Ming-Chih Lin" userId="f1ba3ba5-e185-404b-b55f-b2be90e2bdc2" providerId="ADAL" clId="{73C49393-00F6-48C7-99DB-5262FA837701}" dt="2020-06-05T00:06:08.318" v="178" actId="2696"/>
        <pc:sldMkLst>
          <pc:docMk/>
          <pc:sldMk cId="1705629521" sldId="318"/>
        </pc:sldMkLst>
        <pc:spChg chg="add mod ord">
          <ac:chgData name="Ming-Chih Lin" userId="f1ba3ba5-e185-404b-b55f-b2be90e2bdc2" providerId="ADAL" clId="{73C49393-00F6-48C7-99DB-5262FA837701}" dt="2020-06-02T00:24:39.936" v="116" actId="700"/>
          <ac:spMkLst>
            <pc:docMk/>
            <pc:sldMk cId="1705629521" sldId="318"/>
            <ac:spMk id="2" creationId="{6323B9C6-4296-4701-9395-884F01AEB1BA}"/>
          </ac:spMkLst>
        </pc:spChg>
        <pc:spChg chg="mod ord">
          <ac:chgData name="Ming-Chih Lin" userId="f1ba3ba5-e185-404b-b55f-b2be90e2bdc2" providerId="ADAL" clId="{73C49393-00F6-48C7-99DB-5262FA837701}" dt="2020-06-05T00:05:50.570" v="177" actId="20577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  <pc:sldChg chg="add">
        <pc:chgData name="Ming-Chih Lin" userId="f1ba3ba5-e185-404b-b55f-b2be90e2bdc2" providerId="ADAL" clId="{73C49393-00F6-48C7-99DB-5262FA837701}" dt="2020-06-05T00:06:10.103" v="179"/>
        <pc:sldMkLst>
          <pc:docMk/>
          <pc:sldMk cId="2205041351" sldId="318"/>
        </pc:sldMkLst>
      </pc:sldChg>
      <pc:sldChg chg="addSp delSp modSp new mod modClrScheme chgLayout">
        <pc:chgData name="Ming-Chih Lin" userId="f1ba3ba5-e185-404b-b55f-b2be90e2bdc2" providerId="ADAL" clId="{73C49393-00F6-48C7-99DB-5262FA837701}" dt="2020-06-02T00:57:12.576" v="146" actId="21"/>
        <pc:sldMkLst>
          <pc:docMk/>
          <pc:sldMk cId="1655947332" sldId="319"/>
        </pc:sldMkLst>
        <pc:spChg chg="del mod ord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2" creationId="{278D5408-D063-469E-8287-F1761DF8BFB1}"/>
          </ac:spMkLst>
        </pc:spChg>
        <pc:spChg chg="del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3" creationId="{2E40D952-6C8B-4E11-84E3-3278ED68872F}"/>
          </ac:spMkLst>
        </pc:spChg>
        <pc:spChg chg="add mod ord">
          <ac:chgData name="Ming-Chih Lin" userId="f1ba3ba5-e185-404b-b55f-b2be90e2bdc2" providerId="ADAL" clId="{73C49393-00F6-48C7-99DB-5262FA837701}" dt="2020-06-02T00:43:16.965" v="145"/>
          <ac:spMkLst>
            <pc:docMk/>
            <pc:sldMk cId="1655947332" sldId="319"/>
            <ac:spMk id="4" creationId="{4F757CAB-CFF8-4102-BD5C-AF5056C64951}"/>
          </ac:spMkLst>
        </pc:spChg>
        <pc:spChg chg="add mod ord">
          <ac:chgData name="Ming-Chih Lin" userId="f1ba3ba5-e185-404b-b55f-b2be90e2bdc2" providerId="ADAL" clId="{73C49393-00F6-48C7-99DB-5262FA837701}" dt="2020-06-02T00:57:12.576" v="146" actId="21"/>
          <ac:spMkLst>
            <pc:docMk/>
            <pc:sldMk cId="1655947332" sldId="319"/>
            <ac:spMk id="5" creationId="{680D27AA-D6DD-4913-B75C-C4DC715BB99D}"/>
          </ac:spMkLst>
        </pc:spChg>
      </pc:sldChg>
      <pc:sldChg chg="modSp new mod">
        <pc:chgData name="Ming-Chih Lin" userId="f1ba3ba5-e185-404b-b55f-b2be90e2bdc2" providerId="ADAL" clId="{73C49393-00F6-48C7-99DB-5262FA837701}" dt="2020-06-02T00:57:18.562" v="149" actId="21"/>
        <pc:sldMkLst>
          <pc:docMk/>
          <pc:sldMk cId="1219695762" sldId="320"/>
        </pc:sldMkLst>
        <pc:spChg chg="mod">
          <ac:chgData name="Ming-Chih Lin" userId="f1ba3ba5-e185-404b-b55f-b2be90e2bdc2" providerId="ADAL" clId="{73C49393-00F6-48C7-99DB-5262FA837701}" dt="2020-06-02T00:57:18.562" v="149" actId="21"/>
          <ac:spMkLst>
            <pc:docMk/>
            <pc:sldMk cId="1219695762" sldId="320"/>
            <ac:spMk id="2" creationId="{3FE29309-5345-4E19-8AE7-4649FDF97613}"/>
          </ac:spMkLst>
        </pc:spChg>
      </pc:sldChg>
      <pc:sldChg chg="modSp new del mod">
        <pc:chgData name="Ming-Chih Lin" userId="f1ba3ba5-e185-404b-b55f-b2be90e2bdc2" providerId="ADAL" clId="{73C49393-00F6-48C7-99DB-5262FA837701}" dt="2020-06-05T00:07:32.418" v="269" actId="47"/>
        <pc:sldMkLst>
          <pc:docMk/>
          <pc:sldMk cId="2968284391" sldId="321"/>
        </pc:sldMkLst>
        <pc:spChg chg="mod">
          <ac:chgData name="Ming-Chih Lin" userId="f1ba3ba5-e185-404b-b55f-b2be90e2bdc2" providerId="ADAL" clId="{73C49393-00F6-48C7-99DB-5262FA837701}" dt="2020-06-02T00:57:27.845" v="152" actId="5793"/>
          <ac:spMkLst>
            <pc:docMk/>
            <pc:sldMk cId="2968284391" sldId="321"/>
            <ac:spMk id="2" creationId="{CC0F63CD-5F6F-40F4-9DD1-1ADE29154084}"/>
          </ac:spMkLst>
        </pc:spChg>
      </pc:sldChg>
      <pc:sldChg chg="addSp delSp modSp new mod modClrScheme chgLayout">
        <pc:chgData name="Ming-Chih Lin" userId="f1ba3ba5-e185-404b-b55f-b2be90e2bdc2" providerId="ADAL" clId="{73C49393-00F6-48C7-99DB-5262FA837701}" dt="2020-06-02T02:04:00.492" v="156"/>
        <pc:sldMkLst>
          <pc:docMk/>
          <pc:sldMk cId="7019956" sldId="322"/>
        </pc:sldMkLst>
        <pc:spChg chg="del mod ord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2" creationId="{DBCA22C7-EEA5-486E-BA8F-EB6AF3A249A3}"/>
          </ac:spMkLst>
        </pc:spChg>
        <pc:spChg chg="del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3" creationId="{243040C2-FBA9-49C8-8873-1337357D1DB9}"/>
          </ac:spMkLst>
        </pc:spChg>
        <pc:spChg chg="add mod ord">
          <ac:chgData name="Ming-Chih Lin" userId="f1ba3ba5-e185-404b-b55f-b2be90e2bdc2" providerId="ADAL" clId="{73C49393-00F6-48C7-99DB-5262FA837701}" dt="2020-06-02T02:04:00.492" v="156"/>
          <ac:spMkLst>
            <pc:docMk/>
            <pc:sldMk cId="7019956" sldId="322"/>
            <ac:spMk id="4" creationId="{A1FA83DE-77B4-4FD3-A6E8-90A05C834CA2}"/>
          </ac:spMkLst>
        </pc:spChg>
        <pc:spChg chg="add mod ord">
          <ac:chgData name="Ming-Chih Lin" userId="f1ba3ba5-e185-404b-b55f-b2be90e2bdc2" providerId="ADAL" clId="{73C49393-00F6-48C7-99DB-5262FA837701}" dt="2020-06-02T02:03:53.336" v="155"/>
          <ac:spMkLst>
            <pc:docMk/>
            <pc:sldMk cId="7019956" sldId="322"/>
            <ac:spMk id="5" creationId="{13882B9C-0321-47C2-A3C8-516DA6756FEE}"/>
          </ac:spMkLst>
        </pc:spChg>
      </pc:sldChg>
      <pc:sldChg chg="modSp new">
        <pc:chgData name="Ming-Chih Lin" userId="f1ba3ba5-e185-404b-b55f-b2be90e2bdc2" providerId="ADAL" clId="{73C49393-00F6-48C7-99DB-5262FA837701}" dt="2020-06-02T02:04:31.721" v="159"/>
        <pc:sldMkLst>
          <pc:docMk/>
          <pc:sldMk cId="1999714696" sldId="323"/>
        </pc:sldMkLst>
        <pc:spChg chg="mod">
          <ac:chgData name="Ming-Chih Lin" userId="f1ba3ba5-e185-404b-b55f-b2be90e2bdc2" providerId="ADAL" clId="{73C49393-00F6-48C7-99DB-5262FA837701}" dt="2020-06-02T02:04:31.721" v="159"/>
          <ac:spMkLst>
            <pc:docMk/>
            <pc:sldMk cId="1999714696" sldId="323"/>
            <ac:spMk id="2" creationId="{DEB8D6FB-A8C1-4133-91A9-13A0E502A066}"/>
          </ac:spMkLst>
        </pc:spChg>
        <pc:spChg chg="mod">
          <ac:chgData name="Ming-Chih Lin" userId="f1ba3ba5-e185-404b-b55f-b2be90e2bdc2" providerId="ADAL" clId="{73C49393-00F6-48C7-99DB-5262FA837701}" dt="2020-06-02T02:04:22.042" v="158"/>
          <ac:spMkLst>
            <pc:docMk/>
            <pc:sldMk cId="1999714696" sldId="323"/>
            <ac:spMk id="3" creationId="{AD18A9C0-55E2-46C6-8FAD-AD980AFCAB2A}"/>
          </ac:spMkLst>
        </pc:spChg>
      </pc:sldChg>
      <pc:sldChg chg="modSp new mod">
        <pc:chgData name="Ming-Chih Lin" userId="f1ba3ba5-e185-404b-b55f-b2be90e2bdc2" providerId="ADAL" clId="{73C49393-00F6-48C7-99DB-5262FA837701}" dt="2020-06-05T00:05:30.170" v="176" actId="5793"/>
        <pc:sldMkLst>
          <pc:docMk/>
          <pc:sldMk cId="1818927525" sldId="324"/>
        </pc:sldMkLst>
        <pc:spChg chg="mod">
          <ac:chgData name="Ming-Chih Lin" userId="f1ba3ba5-e185-404b-b55f-b2be90e2bdc2" providerId="ADAL" clId="{73C49393-00F6-48C7-99DB-5262FA837701}" dt="2020-06-05T00:05:30.170" v="176" actId="5793"/>
          <ac:spMkLst>
            <pc:docMk/>
            <pc:sldMk cId="1818927525" sldId="324"/>
            <ac:spMk id="2" creationId="{68F6B3DB-638E-43E7-96C6-4A7E2096237E}"/>
          </ac:spMkLst>
        </pc:spChg>
        <pc:spChg chg="mod">
          <ac:chgData name="Ming-Chih Lin" userId="f1ba3ba5-e185-404b-b55f-b2be90e2bdc2" providerId="ADAL" clId="{73C49393-00F6-48C7-99DB-5262FA837701}" dt="2020-06-05T00:05:15.267" v="172"/>
          <ac:spMkLst>
            <pc:docMk/>
            <pc:sldMk cId="1818927525" sldId="324"/>
            <ac:spMk id="3" creationId="{7CF71D4B-9055-46CA-AA21-6A4A6AC943F5}"/>
          </ac:spMkLst>
        </pc:spChg>
      </pc:sldChg>
      <pc:sldChg chg="add">
        <pc:chgData name="Ming-Chih Lin" userId="f1ba3ba5-e185-404b-b55f-b2be90e2bdc2" providerId="ADAL" clId="{73C49393-00F6-48C7-99DB-5262FA837701}" dt="2020-06-02T02:26:09.657" v="163"/>
        <pc:sldMkLst>
          <pc:docMk/>
          <pc:sldMk cId="2484227852" sldId="325"/>
        </pc:sldMkLst>
      </pc:sldChg>
      <pc:sldChg chg="modSp new mod">
        <pc:chgData name="Ming-Chih Lin" userId="f1ba3ba5-e185-404b-b55f-b2be90e2bdc2" providerId="ADAL" clId="{73C49393-00F6-48C7-99DB-5262FA837701}" dt="2020-06-05T05:13:13.768" v="319" actId="20577"/>
        <pc:sldMkLst>
          <pc:docMk/>
          <pc:sldMk cId="1096945965" sldId="326"/>
        </pc:sldMkLst>
        <pc:spChg chg="mod">
          <ac:chgData name="Ming-Chih Lin" userId="f1ba3ba5-e185-404b-b55f-b2be90e2bdc2" providerId="ADAL" clId="{73C49393-00F6-48C7-99DB-5262FA837701}" dt="2020-06-05T05:13:13.768" v="319" actId="20577"/>
          <ac:spMkLst>
            <pc:docMk/>
            <pc:sldMk cId="1096945965" sldId="326"/>
            <ac:spMk id="3" creationId="{B6F007FF-43A2-4732-8D5A-724C4E433F2E}"/>
          </ac:spMkLst>
        </pc:spChg>
      </pc:sldChg>
      <pc:sldChg chg="modSp new mod">
        <pc:chgData name="Ming-Chih Lin" userId="f1ba3ba5-e185-404b-b55f-b2be90e2bdc2" providerId="ADAL" clId="{73C49393-00F6-48C7-99DB-5262FA837701}" dt="2020-06-05T05:21:56.321" v="378" actId="20577"/>
        <pc:sldMkLst>
          <pc:docMk/>
          <pc:sldMk cId="2286263138" sldId="327"/>
        </pc:sldMkLst>
        <pc:spChg chg="mod">
          <ac:chgData name="Ming-Chih Lin" userId="f1ba3ba5-e185-404b-b55f-b2be90e2bdc2" providerId="ADAL" clId="{73C49393-00F6-48C7-99DB-5262FA837701}" dt="2020-06-05T05:21:56.321" v="378" actId="20577"/>
          <ac:spMkLst>
            <pc:docMk/>
            <pc:sldMk cId="2286263138" sldId="327"/>
            <ac:spMk id="3" creationId="{D6468701-1EFF-4708-A4DB-2F3CA4B6D3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/>
              <a:t>Week 3-</a:t>
            </a:r>
            <a:r>
              <a:rPr lang="zh-TW" altLang="en-US" b="0" dirty="0"/>
              <a:t>檔案處理與資料結構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F6B3DB-638E-43E7-96C6-4A7E2096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如果不考慮可讀性，最簡單的方式便是用</a:t>
            </a:r>
            <a:r>
              <a:rPr lang="en-US" altLang="zh-TW" dirty="0"/>
              <a:t>pickle</a:t>
            </a:r>
            <a:r>
              <a:rPr lang="zh-TW" altLang="en-US" dirty="0"/>
              <a:t>寫到檔案當中。檔案以二進制儲存，具有一定的保護性。如果考量到可讀性，</a:t>
            </a:r>
            <a:r>
              <a:rPr lang="en-US" altLang="zh-TW" dirty="0"/>
              <a:t>CSV, Jason, xml,</a:t>
            </a:r>
            <a:r>
              <a:rPr lang="zh-TW" altLang="en-US" dirty="0"/>
              <a:t>都是不錯的方式，有現成的庫可以使用。如果是自訂格式，則程式碼必須適當的格式化資料結構來產生符合規範的檔案格式。這部分通常需要耗費不少的時間來開發。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F71D4B-9055-46CA-AA21-6A4A6AC9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我要將資料結構寫進檔案當中，有哪些考量？</a:t>
            </a:r>
          </a:p>
        </p:txBody>
      </p:sp>
    </p:spTree>
    <p:extLst>
      <p:ext uri="{BB962C8B-B14F-4D97-AF65-F5344CB8AC3E}">
        <p14:creationId xmlns:p14="http://schemas.microsoft.com/office/powerpoint/2010/main" val="18189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80D27AA-D6DD-4913-B75C-C4DC715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CSV</a:t>
            </a:r>
            <a:r>
              <a:rPr lang="zh-TW" altLang="en-US" dirty="0"/>
              <a:t>是最為普遍的資料儲存格式，每一列當中不同屬性的資料以分隔號區分開來。這種格式不但可讀性高，程式碼也容易處理。除了資料本身，最前面的行數也會用來記錄相關訊息，比方說是日期或是單位等等。為了與資料區分，檔頭的這些訊息前面多以特殊字元表示，以利區隔。各位所熟悉的</a:t>
            </a:r>
            <a:r>
              <a:rPr lang="en-US" altLang="zh-TW" dirty="0"/>
              <a:t>S</a:t>
            </a:r>
            <a:r>
              <a:rPr lang="zh-TW" altLang="en-US" dirty="0"/>
              <a:t>參數就是屬於這種格式。</a:t>
            </a: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F757CAB-CFF8-4102-BD5C-AF5056C6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16559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E29309-5345-4E19-8AE7-4649FDF9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要讀取</a:t>
            </a:r>
            <a:r>
              <a:rPr lang="en-US" altLang="zh-TW" dirty="0"/>
              <a:t>csv</a:t>
            </a:r>
            <a:r>
              <a:rPr lang="zh-TW" altLang="en-US" dirty="0"/>
              <a:t>格式，首先要先分離檔頭及資料，檔頭的資訊可以透過字串處理或是正規表示法來擷取資訊，並存到變數當中。資料的部分就簡單的多，讀取每一列，並根據分隔號分割資料並存到</a:t>
            </a:r>
            <a:r>
              <a:rPr lang="en-US" altLang="zh-TW" dirty="0"/>
              <a:t>list</a:t>
            </a:r>
            <a:r>
              <a:rPr lang="zh-TW" altLang="en-US" dirty="0"/>
              <a:t>當中。</a:t>
            </a:r>
            <a:r>
              <a:rPr lang="en-US" altLang="zh-TW" dirty="0"/>
              <a:t>Csv</a:t>
            </a:r>
            <a:r>
              <a:rPr lang="zh-TW" altLang="en-US" dirty="0"/>
              <a:t>所儲存的資料格式通常較為單純。複雜度較高的資料一般透過</a:t>
            </a:r>
            <a:r>
              <a:rPr lang="en-US" altLang="zh-TW" dirty="0"/>
              <a:t>xml</a:t>
            </a:r>
            <a:r>
              <a:rPr lang="zh-TW" altLang="en-US" dirty="0"/>
              <a:t>檔或</a:t>
            </a:r>
            <a:r>
              <a:rPr lang="en-US" altLang="zh-TW" dirty="0"/>
              <a:t>json</a:t>
            </a:r>
            <a:r>
              <a:rPr lang="zh-TW" altLang="en-US" dirty="0"/>
              <a:t>檔紀錄。</a:t>
            </a:r>
            <a:r>
              <a:rPr lang="en-US" altLang="zh-TW" dirty="0"/>
              <a:t>AEDT</a:t>
            </a:r>
            <a:r>
              <a:rPr lang="zh-TW" altLang="en-US" dirty="0"/>
              <a:t>的堆疊設定便是</a:t>
            </a:r>
            <a:r>
              <a:rPr lang="en-US" altLang="zh-TW" dirty="0"/>
              <a:t>xml</a:t>
            </a:r>
            <a:r>
              <a:rPr lang="zh-TW" altLang="en-US" dirty="0"/>
              <a:t>格式。</a:t>
            </a:r>
            <a:r>
              <a:rPr lang="en-US" altLang="zh-TW" dirty="0"/>
              <a:t>json</a:t>
            </a:r>
            <a:r>
              <a:rPr lang="zh-TW" altLang="en-US" dirty="0"/>
              <a:t>檔對於</a:t>
            </a:r>
            <a:r>
              <a:rPr lang="en-US" altLang="zh-TW" dirty="0"/>
              <a:t>python</a:t>
            </a:r>
            <a:r>
              <a:rPr lang="zh-TW" altLang="en-US" dirty="0"/>
              <a:t>而言，較易處理。也是這幾年較受歡迎的格式。</a:t>
            </a:r>
            <a:r>
              <a:rPr lang="en-US" altLang="zh-TW" dirty="0"/>
              <a:t>xml</a:t>
            </a:r>
            <a:r>
              <a:rPr lang="zh-TW" altLang="en-US" dirty="0"/>
              <a:t>格式基於歷史因素仍大量存在於</a:t>
            </a:r>
            <a:r>
              <a:rPr lang="en-US" altLang="zh-TW" dirty="0"/>
              <a:t>AEDT</a:t>
            </a:r>
            <a:r>
              <a:rPr lang="zh-TW" altLang="en-US" dirty="0"/>
              <a:t>當中。要完整剖析</a:t>
            </a:r>
            <a:r>
              <a:rPr lang="en-US" altLang="zh-TW" dirty="0"/>
              <a:t>xml</a:t>
            </a:r>
            <a:r>
              <a:rPr lang="zh-TW" altLang="en-US" dirty="0"/>
              <a:t>檔可以使用內建的</a:t>
            </a:r>
            <a:r>
              <a:rPr lang="en-US" altLang="zh-TW" dirty="0"/>
              <a:t>parser</a:t>
            </a:r>
            <a:r>
              <a:rPr lang="zh-TW" altLang="en-US" dirty="0"/>
              <a:t>。如果只需要擷取部分資料可以使用正規表示法。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1FFEB-28FC-43FA-8ACA-B1CB0FD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69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範例解說：如何讀取</a:t>
            </a:r>
            <a:r>
              <a:rPr lang="en-US" altLang="zh-TW" dirty="0"/>
              <a:t> CSV</a:t>
            </a:r>
            <a:r>
              <a:rPr lang="zh-TW" altLang="en-US"/>
              <a:t>檔並格式化輸出。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https://www.tutorialspoint.com/python/index.htm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42EE7-EE76-400D-B513-614BD7A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5" y="1312938"/>
            <a:ext cx="5515090" cy="42321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F44C00-80B7-4B93-A0AD-85D9AEC0F763}"/>
              </a:ext>
            </a:extLst>
          </p:cNvPr>
          <p:cNvSpPr/>
          <p:nvPr/>
        </p:nvSpPr>
        <p:spPr>
          <a:xfrm>
            <a:off x="3282127" y="1312938"/>
            <a:ext cx="5627745" cy="1641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046FB8-6D26-4EF8-9D8C-B7F0233C2D3E}"/>
              </a:ext>
            </a:extLst>
          </p:cNvPr>
          <p:cNvSpPr/>
          <p:nvPr/>
        </p:nvSpPr>
        <p:spPr>
          <a:xfrm>
            <a:off x="3282126" y="4428067"/>
            <a:ext cx="5627745" cy="6174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ABEF2F-5C08-417B-87A5-1D12C74B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6F007FF-43A2-4732-8D5A-724C4E43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of Tuples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9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1411A4-FA18-4CF5-8726-F8EBBD7B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468701-1EFF-4708-A4DB-2F3CA4B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 = zip(x , y) and x, y = zip(*w)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62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23B9C6-4296-4701-9395-884F01AE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格式化輸出</a:t>
            </a:r>
          </a:p>
        </p:txBody>
      </p:sp>
    </p:spTree>
    <p:extLst>
      <p:ext uri="{BB962C8B-B14F-4D97-AF65-F5344CB8AC3E}">
        <p14:creationId xmlns:p14="http://schemas.microsoft.com/office/powerpoint/2010/main" val="22050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882B9C-0321-47C2-A3C8-516DA675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AEDT</a:t>
            </a:r>
            <a:r>
              <a:rPr lang="zh-TW" altLang="en-US" dirty="0"/>
              <a:t>存在許多的的設定檔，比方說是材料設定檔，激發設定檔，堆疊設定檔。以文字檔格式紀錄。對前處理來說，讀取設定檔便可以取得必要的訊息，也可以透過修改檔案來更新設計參數。對後處理來說，模擬結果都可以匯出到檔案當中。因此熟悉檔案的讀寫，對模擬自動化是必要的技能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FA83DE-77B4-4FD3-A6E8-90A05C8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熟悉檔案的讀寫為何重要？</a:t>
            </a:r>
          </a:p>
        </p:txBody>
      </p:sp>
    </p:spTree>
    <p:extLst>
      <p:ext uri="{BB962C8B-B14F-4D97-AF65-F5344CB8AC3E}">
        <p14:creationId xmlns:p14="http://schemas.microsoft.com/office/powerpoint/2010/main" val="70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B8D6FB-A8C1-4133-91A9-13A0E502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</a:t>
            </a:r>
            <a:r>
              <a:rPr lang="zh-TW" altLang="en-US" dirty="0"/>
              <a:t>檔案採用的資料種類及方法，根據資料的格式及之後要進行的運算，我們必須選擇適當的資料結構來儲存，才能有效的完成後續的工作。解析檔案並儲存至資料結構的程式稱之為</a:t>
            </a:r>
            <a:r>
              <a:rPr lang="en-US" altLang="zh-TW" dirty="0"/>
              <a:t>parser</a:t>
            </a:r>
            <a:r>
              <a:rPr lang="zh-TW" altLang="en-US" dirty="0"/>
              <a:t>。最常見的</a:t>
            </a:r>
            <a:r>
              <a:rPr lang="en-US" altLang="zh-TW" dirty="0"/>
              <a:t>csv</a:t>
            </a:r>
            <a:r>
              <a:rPr lang="zh-TW" altLang="en-US" dirty="0"/>
              <a:t>檔為例，</a:t>
            </a:r>
            <a:r>
              <a:rPr lang="en-US" altLang="zh-TW" dirty="0"/>
              <a:t>csv parser</a:t>
            </a:r>
            <a:r>
              <a:rPr lang="zh-TW" altLang="en-US" dirty="0"/>
              <a:t>便是將</a:t>
            </a:r>
            <a:r>
              <a:rPr lang="en-US" altLang="zh-TW" dirty="0"/>
              <a:t>csv</a:t>
            </a:r>
            <a:r>
              <a:rPr lang="zh-TW" altLang="en-US" dirty="0"/>
              <a:t>檔案讀到</a:t>
            </a:r>
            <a:r>
              <a:rPr lang="en-US" altLang="zh-TW" dirty="0"/>
              <a:t>list of list</a:t>
            </a:r>
            <a:r>
              <a:rPr lang="zh-TW" altLang="en-US" dirty="0"/>
              <a:t>的資料結構，使用者可以輕鬆的使用切片來取得某一列，某一行的資料。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18A9C0-55E2-46C6-8FAD-AD980AFC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parser?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71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176</TotalTime>
  <Words>595</Words>
  <Application>Microsoft Office PowerPoint</Application>
  <PresentationFormat>寬螢幕</PresentationFormat>
  <Paragraphs>24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List of Tuples</vt:lpstr>
      <vt:lpstr>w = zip(x , y) and x, y = zip(*w)</vt:lpstr>
      <vt:lpstr>格式化輸出</vt:lpstr>
      <vt:lpstr>PowerPoint 簡報</vt:lpstr>
      <vt:lpstr>熟悉檔案的讀寫為何重要？</vt:lpstr>
      <vt:lpstr>什麼是parser?</vt:lpstr>
      <vt:lpstr>我要將資料結構寫進檔案當中，有哪些考量？</vt:lpstr>
      <vt:lpstr>CSV檔</vt:lpstr>
      <vt:lpstr>PowerPoint 簡報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2020-06-05T05:21:58Z</dcterms:modified>
</cp:coreProperties>
</file>